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72" r:id="rId2"/>
    <p:sldId id="374" r:id="rId3"/>
    <p:sldId id="378" r:id="rId4"/>
    <p:sldId id="373" r:id="rId5"/>
    <p:sldId id="375" r:id="rId6"/>
    <p:sldId id="377" r:id="rId7"/>
    <p:sldId id="376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ECFF"/>
    <a:srgbClr val="FFCCFF"/>
    <a:srgbClr val="99CCFF"/>
    <a:srgbClr val="FF9900"/>
    <a:srgbClr val="FFFFCC"/>
    <a:srgbClr val="3399FF"/>
    <a:srgbClr val="99FFCC"/>
    <a:srgbClr val="66FF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69" autoAdjust="0"/>
    <p:restoredTop sz="95320" autoAdjust="0"/>
  </p:normalViewPr>
  <p:slideViewPr>
    <p:cSldViewPr>
      <p:cViewPr varScale="1">
        <p:scale>
          <a:sx n="96" d="100"/>
          <a:sy n="96" d="100"/>
        </p:scale>
        <p:origin x="65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373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83E71-3ED3-4DCF-AD27-D8AB6BE6410A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741C7-9BEE-48BE-841E-F447BA105E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10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0" y="3429448"/>
            <a:ext cx="9144000" cy="68687"/>
          </a:xfrm>
          <a:prstGeom prst="rect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428644" y="3284985"/>
            <a:ext cx="1446175" cy="13890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6" name="Rectangle 4"/>
          <p:cNvSpPr>
            <a:spLocks noChangeArrowheads="1"/>
          </p:cNvSpPr>
          <p:nvPr userDrawn="1"/>
        </p:nvSpPr>
        <p:spPr bwMode="auto">
          <a:xfrm>
            <a:off x="8280400" y="6552931"/>
            <a:ext cx="863600" cy="7143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77497"/>
            <a:ext cx="6400800" cy="21613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  <a:endParaRPr lang="ja-JP" altLang="en-US" noProof="0"/>
          </a:p>
        </p:txBody>
      </p:sp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8893175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83" name="Rectangle 11"/>
          <p:cNvSpPr>
            <a:spLocks noChangeArrowheads="1"/>
          </p:cNvSpPr>
          <p:nvPr userDrawn="1"/>
        </p:nvSpPr>
        <p:spPr bwMode="auto">
          <a:xfrm>
            <a:off x="8726488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84" name="Rectangle 12"/>
          <p:cNvSpPr>
            <a:spLocks noChangeArrowheads="1"/>
          </p:cNvSpPr>
          <p:nvPr userDrawn="1"/>
        </p:nvSpPr>
        <p:spPr bwMode="auto">
          <a:xfrm>
            <a:off x="8893175" y="2809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085" name="Group 13"/>
          <p:cNvGrpSpPr>
            <a:grpSpLocks/>
          </p:cNvGrpSpPr>
          <p:nvPr userDrawn="1"/>
        </p:nvGrpSpPr>
        <p:grpSpPr bwMode="auto">
          <a:xfrm rot="-10800000">
            <a:off x="73022" y="6502132"/>
            <a:ext cx="355619" cy="301537"/>
            <a:chOff x="113" y="4020"/>
            <a:chExt cx="195" cy="195"/>
          </a:xfrm>
        </p:grpSpPr>
        <p:sp>
          <p:nvSpPr>
            <p:cNvPr id="3086" name="Rectangle 14"/>
            <p:cNvSpPr>
              <a:spLocks noChangeArrowheads="1"/>
            </p:cNvSpPr>
            <p:nvPr userDrawn="1"/>
          </p:nvSpPr>
          <p:spPr bwMode="auto">
            <a:xfrm>
              <a:off x="218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auto">
            <a:xfrm>
              <a:off x="113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auto">
            <a:xfrm>
              <a:off x="218" y="4124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825" y="1346788"/>
            <a:ext cx="8642350" cy="2130709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1" y="6549899"/>
            <a:ext cx="1874818" cy="307635"/>
          </a:xfrm>
        </p:spPr>
        <p:txBody>
          <a:bodyPr/>
          <a:lstStyle/>
          <a:p>
            <a:r>
              <a:rPr lang="en-US" altLang="zh-TW"/>
              <a:t>yyyy/mm/dd</a:t>
            </a:r>
            <a:endParaRPr lang="en-US" altLang="ja-JP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1874818" y="6549899"/>
            <a:ext cx="5631801" cy="30506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title</a:t>
            </a:r>
            <a:endParaRPr lang="en-US" altLang="ja-JP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524000" y="6560138"/>
            <a:ext cx="1620000" cy="297862"/>
          </a:xfrm>
        </p:spPr>
        <p:txBody>
          <a:bodyPr/>
          <a:lstStyle/>
          <a:p>
            <a:fld id="{A19621D2-C8FC-4F75-9E5A-153A48AC0064}" type="slidenum">
              <a:rPr lang="en-US" altLang="ja-JP" smtClean="0"/>
              <a:pPr/>
              <a:t>‹#›</a:t>
            </a:fld>
            <a:r>
              <a:rPr lang="en-US" altLang="ja-JP" dirty="0"/>
              <a:t>/N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25" y="44624"/>
            <a:ext cx="9128792" cy="7920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25" y="6551744"/>
            <a:ext cx="1826162" cy="3062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yyyy/mm/dd</a:t>
            </a:r>
            <a:endParaRPr lang="en-US" altLang="ja-JP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836887" y="6557147"/>
            <a:ext cx="5652806" cy="30085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title</a:t>
            </a:r>
            <a:endParaRPr lang="en-US" altLang="ja-JP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489693" y="6557147"/>
            <a:ext cx="1620000" cy="295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19621D2-C8FC-4F75-9E5A-153A48AC0064}" type="slidenum">
              <a:rPr lang="en-US" altLang="ja-JP" smtClean="0"/>
              <a:pPr/>
              <a:t>‹#›</a:t>
            </a:fld>
            <a:r>
              <a:rPr lang="en-US" altLang="ja-JP" dirty="0"/>
              <a:t>/N</a:t>
            </a:r>
          </a:p>
        </p:txBody>
      </p:sp>
      <p:sp>
        <p:nvSpPr>
          <p:cNvPr id="7" name="文字版面配置區 2"/>
          <p:cNvSpPr>
            <a:spLocks noGrp="1"/>
          </p:cNvSpPr>
          <p:nvPr>
            <p:ph idx="1"/>
          </p:nvPr>
        </p:nvSpPr>
        <p:spPr>
          <a:xfrm>
            <a:off x="10725" y="894730"/>
            <a:ext cx="9128792" cy="5657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88410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1" name="Group 17"/>
          <p:cNvGrpSpPr>
            <a:grpSpLocks/>
          </p:cNvGrpSpPr>
          <p:nvPr userDrawn="1"/>
        </p:nvGrpSpPr>
        <p:grpSpPr bwMode="auto">
          <a:xfrm rot="-10800000">
            <a:off x="73818" y="6491114"/>
            <a:ext cx="309563" cy="309562"/>
            <a:chOff x="113" y="4020"/>
            <a:chExt cx="195" cy="195"/>
          </a:xfrm>
        </p:grpSpPr>
        <p:sp>
          <p:nvSpPr>
            <p:cNvPr id="1038" name="Rectangle 14"/>
            <p:cNvSpPr>
              <a:spLocks noChangeArrowheads="1"/>
            </p:cNvSpPr>
            <p:nvPr userDrawn="1"/>
          </p:nvSpPr>
          <p:spPr bwMode="auto">
            <a:xfrm>
              <a:off x="218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039" name="Rectangle 15"/>
            <p:cNvSpPr>
              <a:spLocks noChangeArrowheads="1"/>
            </p:cNvSpPr>
            <p:nvPr userDrawn="1"/>
          </p:nvSpPr>
          <p:spPr bwMode="auto">
            <a:xfrm>
              <a:off x="113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040" name="Rectangle 16"/>
            <p:cNvSpPr>
              <a:spLocks noChangeArrowheads="1"/>
            </p:cNvSpPr>
            <p:nvPr userDrawn="1"/>
          </p:nvSpPr>
          <p:spPr bwMode="auto">
            <a:xfrm>
              <a:off x="218" y="4124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sz="1200"/>
            </a:p>
          </p:txBody>
        </p:sp>
      </p:grp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10725" y="823293"/>
            <a:ext cx="9150484" cy="71437"/>
          </a:xfrm>
          <a:prstGeom prst="rect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430925" y="678830"/>
            <a:ext cx="1447201" cy="144463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8275917" y="6552009"/>
            <a:ext cx="863600" cy="7143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2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23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Title</a:t>
            </a:r>
            <a:endParaRPr lang="ja-JP" altLang="en-US" dirty="0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8965878" y="43880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8799191" y="43880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8965878" y="208980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725" y="6549394"/>
            <a:ext cx="1829258" cy="30860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altLang="zh-TW"/>
              <a:t>yyyy/mm/dd</a:t>
            </a:r>
            <a:endParaRPr lang="en-US" altLang="ja-JP" dirty="0"/>
          </a:p>
        </p:txBody>
      </p:sp>
      <p:sp>
        <p:nvSpPr>
          <p:cNvPr id="22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860506" y="6552931"/>
            <a:ext cx="5639876" cy="305069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n-US" altLang="ja-JP"/>
              <a:t>title</a:t>
            </a:r>
            <a:endParaRPr lang="en-US" altLang="ja-JP" dirty="0"/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509950" y="6549394"/>
            <a:ext cx="1620000" cy="305069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A19621D2-C8FC-4F75-9E5A-153A48AC0064}" type="slidenum">
              <a:rPr lang="en-US" altLang="ja-JP" smtClean="0"/>
              <a:pPr/>
              <a:t>‹#›</a:t>
            </a:fld>
            <a:r>
              <a:rPr lang="en-US" altLang="ja-JP" dirty="0"/>
              <a:t>/N</a:t>
            </a:r>
          </a:p>
        </p:txBody>
      </p:sp>
      <p:sp>
        <p:nvSpPr>
          <p:cNvPr id="17" name="文字版面配置區 2"/>
          <p:cNvSpPr>
            <a:spLocks noGrp="1"/>
          </p:cNvSpPr>
          <p:nvPr>
            <p:ph type="body" idx="1"/>
          </p:nvPr>
        </p:nvSpPr>
        <p:spPr>
          <a:xfrm>
            <a:off x="10725" y="894730"/>
            <a:ext cx="9128792" cy="565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FF"/>
        </a:buClr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33CC"/>
        </a:buClr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33993"/>
        </a:buClr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IDASoft/podi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dm4hep.web.cern.ch/index.html" TargetMode="External"/><Relationship Id="rId4" Type="http://schemas.openxmlformats.org/officeDocument/2006/relationships/hyperlink" Target="https://github.com/root-project/roo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81/zenodo.11177121" TargetMode="External"/><Relationship Id="rId7" Type="http://schemas.openxmlformats.org/officeDocument/2006/relationships/hyperlink" Target="https://doi.org/10.5281/zenodo.11177711" TargetMode="External"/><Relationship Id="rId2" Type="http://schemas.openxmlformats.org/officeDocument/2006/relationships/hyperlink" Target="https://doi.org/10.5281/zenodo.1117705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5281/zenodo.11177424" TargetMode="External"/><Relationship Id="rId5" Type="http://schemas.openxmlformats.org/officeDocument/2006/relationships/hyperlink" Target="https://doi.org/10.5281/zenodo.11177528" TargetMode="External"/><Relationship Id="rId4" Type="http://schemas.openxmlformats.org/officeDocument/2006/relationships/hyperlink" Target="https://doi.org/10.5281/zenodo.11176795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EC17C1-009C-4DDF-8F2E-D8DD9C96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EDM4HEP data </a:t>
            </a:r>
            <a:endParaRPr lang="zh-TW" alt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8D4DA5F-ADE0-49B5-941D-4B523BBB0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yyyy/mm/dd</a:t>
            </a:r>
            <a:endParaRPr lang="en-US" altLang="ja-JP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FCE7215-DD94-408B-A682-C430DC362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title</a:t>
            </a:r>
            <a:endParaRPr lang="en-US" altLang="ja-JP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0E5551A-BA39-403D-BEB7-0B55CE2FA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1</a:t>
            </a:fld>
            <a:r>
              <a:rPr lang="en-US" altLang="ja-JP"/>
              <a:t>/N</a:t>
            </a:r>
            <a:endParaRPr lang="en-US" altLang="ja-JP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5F1AC55-F083-53C9-0631-8F012CC66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886" y="991726"/>
            <a:ext cx="7272808" cy="374238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037CF46-418E-9BE0-3780-C0EFE69B75D1}"/>
              </a:ext>
            </a:extLst>
          </p:cNvPr>
          <p:cNvSpPr txBox="1"/>
          <p:nvPr/>
        </p:nvSpPr>
        <p:spPr>
          <a:xfrm>
            <a:off x="1403648" y="5037146"/>
            <a:ext cx="57352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Required: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b="0" i="0" u="none" strike="noStrike" dirty="0">
                <a:solidFill>
                  <a:srgbClr val="3D578C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  <a:hlinkClick r:id="rId3"/>
              </a:rPr>
              <a:t>PODIO</a:t>
            </a:r>
            <a:r>
              <a:rPr lang="en-US" altLang="zh-TW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 &gt;= v01-00</a:t>
            </a:r>
            <a:r>
              <a:rPr lang="zh-TW" alt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 </a:t>
            </a:r>
            <a:r>
              <a:rPr lang="en-US" altLang="zh-TW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(require python packages</a:t>
            </a:r>
            <a:r>
              <a:rPr lang="en-US" altLang="zh-TW" dirty="0">
                <a:solidFill>
                  <a:srgbClr val="FF0000"/>
                </a:solidFill>
                <a:highlight>
                  <a:srgbClr val="FFFFFF"/>
                </a:highlight>
                <a:latin typeface="Roboto" panose="020F0502020204030204" pitchFamily="2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b="0" i="0" u="none" strike="noStrike" dirty="0">
                <a:solidFill>
                  <a:srgbClr val="3D578C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  <a:hlinkClick r:id="rId4"/>
              </a:rPr>
              <a:t>ROOT</a:t>
            </a:r>
            <a:r>
              <a:rPr lang="en-US" altLang="zh-TW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 &gt;= v6.22/06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31C165-1CBB-280E-3184-092D6EAD8022}"/>
              </a:ext>
            </a:extLst>
          </p:cNvPr>
          <p:cNvSpPr txBox="1"/>
          <p:nvPr/>
        </p:nvSpPr>
        <p:spPr>
          <a:xfrm>
            <a:off x="4507992" y="4695891"/>
            <a:ext cx="39437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>
                <a:hlinkClick r:id="rId5"/>
              </a:rPr>
              <a:t>https://edm4hep.web.cern.ch/index.html</a:t>
            </a:r>
            <a:endParaRPr lang="en-US" altLang="zh-TW" sz="1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82EBE2-A90D-315A-35F1-49DCF422E253}"/>
              </a:ext>
            </a:extLst>
          </p:cNvPr>
          <p:cNvSpPr txBox="1"/>
          <p:nvPr/>
        </p:nvSpPr>
        <p:spPr>
          <a:xfrm>
            <a:off x="251520" y="6027398"/>
            <a:ext cx="85689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altLang="zh-TW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I have problem to install python packages either on sp8mysql or </a:t>
            </a:r>
            <a:r>
              <a:rPr lang="en-US" altLang="zh-TW" b="0" i="0" dirty="0" err="1">
                <a:solidFill>
                  <a:srgbClr val="FF0000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dyparton</a:t>
            </a:r>
            <a:r>
              <a:rPr lang="en-US" altLang="zh-TW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Roboto" panose="020F0502020204030204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1360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DBF87-1BDB-47C6-277B-FC85889C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ZDC MC</a:t>
            </a:r>
            <a:r>
              <a:rPr lang="zh-TW" altLang="en-US" dirty="0"/>
              <a:t> </a:t>
            </a:r>
            <a:r>
              <a:rPr lang="en-US" altLang="zh-TW" dirty="0"/>
              <a:t>Data</a:t>
            </a:r>
            <a:endParaRPr lang="zh-TW" alt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C71912-019F-330A-A7DC-90E1568E4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yyyy/mm/dd</a:t>
            </a:r>
            <a:endParaRPr lang="en-US" altLang="ja-JP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83A484-4406-E88A-7AEC-38E3332BA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title</a:t>
            </a:r>
            <a:endParaRPr lang="en-US" altLang="ja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CCE98-C0BC-6322-E229-CCE051FA6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2</a:t>
            </a:fld>
            <a:r>
              <a:rPr lang="en-US" altLang="ja-JP"/>
              <a:t>/N</a:t>
            </a:r>
            <a:endParaRPr lang="en-US" altLang="ja-JP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7D1C83-3DDC-E549-57AC-90962E6A0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/>
              <a:t>data set : w/ edm4hep data format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dirty="0"/>
              <a:t>[46] R. Milton, “EIC ZDC Performance and ML datasets: Single neutron training data,” May, 2024. </a:t>
            </a:r>
            <a:r>
              <a:rPr lang="en-US" altLang="zh-TW" dirty="0">
                <a:hlinkClick r:id="rId2"/>
              </a:rPr>
              <a:t>https://doi.org/10.5281/zenodo.11177058</a:t>
            </a:r>
            <a:r>
              <a:rPr lang="en-US" altLang="zh-TW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dirty="0"/>
              <a:t>[47] R. Milton, “EIC ZDC Performance and ML datasets: Single neutron test data,” May, 2024. </a:t>
            </a:r>
            <a:r>
              <a:rPr lang="en-US" altLang="zh-TW" dirty="0">
                <a:hlinkClick r:id="rId3"/>
              </a:rPr>
              <a:t>https://doi.org/10.5281/zenodo.11177121</a:t>
            </a:r>
            <a:r>
              <a:rPr lang="en-US" altLang="zh-TW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b="1" dirty="0">
                <a:solidFill>
                  <a:srgbClr val="FF0000"/>
                </a:solidFill>
              </a:rPr>
              <a:t>[48] R. Milton, “</a:t>
            </a:r>
            <a:r>
              <a:rPr lang="en-US" altLang="zh-TW" b="1" dirty="0" err="1">
                <a:solidFill>
                  <a:srgbClr val="FF0000"/>
                </a:solidFill>
              </a:rPr>
              <a:t>Eic</a:t>
            </a:r>
            <a:r>
              <a:rPr lang="en-US" altLang="zh-TW" b="1" dirty="0">
                <a:solidFill>
                  <a:srgbClr val="FF0000"/>
                </a:solidFill>
              </a:rPr>
              <a:t> </a:t>
            </a:r>
            <a:r>
              <a:rPr lang="en-US" altLang="zh-TW" b="1" dirty="0" err="1">
                <a:solidFill>
                  <a:srgbClr val="FF0000"/>
                </a:solidFill>
              </a:rPr>
              <a:t>zdc</a:t>
            </a:r>
            <a:r>
              <a:rPr lang="en-US" altLang="zh-TW" b="1" dirty="0">
                <a:solidFill>
                  <a:srgbClr val="FF0000"/>
                </a:solidFill>
              </a:rPr>
              <a:t> performance and ml datasets: pi0/gamma,” May, 2024. </a:t>
            </a:r>
            <a:r>
              <a:rPr lang="en-US" altLang="zh-TW" b="1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https://doi.org/10.5281/zenodo.11176795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   (10GeV-300GeV Gamma Data)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dirty="0"/>
              <a:t>[49] R. Milton, “EIC ZDC Performance and ML datasets: Multiple neutron Gaussian training data,” May, 2024. </a:t>
            </a:r>
            <a:r>
              <a:rPr lang="en-US" altLang="zh-TW" dirty="0">
                <a:hlinkClick r:id="rId5"/>
              </a:rPr>
              <a:t>https://doi.org/10.5281/zenodo.11177528</a:t>
            </a:r>
            <a:r>
              <a:rPr lang="en-US" altLang="zh-TW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dirty="0"/>
              <a:t>[50] R. Milton, “EIC ZDC Performance and ML datasets: Multiple neutron test data,” May, 2024. </a:t>
            </a:r>
            <a:r>
              <a:rPr lang="en-US" altLang="zh-TW" dirty="0">
                <a:hlinkClick r:id="rId6"/>
              </a:rPr>
              <a:t>https://doi.org/10.5281/zenodo.11177424</a:t>
            </a:r>
            <a:endParaRPr lang="en-US" altLang="zh-TW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dirty="0"/>
              <a:t>[51] R. Milton, “EIC ZDC Performance and ML datasets: Multiple neutron continuous training data 1/2,” May, 2024. </a:t>
            </a:r>
            <a:r>
              <a:rPr lang="en-US" altLang="zh-TW" dirty="0">
                <a:hlinkClick r:id="rId7"/>
              </a:rPr>
              <a:t>https://doi.org/10.5281/zenodo.11177711</a:t>
            </a:r>
            <a:r>
              <a:rPr lang="en-US" altLang="zh-TW" dirty="0"/>
              <a:t>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509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C063-6850-6DEA-37CE-C6BD68076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Structure of ZDC</a:t>
            </a:r>
            <a:endParaRPr lang="zh-TW" alt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CC3BF2-C1FF-4283-286E-2595B2001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yyyy/mm/dd</a:t>
            </a:r>
            <a:endParaRPr lang="en-US" altLang="ja-JP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BDAD36-4A3D-3850-3707-4E8DE61BA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title</a:t>
            </a:r>
            <a:endParaRPr lang="en-US" altLang="ja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13F0D6-041C-47AB-AFCD-5B632319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3</a:t>
            </a:fld>
            <a:r>
              <a:rPr lang="en-US" altLang="ja-JP"/>
              <a:t>/N</a:t>
            </a:r>
            <a:endParaRPr lang="en-US" altLang="ja-JP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469214-2946-264C-8881-6E55956C4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144" y="1904989"/>
            <a:ext cx="5019712" cy="304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3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D1895-C8B8-D8AB-7D2A-6EA92CAF9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Reconstruction</a:t>
            </a:r>
            <a:endParaRPr lang="zh-TW" alt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4B5536-1F0A-2663-C1C2-D89AB28A6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yyyy/mm/dd</a:t>
            </a:r>
            <a:endParaRPr lang="en-US" altLang="ja-JP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588EA3-8FC7-14F2-9AD9-844EF431F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title</a:t>
            </a:r>
            <a:endParaRPr lang="en-US" altLang="ja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5EC05C-9E2B-9278-6FBB-945A69007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4</a:t>
            </a:fld>
            <a:r>
              <a:rPr lang="en-US" altLang="ja-JP"/>
              <a:t>/N</a:t>
            </a:r>
            <a:endParaRPr lang="en-US" altLang="ja-JP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8B6D6C-D50F-B16E-7B7C-8A2DA5E15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5" y="894730"/>
            <a:ext cx="9025771" cy="5657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600" dirty="0"/>
              <a:t>*Br    4 :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         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 5 :</a:t>
            </a:r>
            <a:r>
              <a:rPr lang="en-US" altLang="zh-TW" sz="1600" dirty="0" err="1"/>
              <a:t>ZDCHcalHitsReco.cellID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ULong_t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cellID</a:t>
            </a:r>
            <a:r>
              <a:rPr lang="en-US" altLang="zh-TW" sz="1600" dirty="0"/>
              <a:t>[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_]          *</a:t>
            </a:r>
          </a:p>
          <a:p>
            <a:pPr marL="0" indent="0">
              <a:buNone/>
            </a:pPr>
            <a:r>
              <a:rPr lang="en-US" altLang="zh-TW" sz="1600" dirty="0">
                <a:solidFill>
                  <a:srgbClr val="FF0000"/>
                </a:solidFill>
              </a:rPr>
              <a:t>*Br    6 :</a:t>
            </a:r>
            <a:r>
              <a:rPr lang="en-US" altLang="zh-TW" sz="1600" dirty="0" err="1">
                <a:solidFill>
                  <a:srgbClr val="FF0000"/>
                </a:solidFill>
              </a:rPr>
              <a:t>ZDCHcalHitsReco.energy</a:t>
            </a:r>
            <a:r>
              <a:rPr lang="en-US" altLang="zh-TW" sz="1600" dirty="0">
                <a:solidFill>
                  <a:srgbClr val="FF0000"/>
                </a:solidFill>
              </a:rPr>
              <a:t> : </a:t>
            </a:r>
            <a:r>
              <a:rPr lang="en-US" altLang="zh-TW" sz="1600" dirty="0" err="1">
                <a:solidFill>
                  <a:srgbClr val="FF0000"/>
                </a:solidFill>
              </a:rPr>
              <a:t>Float_t</a:t>
            </a:r>
            <a:r>
              <a:rPr lang="en-US" altLang="zh-TW" sz="1600" dirty="0">
                <a:solidFill>
                  <a:srgbClr val="FF0000"/>
                </a:solidFill>
              </a:rPr>
              <a:t> energy[</a:t>
            </a:r>
            <a:r>
              <a:rPr lang="en-US" altLang="zh-TW" sz="1600" dirty="0" err="1">
                <a:solidFill>
                  <a:srgbClr val="FF0000"/>
                </a:solidFill>
              </a:rPr>
              <a:t>ZDCHcalHitsReco</a:t>
            </a:r>
            <a:r>
              <a:rPr lang="en-US" altLang="zh-TW" sz="1600" dirty="0">
                <a:solidFill>
                  <a:srgbClr val="FF0000"/>
                </a:solidFill>
              </a:rPr>
              <a:t>_]          *</a:t>
            </a:r>
          </a:p>
          <a:p>
            <a:pPr marL="0" indent="0">
              <a:buNone/>
            </a:pPr>
            <a:r>
              <a:rPr lang="en-US" altLang="zh-TW" sz="1600" dirty="0">
                <a:solidFill>
                  <a:srgbClr val="FF0000"/>
                </a:solidFill>
              </a:rPr>
              <a:t>*Br    7 :</a:t>
            </a:r>
            <a:r>
              <a:rPr lang="en-US" altLang="zh-TW" sz="1600" dirty="0" err="1">
                <a:solidFill>
                  <a:srgbClr val="FF0000"/>
                </a:solidFill>
              </a:rPr>
              <a:t>ZDCHcalHitsReco.energyError</a:t>
            </a:r>
            <a:r>
              <a:rPr lang="en-US" altLang="zh-TW" sz="1600" dirty="0">
                <a:solidFill>
                  <a:srgbClr val="FF0000"/>
                </a:solidFill>
              </a:rPr>
              <a:t> : </a:t>
            </a:r>
            <a:r>
              <a:rPr lang="en-US" altLang="zh-TW" sz="1600" dirty="0" err="1">
                <a:solidFill>
                  <a:srgbClr val="FF0000"/>
                </a:solidFill>
              </a:rPr>
              <a:t>Float_t</a:t>
            </a:r>
            <a:r>
              <a:rPr lang="en-US" altLang="zh-TW" sz="1600" dirty="0">
                <a:solidFill>
                  <a:srgbClr val="FF0000"/>
                </a:solidFill>
              </a:rPr>
              <a:t> </a:t>
            </a:r>
            <a:r>
              <a:rPr lang="en-US" altLang="zh-TW" sz="1600" dirty="0" err="1">
                <a:solidFill>
                  <a:srgbClr val="FF0000"/>
                </a:solidFill>
              </a:rPr>
              <a:t>energyError</a:t>
            </a:r>
            <a:r>
              <a:rPr lang="en-US" altLang="zh-TW" sz="1600" dirty="0">
                <a:solidFill>
                  <a:srgbClr val="FF0000"/>
                </a:solidFill>
              </a:rPr>
              <a:t>[</a:t>
            </a:r>
            <a:r>
              <a:rPr lang="en-US" altLang="zh-TW" sz="1600" dirty="0" err="1">
                <a:solidFill>
                  <a:srgbClr val="FF0000"/>
                </a:solidFill>
              </a:rPr>
              <a:t>ZDCHcalHitsReco</a:t>
            </a:r>
            <a:r>
              <a:rPr lang="en-US" altLang="zh-TW" sz="1600" dirty="0">
                <a:solidFill>
                  <a:srgbClr val="FF0000"/>
                </a:solidFill>
              </a:rPr>
              <a:t>_]*</a:t>
            </a:r>
          </a:p>
          <a:p>
            <a:pPr marL="0" indent="0">
              <a:buNone/>
            </a:pPr>
            <a:r>
              <a:rPr lang="en-US" altLang="zh-TW" sz="1600" dirty="0"/>
              <a:t>*Br    8 :</a:t>
            </a:r>
            <a:r>
              <a:rPr lang="en-US" altLang="zh-TW" sz="1600" dirty="0" err="1"/>
              <a:t>ZDCHcalHitsReco.time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time[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_]              *</a:t>
            </a:r>
          </a:p>
          <a:p>
            <a:pPr marL="0" indent="0">
              <a:buNone/>
            </a:pPr>
            <a:r>
              <a:rPr lang="en-US" altLang="zh-TW" sz="1600" dirty="0"/>
              <a:t>*Br    9 :</a:t>
            </a:r>
            <a:r>
              <a:rPr lang="en-US" altLang="zh-TW" sz="1600" dirty="0" err="1"/>
              <a:t>ZDCHcalHitsReco.timeError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timeError</a:t>
            </a:r>
            <a:r>
              <a:rPr lang="en-US" altLang="zh-TW" sz="1600" dirty="0"/>
              <a:t>[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_]    *</a:t>
            </a:r>
          </a:p>
          <a:p>
            <a:pPr marL="0" indent="0">
              <a:buNone/>
            </a:pPr>
            <a:r>
              <a:rPr lang="en-US" altLang="zh-TW" sz="1600" dirty="0">
                <a:solidFill>
                  <a:srgbClr val="FF0000"/>
                </a:solidFill>
              </a:rPr>
              <a:t>*Br   10 :</a:t>
            </a:r>
            <a:r>
              <a:rPr lang="en-US" altLang="zh-TW" sz="1600" dirty="0" err="1">
                <a:solidFill>
                  <a:srgbClr val="FF0000"/>
                </a:solidFill>
              </a:rPr>
              <a:t>ZDCHcalHitsReco.position.x</a:t>
            </a:r>
            <a:r>
              <a:rPr lang="en-US" altLang="zh-TW" sz="1600" dirty="0">
                <a:solidFill>
                  <a:srgbClr val="FF0000"/>
                </a:solidFill>
              </a:rPr>
              <a:t> : </a:t>
            </a:r>
            <a:r>
              <a:rPr lang="en-US" altLang="zh-TW" sz="1600" dirty="0" err="1">
                <a:solidFill>
                  <a:srgbClr val="FF0000"/>
                </a:solidFill>
              </a:rPr>
              <a:t>Float_t</a:t>
            </a:r>
            <a:r>
              <a:rPr lang="en-US" altLang="zh-TW" sz="1600" dirty="0">
                <a:solidFill>
                  <a:srgbClr val="FF0000"/>
                </a:solidFill>
              </a:rPr>
              <a:t> x[</a:t>
            </a:r>
            <a:r>
              <a:rPr lang="en-US" altLang="zh-TW" sz="1600" dirty="0" err="1">
                <a:solidFill>
                  <a:srgbClr val="FF0000"/>
                </a:solidFill>
              </a:rPr>
              <a:t>ZDCHcalHitsReco</a:t>
            </a:r>
            <a:r>
              <a:rPr lang="en-US" altLang="zh-TW" sz="1600" dirty="0">
                <a:solidFill>
                  <a:srgbClr val="FF0000"/>
                </a:solidFill>
              </a:rPr>
              <a:t>_]           *</a:t>
            </a:r>
          </a:p>
          <a:p>
            <a:pPr marL="0" indent="0">
              <a:buNone/>
            </a:pPr>
            <a:r>
              <a:rPr lang="en-US" altLang="zh-TW" sz="1600" dirty="0">
                <a:solidFill>
                  <a:srgbClr val="FF0000"/>
                </a:solidFill>
              </a:rPr>
              <a:t>*Br   11 :</a:t>
            </a:r>
            <a:r>
              <a:rPr lang="en-US" altLang="zh-TW" sz="1600" dirty="0" err="1">
                <a:solidFill>
                  <a:srgbClr val="FF0000"/>
                </a:solidFill>
              </a:rPr>
              <a:t>ZDCHcalHitsReco.position.y</a:t>
            </a:r>
            <a:r>
              <a:rPr lang="en-US" altLang="zh-TW" sz="1600" dirty="0">
                <a:solidFill>
                  <a:srgbClr val="FF0000"/>
                </a:solidFill>
              </a:rPr>
              <a:t> : </a:t>
            </a:r>
            <a:r>
              <a:rPr lang="en-US" altLang="zh-TW" sz="1600" dirty="0" err="1">
                <a:solidFill>
                  <a:srgbClr val="FF0000"/>
                </a:solidFill>
              </a:rPr>
              <a:t>Float_t</a:t>
            </a:r>
            <a:r>
              <a:rPr lang="en-US" altLang="zh-TW" sz="1600" dirty="0">
                <a:solidFill>
                  <a:srgbClr val="FF0000"/>
                </a:solidFill>
              </a:rPr>
              <a:t> y[</a:t>
            </a:r>
            <a:r>
              <a:rPr lang="en-US" altLang="zh-TW" sz="1600" dirty="0" err="1">
                <a:solidFill>
                  <a:srgbClr val="FF0000"/>
                </a:solidFill>
              </a:rPr>
              <a:t>ZDCHcalHitsReco</a:t>
            </a:r>
            <a:r>
              <a:rPr lang="en-US" altLang="zh-TW" sz="1600" dirty="0">
                <a:solidFill>
                  <a:srgbClr val="FF0000"/>
                </a:solidFill>
              </a:rPr>
              <a:t>_]           *</a:t>
            </a:r>
          </a:p>
          <a:p>
            <a:pPr marL="0" indent="0">
              <a:buNone/>
            </a:pPr>
            <a:r>
              <a:rPr lang="en-US" altLang="zh-TW" sz="1600" dirty="0">
                <a:solidFill>
                  <a:srgbClr val="FF0000"/>
                </a:solidFill>
              </a:rPr>
              <a:t>*Br   12 :</a:t>
            </a:r>
            <a:r>
              <a:rPr lang="en-US" altLang="zh-TW" sz="1600" dirty="0" err="1">
                <a:solidFill>
                  <a:srgbClr val="FF0000"/>
                </a:solidFill>
              </a:rPr>
              <a:t>ZDCHcalHitsReco.position.z</a:t>
            </a:r>
            <a:r>
              <a:rPr lang="en-US" altLang="zh-TW" sz="1600" dirty="0">
                <a:solidFill>
                  <a:srgbClr val="FF0000"/>
                </a:solidFill>
              </a:rPr>
              <a:t> : </a:t>
            </a:r>
            <a:r>
              <a:rPr lang="en-US" altLang="zh-TW" sz="1600" dirty="0" err="1">
                <a:solidFill>
                  <a:srgbClr val="FF0000"/>
                </a:solidFill>
              </a:rPr>
              <a:t>Float_t</a:t>
            </a:r>
            <a:r>
              <a:rPr lang="en-US" altLang="zh-TW" sz="1600" dirty="0">
                <a:solidFill>
                  <a:srgbClr val="FF0000"/>
                </a:solidFill>
              </a:rPr>
              <a:t> z[</a:t>
            </a:r>
            <a:r>
              <a:rPr lang="en-US" altLang="zh-TW" sz="1600" dirty="0" err="1">
                <a:solidFill>
                  <a:srgbClr val="FF0000"/>
                </a:solidFill>
              </a:rPr>
              <a:t>ZDCHcalHitsReco</a:t>
            </a:r>
            <a:r>
              <a:rPr lang="en-US" altLang="zh-TW" sz="1600" dirty="0">
                <a:solidFill>
                  <a:srgbClr val="FF0000"/>
                </a:solidFill>
              </a:rPr>
              <a:t>_]           *</a:t>
            </a:r>
          </a:p>
          <a:p>
            <a:pPr marL="0" indent="0">
              <a:buNone/>
            </a:pPr>
            <a:r>
              <a:rPr lang="en-US" altLang="zh-TW" sz="1600" dirty="0"/>
              <a:t>*Br   13 :</a:t>
            </a:r>
            <a:r>
              <a:rPr lang="en-US" altLang="zh-TW" sz="1600" dirty="0" err="1"/>
              <a:t>ZDCHcalHitsReco.dimension.x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x[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_]          *</a:t>
            </a:r>
          </a:p>
          <a:p>
            <a:pPr marL="0" indent="0">
              <a:buNone/>
            </a:pPr>
            <a:r>
              <a:rPr lang="en-US" altLang="zh-TW" sz="1600" dirty="0"/>
              <a:t>*Br   14 :</a:t>
            </a:r>
            <a:r>
              <a:rPr lang="en-US" altLang="zh-TW" sz="1600" dirty="0" err="1"/>
              <a:t>ZDCHcalHitsReco.dimension.y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y[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_]          *</a:t>
            </a:r>
          </a:p>
          <a:p>
            <a:pPr marL="0" indent="0">
              <a:buNone/>
            </a:pPr>
            <a:r>
              <a:rPr lang="en-US" altLang="zh-TW" sz="1600" dirty="0"/>
              <a:t>*Br   15 :</a:t>
            </a:r>
            <a:r>
              <a:rPr lang="en-US" altLang="zh-TW" sz="1600" dirty="0" err="1"/>
              <a:t>ZDCHcalHitsReco.dimension.z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z[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_]          *</a:t>
            </a:r>
          </a:p>
          <a:p>
            <a:pPr marL="0" indent="0">
              <a:buNone/>
            </a:pPr>
            <a:r>
              <a:rPr lang="en-US" altLang="zh-TW" sz="1600" dirty="0"/>
              <a:t>*Br   16 :</a:t>
            </a:r>
            <a:r>
              <a:rPr lang="en-US" altLang="zh-TW" sz="1600" dirty="0" err="1"/>
              <a:t>ZDCHcalHitsReco.sector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sector[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_]            *</a:t>
            </a:r>
          </a:p>
          <a:p>
            <a:pPr marL="0" indent="0">
              <a:buNone/>
            </a:pPr>
            <a:r>
              <a:rPr lang="en-US" altLang="zh-TW" sz="1600" dirty="0"/>
              <a:t>*Br   17 :</a:t>
            </a:r>
            <a:r>
              <a:rPr lang="en-US" altLang="zh-TW" sz="1600" dirty="0" err="1"/>
              <a:t>ZDCHcalHitsReco.layer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layer[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_]              *</a:t>
            </a:r>
          </a:p>
          <a:p>
            <a:pPr marL="0" indent="0">
              <a:buNone/>
            </a:pPr>
            <a:r>
              <a:rPr lang="en-US" altLang="zh-TW" sz="1600" dirty="0"/>
              <a:t>*Br   18 :</a:t>
            </a:r>
            <a:r>
              <a:rPr lang="en-US" altLang="zh-TW" sz="1600" dirty="0" err="1"/>
              <a:t>ZDCHcalHitsReco.local.x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x[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_]              *</a:t>
            </a:r>
          </a:p>
          <a:p>
            <a:pPr marL="0" indent="0">
              <a:buNone/>
            </a:pPr>
            <a:r>
              <a:rPr lang="en-US" altLang="zh-TW" sz="1600" dirty="0"/>
              <a:t>*Br   19 :</a:t>
            </a:r>
            <a:r>
              <a:rPr lang="en-US" altLang="zh-TW" sz="1600" dirty="0" err="1"/>
              <a:t>ZDCHcalHitsReco.local.y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y[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_]              *</a:t>
            </a:r>
          </a:p>
          <a:p>
            <a:pPr marL="0" indent="0">
              <a:buNone/>
            </a:pPr>
            <a:r>
              <a:rPr lang="en-US" altLang="zh-TW" sz="1600" dirty="0"/>
              <a:t>*Br   20 :</a:t>
            </a:r>
            <a:r>
              <a:rPr lang="en-US" altLang="zh-TW" sz="1600" dirty="0" err="1"/>
              <a:t>ZDCHcalHitsReco.local.z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z[</a:t>
            </a:r>
            <a:r>
              <a:rPr lang="en-US" altLang="zh-TW" sz="1600" dirty="0" err="1"/>
              <a:t>ZDCHcalHitsReco</a:t>
            </a:r>
            <a:r>
              <a:rPr lang="en-US" altLang="zh-TW" sz="1600" dirty="0"/>
              <a:t>_]              *</a:t>
            </a:r>
          </a:p>
          <a:p>
            <a:pPr marL="0" indent="0">
              <a:buNone/>
            </a:pP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8384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F64D-71DE-9401-706E-9CD467C0B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MC truth(1)</a:t>
            </a:r>
            <a:endParaRPr lang="zh-TW" alt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CF1287-D54D-70A9-5693-141D1844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yyyy/mm/dd</a:t>
            </a:r>
            <a:endParaRPr lang="en-US" altLang="ja-JP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F6EE3-25F3-2881-9F22-74F50192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title</a:t>
            </a:r>
            <a:endParaRPr lang="en-US" altLang="ja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D1871-0581-2FC9-7E33-CC71C9D7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5</a:t>
            </a:fld>
            <a:r>
              <a:rPr lang="en-US" altLang="ja-JP"/>
              <a:t>/N</a:t>
            </a:r>
            <a:endParaRPr lang="en-US" altLang="ja-JP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0A69BE1-B7CE-CB3C-145B-1ED6E7BFC0A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113" y="895350"/>
            <a:ext cx="8377311" cy="5952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TW" sz="1600" dirty="0"/>
              <a:t>*Br   30 :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                 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31 :</a:t>
            </a:r>
            <a:r>
              <a:rPr lang="en-US" altLang="zh-TW" sz="1600" dirty="0" err="1"/>
              <a:t>MCParticles.PDG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PDG[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32 :</a:t>
            </a:r>
            <a:r>
              <a:rPr lang="en-US" altLang="zh-TW" sz="1600" dirty="0" err="1"/>
              <a:t>MCParticles.generatorStatus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generatorStatus</a:t>
            </a:r>
            <a:r>
              <a:rPr lang="en-US" altLang="zh-TW" sz="1600" dirty="0"/>
              <a:t>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*</a:t>
            </a:r>
          </a:p>
          <a:p>
            <a:pPr marL="0" indent="0">
              <a:buNone/>
            </a:pPr>
            <a:r>
              <a:rPr lang="en-US" altLang="zh-TW" sz="1600" dirty="0"/>
              <a:t>*Br   33 :</a:t>
            </a:r>
            <a:r>
              <a:rPr lang="en-US" altLang="zh-TW" sz="1600" dirty="0" err="1"/>
              <a:t>MCParticles.simulatorStatus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simulatorStatus</a:t>
            </a:r>
            <a:r>
              <a:rPr lang="en-US" altLang="zh-TW" sz="1600" dirty="0"/>
              <a:t>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*</a:t>
            </a:r>
          </a:p>
          <a:p>
            <a:pPr marL="0" indent="0">
              <a:buNone/>
            </a:pPr>
            <a:r>
              <a:rPr lang="en-US" altLang="zh-TW" sz="1600" dirty="0"/>
              <a:t>*Br   34 :</a:t>
            </a:r>
            <a:r>
              <a:rPr lang="en-US" altLang="zh-TW" sz="1600" dirty="0" err="1"/>
              <a:t>MCParticles.charge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charge[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35 :</a:t>
            </a:r>
            <a:r>
              <a:rPr lang="en-US" altLang="zh-TW" sz="1600" dirty="0" err="1"/>
              <a:t>MCParticles.time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time[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36 :</a:t>
            </a:r>
            <a:r>
              <a:rPr lang="en-US" altLang="zh-TW" sz="1600" dirty="0" err="1"/>
              <a:t>MCParticles.mass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Double_t</a:t>
            </a:r>
            <a:r>
              <a:rPr lang="en-US" altLang="zh-TW" sz="1600" dirty="0"/>
              <a:t> mass[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37 :</a:t>
            </a:r>
            <a:r>
              <a:rPr lang="en-US" altLang="zh-TW" sz="1600" dirty="0" err="1"/>
              <a:t>MCParticles.vertex.x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Double_t</a:t>
            </a:r>
            <a:r>
              <a:rPr lang="en-US" altLang="zh-TW" sz="1600" dirty="0"/>
              <a:t> x[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38 :</a:t>
            </a:r>
            <a:r>
              <a:rPr lang="en-US" altLang="zh-TW" sz="1600" dirty="0" err="1"/>
              <a:t>MCParticles.vertex.y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Double_t</a:t>
            </a:r>
            <a:r>
              <a:rPr lang="en-US" altLang="zh-TW" sz="1600" dirty="0"/>
              <a:t> y[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39 :</a:t>
            </a:r>
            <a:r>
              <a:rPr lang="en-US" altLang="zh-TW" sz="1600" dirty="0" err="1"/>
              <a:t>MCParticles.vertex.z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Double_t</a:t>
            </a:r>
            <a:r>
              <a:rPr lang="en-US" altLang="zh-TW" sz="1600" dirty="0"/>
              <a:t> z[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40 :</a:t>
            </a:r>
            <a:r>
              <a:rPr lang="en-US" altLang="zh-TW" sz="1600" dirty="0" err="1"/>
              <a:t>MCParticles.endpoint.x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Double_t</a:t>
            </a:r>
            <a:r>
              <a:rPr lang="en-US" altLang="zh-TW" sz="1600" dirty="0"/>
              <a:t> x[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41 :</a:t>
            </a:r>
            <a:r>
              <a:rPr lang="en-US" altLang="zh-TW" sz="1600" dirty="0" err="1"/>
              <a:t>MCParticles.endpoint.y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Double_t</a:t>
            </a:r>
            <a:r>
              <a:rPr lang="en-US" altLang="zh-TW" sz="1600" dirty="0"/>
              <a:t> y[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42 :</a:t>
            </a:r>
            <a:r>
              <a:rPr lang="en-US" altLang="zh-TW" sz="1600" dirty="0" err="1"/>
              <a:t>MCParticles.endpoint.z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Double_t</a:t>
            </a:r>
            <a:r>
              <a:rPr lang="en-US" altLang="zh-TW" sz="1600" dirty="0"/>
              <a:t> z[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43 :</a:t>
            </a:r>
            <a:r>
              <a:rPr lang="en-US" altLang="zh-TW" sz="1600" dirty="0" err="1"/>
              <a:t>MCParticles.momentum.x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x[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44 :</a:t>
            </a:r>
            <a:r>
              <a:rPr lang="en-US" altLang="zh-TW" sz="1600" dirty="0" err="1"/>
              <a:t>MCParticles.momentum.y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y[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45 :</a:t>
            </a:r>
            <a:r>
              <a:rPr lang="en-US" altLang="zh-TW" sz="1600" dirty="0" err="1"/>
              <a:t>MCParticles.momentum.z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z[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*</a:t>
            </a:r>
          </a:p>
          <a:p>
            <a:pPr marL="0" indent="0">
              <a:buNone/>
            </a:pPr>
            <a:r>
              <a:rPr lang="en-US" altLang="zh-TW" sz="1600" dirty="0"/>
              <a:t>*Br   46 :</a:t>
            </a:r>
            <a:r>
              <a:rPr lang="en-US" altLang="zh-TW" sz="1600" dirty="0" err="1"/>
              <a:t>MCParticles.momentumAtEndpoint.x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x[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*</a:t>
            </a:r>
          </a:p>
          <a:p>
            <a:pPr marL="0" indent="0">
              <a:buNone/>
            </a:pPr>
            <a:r>
              <a:rPr lang="en-US" altLang="zh-TW" sz="1600" dirty="0"/>
              <a:t>*Br   47 :</a:t>
            </a:r>
            <a:r>
              <a:rPr lang="en-US" altLang="zh-TW" sz="1600" dirty="0" err="1"/>
              <a:t>MCParticles.momentumAtEndpoint.y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y[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*</a:t>
            </a:r>
          </a:p>
          <a:p>
            <a:pPr marL="0" indent="0">
              <a:buNone/>
            </a:pPr>
            <a:r>
              <a:rPr lang="en-US" altLang="zh-TW" sz="1600" dirty="0"/>
              <a:t>*Br   48 :</a:t>
            </a:r>
            <a:r>
              <a:rPr lang="en-US" altLang="zh-TW" sz="1600" dirty="0" err="1"/>
              <a:t>MCParticles.momentumAtEndpoint.z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z[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*</a:t>
            </a:r>
          </a:p>
          <a:p>
            <a:pPr marL="0" indent="0">
              <a:buNone/>
            </a:pPr>
            <a:endParaRPr lang="en-US" altLang="zh-TW" sz="1600" dirty="0"/>
          </a:p>
        </p:txBody>
      </p:sp>
    </p:spTree>
    <p:extLst>
      <p:ext uri="{BB962C8B-B14F-4D97-AF65-F5344CB8AC3E}">
        <p14:creationId xmlns:p14="http://schemas.microsoft.com/office/powerpoint/2010/main" val="318687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DEEEE-134F-3644-62C6-A54DF0E04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MC truth(2)</a:t>
            </a:r>
            <a:endParaRPr lang="zh-TW" alt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7B0C70-265A-3ABA-2897-9447B7B49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yyyy/mm/dd</a:t>
            </a:r>
            <a:endParaRPr lang="en-US" altLang="ja-JP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B03F69-C9FE-7FDE-7511-B9832DE8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title</a:t>
            </a:r>
            <a:endParaRPr lang="en-US" altLang="ja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343186-26F4-1368-91BB-1B9FC9841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6</a:t>
            </a:fld>
            <a:r>
              <a:rPr lang="en-US" altLang="ja-JP"/>
              <a:t>/N</a:t>
            </a:r>
            <a:endParaRPr lang="en-US" altLang="ja-JP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4FDC30-70DD-2340-57BB-91FCF7EF4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1600" dirty="0"/>
              <a:t>*Br   49 :</a:t>
            </a:r>
            <a:r>
              <a:rPr lang="en-US" altLang="zh-TW" sz="1600" dirty="0" err="1"/>
              <a:t>MCParticles.spin.x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x[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    *</a:t>
            </a:r>
          </a:p>
          <a:p>
            <a:r>
              <a:rPr lang="en-US" altLang="zh-TW" sz="1600" dirty="0"/>
              <a:t>*Br   50 :</a:t>
            </a:r>
            <a:r>
              <a:rPr lang="en-US" altLang="zh-TW" sz="1600" dirty="0" err="1"/>
              <a:t>MCParticles.spin.y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y[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    *</a:t>
            </a:r>
          </a:p>
          <a:p>
            <a:r>
              <a:rPr lang="en-US" altLang="zh-TW" sz="1600" dirty="0"/>
              <a:t>*Br   51 :</a:t>
            </a:r>
            <a:r>
              <a:rPr lang="en-US" altLang="zh-TW" sz="1600" dirty="0" err="1"/>
              <a:t>MCParticles.spin.z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Float_t</a:t>
            </a:r>
            <a:r>
              <a:rPr lang="en-US" altLang="zh-TW" sz="1600" dirty="0"/>
              <a:t> z[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    *</a:t>
            </a:r>
          </a:p>
          <a:p>
            <a:r>
              <a:rPr lang="en-US" altLang="zh-TW" sz="1600" dirty="0"/>
              <a:t>*Br   52 :</a:t>
            </a:r>
            <a:r>
              <a:rPr lang="en-US" altLang="zh-TW" sz="1600" dirty="0" err="1"/>
              <a:t>MCParticles.colorFlow.a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a[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 *</a:t>
            </a:r>
          </a:p>
          <a:p>
            <a:r>
              <a:rPr lang="en-US" altLang="zh-TW" sz="1600" dirty="0"/>
              <a:t>*Br   53 :</a:t>
            </a:r>
            <a:r>
              <a:rPr lang="en-US" altLang="zh-TW" sz="1600" dirty="0" err="1"/>
              <a:t>MCParticles.colorFlow.b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b[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           *</a:t>
            </a:r>
          </a:p>
          <a:p>
            <a:r>
              <a:rPr lang="en-US" altLang="zh-TW" sz="1600" dirty="0"/>
              <a:t>*Br   54 :</a:t>
            </a:r>
            <a:r>
              <a:rPr lang="en-US" altLang="zh-TW" sz="1600" dirty="0" err="1"/>
              <a:t>MCParticles.parents_begin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UInt_t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parents_begin</a:t>
            </a:r>
            <a:r>
              <a:rPr lang="en-US" altLang="zh-TW" sz="1600" dirty="0"/>
              <a:t>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*</a:t>
            </a:r>
          </a:p>
          <a:p>
            <a:r>
              <a:rPr lang="en-US" altLang="zh-TW" sz="1600" dirty="0"/>
              <a:t>*Br   55 :</a:t>
            </a:r>
            <a:r>
              <a:rPr lang="en-US" altLang="zh-TW" sz="1600" dirty="0" err="1"/>
              <a:t>MCParticles.parents_end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UInt_t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parents_end</a:t>
            </a:r>
            <a:r>
              <a:rPr lang="en-US" altLang="zh-TW" sz="1600" dirty="0"/>
              <a:t>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    *</a:t>
            </a:r>
          </a:p>
          <a:p>
            <a:r>
              <a:rPr lang="en-US" altLang="zh-TW" sz="1600" dirty="0"/>
              <a:t>*Br   56 :</a:t>
            </a:r>
            <a:r>
              <a:rPr lang="en-US" altLang="zh-TW" sz="1600" dirty="0" err="1"/>
              <a:t>MCParticles.daughters_begin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UInt_t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daughters_begin</a:t>
            </a:r>
            <a:r>
              <a:rPr lang="en-US" altLang="zh-TW" sz="1600" dirty="0"/>
              <a:t>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*</a:t>
            </a:r>
          </a:p>
          <a:p>
            <a:r>
              <a:rPr lang="en-US" altLang="zh-TW" sz="1600" dirty="0"/>
              <a:t>*Br   57 :</a:t>
            </a:r>
            <a:r>
              <a:rPr lang="en-US" altLang="zh-TW" sz="1600" dirty="0" err="1"/>
              <a:t>MCParticles.daughters_end</a:t>
            </a:r>
            <a:r>
              <a:rPr lang="en-US" altLang="zh-TW" sz="1600" dirty="0"/>
              <a:t> : </a:t>
            </a:r>
            <a:r>
              <a:rPr lang="en-US" altLang="zh-TW" sz="1600" dirty="0" err="1"/>
              <a:t>UInt_t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daughters_end</a:t>
            </a:r>
            <a:r>
              <a:rPr lang="en-US" altLang="zh-TW" sz="1600" dirty="0"/>
              <a:t>[</a:t>
            </a:r>
            <a:r>
              <a:rPr lang="en-US" altLang="zh-TW" sz="1600" dirty="0" err="1"/>
              <a:t>MCParticles</a:t>
            </a:r>
            <a:r>
              <a:rPr lang="en-US" altLang="zh-TW" sz="1600" dirty="0"/>
              <a:t>_]     *</a:t>
            </a:r>
          </a:p>
          <a:p>
            <a:r>
              <a:rPr lang="en-US" altLang="zh-TW" sz="1600" dirty="0"/>
              <a:t>*Br   58 :MCParticles#0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MCParticles#0_                               *</a:t>
            </a:r>
          </a:p>
          <a:p>
            <a:r>
              <a:rPr lang="en-US" altLang="zh-TW" sz="1600" dirty="0"/>
              <a:t>*Br   59 :MCParticles#0.index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index[MCParticles#0_]                  *</a:t>
            </a:r>
          </a:p>
          <a:p>
            <a:r>
              <a:rPr lang="en-US" altLang="zh-TW" sz="1600" dirty="0"/>
              <a:t>*Br   60 :MCParticles#0.collectionID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collectionID</a:t>
            </a:r>
            <a:r>
              <a:rPr lang="en-US" altLang="zh-TW" sz="1600" dirty="0"/>
              <a:t>[MCParticles#0_]    *</a:t>
            </a:r>
          </a:p>
          <a:p>
            <a:r>
              <a:rPr lang="en-US" altLang="zh-TW" sz="1600" dirty="0"/>
              <a:t>*Br   61 :MCParticles#1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MCParticles#1_                               *</a:t>
            </a:r>
          </a:p>
          <a:p>
            <a:r>
              <a:rPr lang="en-US" altLang="zh-TW" sz="1600" dirty="0"/>
              <a:t>*Br   62 :MCParticles#1.index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index[MCParticles#1_]                  *</a:t>
            </a:r>
          </a:p>
          <a:p>
            <a:r>
              <a:rPr lang="en-US" altLang="zh-TW" sz="1600" dirty="0"/>
              <a:t>*Br   63 :MCParticles#1.collectionID : </a:t>
            </a:r>
            <a:r>
              <a:rPr lang="en-US" altLang="zh-TW" sz="1600" dirty="0" err="1"/>
              <a:t>Int_t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collectionID</a:t>
            </a:r>
            <a:r>
              <a:rPr lang="en-US" altLang="zh-TW" sz="1600" dirty="0"/>
              <a:t>[MCParticles#1_]    *</a:t>
            </a:r>
          </a:p>
          <a:p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6736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5DAF1-B23F-10ED-4D92-053464DA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Others</a:t>
            </a:r>
            <a:endParaRPr lang="zh-TW" alt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B667EC-C5E4-5FBD-4C5F-D93A75D9B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yyyy/mm/dd</a:t>
            </a:r>
            <a:endParaRPr lang="en-US" altLang="ja-JP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05388F-2EC1-2F4F-A71A-B97B9A6C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title</a:t>
            </a:r>
            <a:endParaRPr lang="en-US" altLang="ja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E9D21D-8A82-2B35-D161-8AA48E4FB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21D2-C8FC-4F75-9E5A-153A48AC0064}" type="slidenum">
              <a:rPr lang="en-US" altLang="ja-JP" smtClean="0"/>
              <a:pPr/>
              <a:t>7</a:t>
            </a:fld>
            <a:r>
              <a:rPr lang="en-US" altLang="ja-JP"/>
              <a:t>/N</a:t>
            </a:r>
            <a:endParaRPr lang="en-US" altLang="ja-JP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513322-6A2F-E97D-4785-D536682B6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1800" dirty="0"/>
              <a:t>*Br    0 :</a:t>
            </a:r>
            <a:r>
              <a:rPr lang="en-US" altLang="zh-TW" sz="1800" dirty="0" err="1"/>
              <a:t>ZDCHcalHitsDigi</a:t>
            </a:r>
            <a:r>
              <a:rPr lang="en-US" altLang="zh-TW" sz="1800" dirty="0"/>
              <a:t> : </a:t>
            </a:r>
            <a:r>
              <a:rPr lang="en-US" altLang="zh-TW" sz="1800" dirty="0" err="1"/>
              <a:t>Int_t</a:t>
            </a:r>
            <a:r>
              <a:rPr lang="en-US" altLang="zh-TW" sz="1800" dirty="0"/>
              <a:t> </a:t>
            </a:r>
            <a:r>
              <a:rPr lang="en-US" altLang="zh-TW" sz="1800" dirty="0" err="1"/>
              <a:t>ZDCHcalHitsDigi</a:t>
            </a:r>
            <a:r>
              <a:rPr lang="en-US" altLang="zh-TW" sz="1800" dirty="0"/>
              <a:t>_                           *</a:t>
            </a:r>
          </a:p>
          <a:p>
            <a:r>
              <a:rPr lang="en-US" altLang="zh-TW" sz="1800" dirty="0"/>
              <a:t>*Br    1 :</a:t>
            </a:r>
            <a:r>
              <a:rPr lang="en-US" altLang="zh-TW" sz="1800" dirty="0" err="1"/>
              <a:t>ZDCHcalHitsDigi.cellID</a:t>
            </a:r>
            <a:r>
              <a:rPr lang="en-US" altLang="zh-TW" sz="1800" dirty="0"/>
              <a:t> : </a:t>
            </a:r>
            <a:r>
              <a:rPr lang="en-US" altLang="zh-TW" sz="1800" dirty="0" err="1"/>
              <a:t>ULong_t</a:t>
            </a:r>
            <a:r>
              <a:rPr lang="en-US" altLang="zh-TW" sz="1800" dirty="0"/>
              <a:t> </a:t>
            </a:r>
            <a:r>
              <a:rPr lang="en-US" altLang="zh-TW" sz="1800" dirty="0" err="1"/>
              <a:t>cellID</a:t>
            </a:r>
            <a:r>
              <a:rPr lang="en-US" altLang="zh-TW" sz="1800" dirty="0"/>
              <a:t>[</a:t>
            </a:r>
            <a:r>
              <a:rPr lang="en-US" altLang="zh-TW" sz="1800" dirty="0" err="1"/>
              <a:t>ZDCHcalHitsDigi</a:t>
            </a:r>
            <a:r>
              <a:rPr lang="en-US" altLang="zh-TW" sz="1800" dirty="0"/>
              <a:t>_]          *</a:t>
            </a:r>
          </a:p>
          <a:p>
            <a:r>
              <a:rPr lang="en-US" altLang="zh-TW" sz="1800" dirty="0"/>
              <a:t>*Br    2 :</a:t>
            </a:r>
            <a:r>
              <a:rPr lang="en-US" altLang="zh-TW" sz="1800" dirty="0" err="1"/>
              <a:t>ZDCHcalHitsDigi.amplitude</a:t>
            </a:r>
            <a:r>
              <a:rPr lang="en-US" altLang="zh-TW" sz="1800" dirty="0"/>
              <a:t> : </a:t>
            </a:r>
            <a:r>
              <a:rPr lang="en-US" altLang="zh-TW" sz="1800" dirty="0" err="1"/>
              <a:t>ULong_t</a:t>
            </a:r>
            <a:r>
              <a:rPr lang="en-US" altLang="zh-TW" sz="1800" dirty="0"/>
              <a:t> amplitude[</a:t>
            </a:r>
            <a:r>
              <a:rPr lang="en-US" altLang="zh-TW" sz="1800" dirty="0" err="1"/>
              <a:t>ZDCHcalHitsDigi</a:t>
            </a:r>
            <a:r>
              <a:rPr lang="en-US" altLang="zh-TW" sz="1800" dirty="0"/>
              <a:t>_]    *</a:t>
            </a:r>
          </a:p>
          <a:p>
            <a:r>
              <a:rPr lang="en-US" altLang="zh-TW" sz="1800" dirty="0"/>
              <a:t>*Br    3 :</a:t>
            </a:r>
            <a:r>
              <a:rPr lang="en-US" altLang="zh-TW" sz="1800" dirty="0" err="1"/>
              <a:t>ZDCHcalHitsDigi.timeStamp</a:t>
            </a:r>
            <a:r>
              <a:rPr lang="en-US" altLang="zh-TW" sz="1800" dirty="0"/>
              <a:t> : </a:t>
            </a:r>
            <a:r>
              <a:rPr lang="en-US" altLang="zh-TW" sz="1800" dirty="0" err="1"/>
              <a:t>ULong_t</a:t>
            </a:r>
            <a:r>
              <a:rPr lang="en-US" altLang="zh-TW" sz="1800" dirty="0"/>
              <a:t> </a:t>
            </a:r>
            <a:r>
              <a:rPr lang="en-US" altLang="zh-TW" sz="1800" dirty="0" err="1"/>
              <a:t>timeStamp</a:t>
            </a:r>
            <a:r>
              <a:rPr lang="en-US" altLang="zh-TW" sz="1800" dirty="0"/>
              <a:t>[</a:t>
            </a:r>
            <a:r>
              <a:rPr lang="en-US" altLang="zh-TW" sz="1800" dirty="0" err="1"/>
              <a:t>ZDCHcalHitsDigi</a:t>
            </a:r>
            <a:r>
              <a:rPr lang="en-US" altLang="zh-TW" sz="1800" dirty="0"/>
              <a:t>_]    *</a:t>
            </a:r>
          </a:p>
          <a:p>
            <a:endParaRPr lang="en-US" altLang="zh-TW" sz="1800" dirty="0"/>
          </a:p>
          <a:p>
            <a:r>
              <a:rPr lang="en-US" altLang="zh-TW" sz="1800" dirty="0"/>
              <a:t>*Br   21 :</a:t>
            </a:r>
            <a:r>
              <a:rPr lang="en-US" altLang="zh-TW" sz="1800" dirty="0" err="1"/>
              <a:t>InclusiveKinematicsTruth</a:t>
            </a:r>
            <a:r>
              <a:rPr lang="en-US" altLang="zh-TW" sz="1800" dirty="0"/>
              <a:t> : </a:t>
            </a:r>
            <a:r>
              <a:rPr lang="en-US" altLang="zh-TW" sz="1800" dirty="0" err="1"/>
              <a:t>Int_t</a:t>
            </a:r>
            <a:r>
              <a:rPr lang="en-US" altLang="zh-TW" sz="1800" dirty="0"/>
              <a:t> </a:t>
            </a:r>
            <a:r>
              <a:rPr lang="en-US" altLang="zh-TW" sz="1800" dirty="0" err="1"/>
              <a:t>InclusiveKinematicsTruth</a:t>
            </a:r>
            <a:r>
              <a:rPr lang="en-US" altLang="zh-TW" sz="1800" dirty="0"/>
              <a:t>_         *</a:t>
            </a:r>
          </a:p>
          <a:p>
            <a:r>
              <a:rPr lang="en-US" altLang="zh-TW" sz="1800" dirty="0"/>
              <a:t>*Br   22 :</a:t>
            </a:r>
            <a:r>
              <a:rPr lang="en-US" altLang="zh-TW" sz="1800" dirty="0" err="1"/>
              <a:t>InclusiveKinematicsTruth.x</a:t>
            </a:r>
            <a:r>
              <a:rPr lang="en-US" altLang="zh-TW" sz="1800" dirty="0"/>
              <a:t> : </a:t>
            </a:r>
            <a:r>
              <a:rPr lang="en-US" altLang="zh-TW" sz="1800" dirty="0" err="1"/>
              <a:t>Float_t</a:t>
            </a:r>
            <a:r>
              <a:rPr lang="en-US" altLang="zh-TW" sz="1800" dirty="0"/>
              <a:t> x[</a:t>
            </a:r>
            <a:r>
              <a:rPr lang="en-US" altLang="zh-TW" sz="1800" dirty="0" err="1"/>
              <a:t>InclusiveKinematicsTruth</a:t>
            </a:r>
            <a:r>
              <a:rPr lang="en-US" altLang="zh-TW" sz="1800" dirty="0"/>
              <a:t>_]  *</a:t>
            </a:r>
          </a:p>
          <a:p>
            <a:r>
              <a:rPr lang="en-US" altLang="zh-TW" sz="1800" dirty="0"/>
              <a:t>*Br   23 :InclusiveKinematicsTruth.Q2 : </a:t>
            </a:r>
            <a:r>
              <a:rPr lang="en-US" altLang="zh-TW" sz="1800" dirty="0" err="1"/>
              <a:t>Float_t</a:t>
            </a:r>
            <a:r>
              <a:rPr lang="en-US" altLang="zh-TW" sz="1800" dirty="0"/>
              <a:t> Q2[</a:t>
            </a:r>
            <a:r>
              <a:rPr lang="en-US" altLang="zh-TW" sz="1800" dirty="0" err="1"/>
              <a:t>InclusiveKinematicsTruth</a:t>
            </a:r>
            <a:r>
              <a:rPr lang="en-US" altLang="zh-TW" sz="1800" dirty="0"/>
              <a:t>_]*</a:t>
            </a:r>
          </a:p>
          <a:p>
            <a:r>
              <a:rPr lang="en-US" altLang="zh-TW" sz="1800" dirty="0"/>
              <a:t>*Br   24 :</a:t>
            </a:r>
            <a:r>
              <a:rPr lang="en-US" altLang="zh-TW" sz="1800" dirty="0" err="1"/>
              <a:t>InclusiveKinematicsTruth.W</a:t>
            </a:r>
            <a:r>
              <a:rPr lang="en-US" altLang="zh-TW" sz="1800" dirty="0"/>
              <a:t> : </a:t>
            </a:r>
            <a:r>
              <a:rPr lang="en-US" altLang="zh-TW" sz="1800" dirty="0" err="1"/>
              <a:t>Float_t</a:t>
            </a:r>
            <a:r>
              <a:rPr lang="en-US" altLang="zh-TW" sz="1800" dirty="0"/>
              <a:t> W[</a:t>
            </a:r>
            <a:r>
              <a:rPr lang="en-US" altLang="zh-TW" sz="1800" dirty="0" err="1"/>
              <a:t>InclusiveKinematicsTruth</a:t>
            </a:r>
            <a:r>
              <a:rPr lang="en-US" altLang="zh-TW" sz="1800" dirty="0"/>
              <a:t>_]  *</a:t>
            </a:r>
          </a:p>
          <a:p>
            <a:r>
              <a:rPr lang="en-US" altLang="zh-TW" sz="1800" dirty="0"/>
              <a:t>*Br   25 :</a:t>
            </a:r>
            <a:r>
              <a:rPr lang="en-US" altLang="zh-TW" sz="1800" dirty="0" err="1"/>
              <a:t>InclusiveKinematicsTruth.y</a:t>
            </a:r>
            <a:r>
              <a:rPr lang="en-US" altLang="zh-TW" sz="1800" dirty="0"/>
              <a:t> : </a:t>
            </a:r>
            <a:r>
              <a:rPr lang="en-US" altLang="zh-TW" sz="1800" dirty="0" err="1"/>
              <a:t>Float_t</a:t>
            </a:r>
            <a:r>
              <a:rPr lang="en-US" altLang="zh-TW" sz="1800" dirty="0"/>
              <a:t> y[</a:t>
            </a:r>
            <a:r>
              <a:rPr lang="en-US" altLang="zh-TW" sz="1800" dirty="0" err="1"/>
              <a:t>InclusiveKinematicsTruth</a:t>
            </a:r>
            <a:r>
              <a:rPr lang="en-US" altLang="zh-TW" sz="1800" dirty="0"/>
              <a:t>_]  *</a:t>
            </a:r>
          </a:p>
          <a:p>
            <a:r>
              <a:rPr lang="en-US" altLang="zh-TW" sz="1800" dirty="0"/>
              <a:t>*Br   26 :InclusiveKinematicsTruth.nu : </a:t>
            </a:r>
            <a:r>
              <a:rPr lang="en-US" altLang="zh-TW" sz="1800" dirty="0" err="1"/>
              <a:t>Float_t</a:t>
            </a:r>
            <a:r>
              <a:rPr lang="en-US" altLang="zh-TW" sz="1800" dirty="0"/>
              <a:t> nu[</a:t>
            </a:r>
            <a:r>
              <a:rPr lang="en-US" altLang="zh-TW" sz="1800" dirty="0" err="1"/>
              <a:t>InclusiveKinematicsTruth</a:t>
            </a:r>
            <a:r>
              <a:rPr lang="en-US" altLang="zh-TW" sz="1800" dirty="0"/>
              <a:t>_]*</a:t>
            </a:r>
          </a:p>
          <a:p>
            <a:r>
              <a:rPr lang="en-US" altLang="zh-TW" sz="1800" dirty="0"/>
              <a:t>*Br   27 :InclusiveKinematicsTruth#0 : </a:t>
            </a:r>
            <a:r>
              <a:rPr lang="en-US" altLang="zh-TW" sz="1800" dirty="0" err="1"/>
              <a:t>Int_t</a:t>
            </a:r>
            <a:r>
              <a:rPr lang="en-US" altLang="zh-TW" sz="1800" dirty="0"/>
              <a:t> InclusiveKinematicsTruth#0_     *</a:t>
            </a:r>
          </a:p>
          <a:p>
            <a:r>
              <a:rPr lang="en-US" altLang="zh-TW" sz="1800" dirty="0"/>
              <a:t>*Br   28 :InclusiveKinematicsTruth#0.index :                                 *</a:t>
            </a:r>
          </a:p>
          <a:p>
            <a:r>
              <a:rPr lang="en-US" altLang="zh-TW" sz="1800" dirty="0"/>
              <a:t>*Br   29 :InclusiveKinematicsTruth#0.collectionID :                          *</a:t>
            </a:r>
          </a:p>
          <a:p>
            <a:endParaRPr lang="en-US" altLang="zh-TW" sz="1800" dirty="0"/>
          </a:p>
          <a:p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1152013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slidesTemplate</Template>
  <TotalTime>22856</TotalTime>
  <Words>1428</Words>
  <Application>Microsoft Office PowerPoint</Application>
  <PresentationFormat>On-screen Show (4:3)</PresentationFormat>
  <Paragraphs>106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Roboto</vt:lpstr>
      <vt:lpstr>標準デザイン</vt:lpstr>
      <vt:lpstr>EDM4HEP data </vt:lpstr>
      <vt:lpstr>ZDC MC Data</vt:lpstr>
      <vt:lpstr>Structure of ZDC</vt:lpstr>
      <vt:lpstr>Reconstruction</vt:lpstr>
      <vt:lpstr>MC truth(1)</vt:lpstr>
      <vt:lpstr>MC truth(2)</vt:lpstr>
      <vt:lpstr>Others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Blue</dc:title>
  <dc:creator>Chia Yu</dc:creator>
  <cp:lastModifiedBy>Chia-Yu Hsieh</cp:lastModifiedBy>
  <cp:revision>611</cp:revision>
  <dcterms:created xsi:type="dcterms:W3CDTF">2018-07-15T10:16:04Z</dcterms:created>
  <dcterms:modified xsi:type="dcterms:W3CDTF">2024-08-06T07:43:10Z</dcterms:modified>
</cp:coreProperties>
</file>