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2.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2" r:id="rId1"/>
    <p:sldMasterId id="2147483650" r:id="rId2"/>
    <p:sldMasterId id="2147483726" r:id="rId3"/>
  </p:sldMasterIdLst>
  <p:notesMasterIdLst>
    <p:notesMasterId r:id="rId14"/>
  </p:notesMasterIdLst>
  <p:handoutMasterIdLst>
    <p:handoutMasterId r:id="rId15"/>
  </p:handoutMasterIdLst>
  <p:sldIdLst>
    <p:sldId id="307" r:id="rId4"/>
    <p:sldId id="286" r:id="rId5"/>
    <p:sldId id="341" r:id="rId6"/>
    <p:sldId id="322" r:id="rId7"/>
    <p:sldId id="309" r:id="rId8"/>
    <p:sldId id="339" r:id="rId9"/>
    <p:sldId id="325" r:id="rId10"/>
    <p:sldId id="326" r:id="rId11"/>
    <p:sldId id="319" r:id="rId12"/>
    <p:sldId id="342" r:id="rId13"/>
  </p:sldIdLst>
  <p:sldSz cx="18286413" cy="10287000"/>
  <p:notesSz cx="6858000" cy="9144000"/>
  <p:defaultTextStyle>
    <a:defPPr>
      <a:defRPr lang="en-US"/>
    </a:defPPr>
    <a:lvl1pPr marL="0" algn="l" defTabSz="1632753" rtl="0" eaLnBrk="1" latinLnBrk="0" hangingPunct="1">
      <a:defRPr sz="3200" kern="1200">
        <a:solidFill>
          <a:schemeClr val="tx1"/>
        </a:solidFill>
        <a:latin typeface="+mn-lt"/>
        <a:ea typeface="+mn-ea"/>
        <a:cs typeface="+mn-cs"/>
      </a:defRPr>
    </a:lvl1pPr>
    <a:lvl2pPr marL="816376" algn="l" defTabSz="1632753" rtl="0" eaLnBrk="1" latinLnBrk="0" hangingPunct="1">
      <a:defRPr sz="3200" kern="1200">
        <a:solidFill>
          <a:schemeClr val="tx1"/>
        </a:solidFill>
        <a:latin typeface="+mn-lt"/>
        <a:ea typeface="+mn-ea"/>
        <a:cs typeface="+mn-cs"/>
      </a:defRPr>
    </a:lvl2pPr>
    <a:lvl3pPr marL="1632753" algn="l" defTabSz="1632753" rtl="0" eaLnBrk="1" latinLnBrk="0" hangingPunct="1">
      <a:defRPr sz="3200" kern="1200">
        <a:solidFill>
          <a:schemeClr val="tx1"/>
        </a:solidFill>
        <a:latin typeface="+mn-lt"/>
        <a:ea typeface="+mn-ea"/>
        <a:cs typeface="+mn-cs"/>
      </a:defRPr>
    </a:lvl3pPr>
    <a:lvl4pPr marL="2449129" algn="l" defTabSz="1632753" rtl="0" eaLnBrk="1" latinLnBrk="0" hangingPunct="1">
      <a:defRPr sz="3200" kern="1200">
        <a:solidFill>
          <a:schemeClr val="tx1"/>
        </a:solidFill>
        <a:latin typeface="+mn-lt"/>
        <a:ea typeface="+mn-ea"/>
        <a:cs typeface="+mn-cs"/>
      </a:defRPr>
    </a:lvl4pPr>
    <a:lvl5pPr marL="3265505" algn="l" defTabSz="1632753" rtl="0" eaLnBrk="1" latinLnBrk="0" hangingPunct="1">
      <a:defRPr sz="3200" kern="1200">
        <a:solidFill>
          <a:schemeClr val="tx1"/>
        </a:solidFill>
        <a:latin typeface="+mn-lt"/>
        <a:ea typeface="+mn-ea"/>
        <a:cs typeface="+mn-cs"/>
      </a:defRPr>
    </a:lvl5pPr>
    <a:lvl6pPr marL="4081882" algn="l" defTabSz="1632753" rtl="0" eaLnBrk="1" latinLnBrk="0" hangingPunct="1">
      <a:defRPr sz="3200" kern="1200">
        <a:solidFill>
          <a:schemeClr val="tx1"/>
        </a:solidFill>
        <a:latin typeface="+mn-lt"/>
        <a:ea typeface="+mn-ea"/>
        <a:cs typeface="+mn-cs"/>
      </a:defRPr>
    </a:lvl6pPr>
    <a:lvl7pPr marL="4898258" algn="l" defTabSz="1632753" rtl="0" eaLnBrk="1" latinLnBrk="0" hangingPunct="1">
      <a:defRPr sz="3200" kern="1200">
        <a:solidFill>
          <a:schemeClr val="tx1"/>
        </a:solidFill>
        <a:latin typeface="+mn-lt"/>
        <a:ea typeface="+mn-ea"/>
        <a:cs typeface="+mn-cs"/>
      </a:defRPr>
    </a:lvl7pPr>
    <a:lvl8pPr marL="5714634" algn="l" defTabSz="1632753" rtl="0" eaLnBrk="1" latinLnBrk="0" hangingPunct="1">
      <a:defRPr sz="3200" kern="1200">
        <a:solidFill>
          <a:schemeClr val="tx1"/>
        </a:solidFill>
        <a:latin typeface="+mn-lt"/>
        <a:ea typeface="+mn-ea"/>
        <a:cs typeface="+mn-cs"/>
      </a:defRPr>
    </a:lvl8pPr>
    <a:lvl9pPr marL="6531011" algn="l" defTabSz="1632753" rtl="0" eaLnBrk="1" latinLnBrk="0" hangingPunct="1">
      <a:defRPr sz="3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4">
          <p15:clr>
            <a:srgbClr val="A4A3A4"/>
          </p15:clr>
        </p15:guide>
        <p15:guide id="2" pos="575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瀚文 劉" initials="瀚文" lastIdx="1" clrIdx="0">
    <p:extLst>
      <p:ext uri="{19B8F6BF-5375-455C-9EA6-DF929625EA0E}">
        <p15:presenceInfo xmlns:p15="http://schemas.microsoft.com/office/powerpoint/2012/main" userId="4eb45f693fa2a7a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98BF"/>
    <a:srgbClr val="FF0000"/>
    <a:srgbClr val="FFFFFF"/>
    <a:srgbClr val="B08C32"/>
    <a:srgbClr val="836825"/>
    <a:srgbClr val="D1B15E"/>
    <a:srgbClr val="D0B05D"/>
    <a:srgbClr val="CA6621"/>
    <a:srgbClr val="F8CB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29C3299-B146-40B7-A1D9-848F9E4B3E28}" v="762" dt="2024-11-20T02:34:31.95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485" autoAdjust="0"/>
  </p:normalViewPr>
  <p:slideViewPr>
    <p:cSldViewPr snapToGrid="0">
      <p:cViewPr varScale="1">
        <p:scale>
          <a:sx n="61" d="100"/>
          <a:sy n="61" d="100"/>
        </p:scale>
        <p:origin x="1314" y="96"/>
      </p:cViewPr>
      <p:guideLst>
        <p:guide orient="horz" pos="2134"/>
        <p:guide pos="5759"/>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3.xml"/><Relationship Id="rId21" Type="http://schemas.microsoft.com/office/2016/11/relationships/changesInfo" Target="changesInfos/changesInfo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瀚文 劉" userId="4eb45f693fa2a7ac" providerId="LiveId" clId="{829C3299-B146-40B7-A1D9-848F9E4B3E28}"/>
    <pc:docChg chg="undo redo custSel delSld modSld sldOrd">
      <pc:chgData name="瀚文 劉" userId="4eb45f693fa2a7ac" providerId="LiveId" clId="{829C3299-B146-40B7-A1D9-848F9E4B3E28}" dt="2024-11-20T02:42:03.051" v="13192" actId="1035"/>
      <pc:docMkLst>
        <pc:docMk/>
      </pc:docMkLst>
      <pc:sldChg chg="addSp delSp modSp mod modNotesTx">
        <pc:chgData name="瀚文 劉" userId="4eb45f693fa2a7ac" providerId="LiveId" clId="{829C3299-B146-40B7-A1D9-848F9E4B3E28}" dt="2024-11-20T02:18:31.043" v="12349" actId="20577"/>
        <pc:sldMkLst>
          <pc:docMk/>
          <pc:sldMk cId="3586291797" sldId="286"/>
        </pc:sldMkLst>
        <pc:spChg chg="add mod topLvl">
          <ac:chgData name="瀚文 劉" userId="4eb45f693fa2a7ac" providerId="LiveId" clId="{829C3299-B146-40B7-A1D9-848F9E4B3E28}" dt="2024-11-19T16:40:10.582" v="8228" actId="1076"/>
          <ac:spMkLst>
            <pc:docMk/>
            <pc:sldMk cId="3586291797" sldId="286"/>
            <ac:spMk id="3" creationId="{4433B6B7-C5D7-5EB9-2A95-FBC255E3D602}"/>
          </ac:spMkLst>
        </pc:spChg>
        <pc:spChg chg="add del mod topLvl">
          <ac:chgData name="瀚文 劉" userId="4eb45f693fa2a7ac" providerId="LiveId" clId="{829C3299-B146-40B7-A1D9-848F9E4B3E28}" dt="2024-11-19T16:35:55.017" v="7950" actId="478"/>
          <ac:spMkLst>
            <pc:docMk/>
            <pc:sldMk cId="3586291797" sldId="286"/>
            <ac:spMk id="7" creationId="{6629013A-D938-4B3E-6E74-1EB94C5B9BCC}"/>
          </ac:spMkLst>
        </pc:spChg>
        <pc:spChg chg="add mod topLvl">
          <ac:chgData name="瀚文 劉" userId="4eb45f693fa2a7ac" providerId="LiveId" clId="{829C3299-B146-40B7-A1D9-848F9E4B3E28}" dt="2024-11-19T16:40:10.582" v="8228" actId="1076"/>
          <ac:spMkLst>
            <pc:docMk/>
            <pc:sldMk cId="3586291797" sldId="286"/>
            <ac:spMk id="8" creationId="{20320AB7-0A82-EEB6-3206-B912B2E834A7}"/>
          </ac:spMkLst>
        </pc:spChg>
        <pc:spChg chg="add mod topLvl">
          <ac:chgData name="瀚文 劉" userId="4eb45f693fa2a7ac" providerId="LiveId" clId="{829C3299-B146-40B7-A1D9-848F9E4B3E28}" dt="2024-11-19T16:40:10.582" v="8228" actId="1076"/>
          <ac:spMkLst>
            <pc:docMk/>
            <pc:sldMk cId="3586291797" sldId="286"/>
            <ac:spMk id="9" creationId="{DA382F7A-05B8-CB27-58B8-61E73CC24549}"/>
          </ac:spMkLst>
        </pc:spChg>
        <pc:spChg chg="add mod topLvl">
          <ac:chgData name="瀚文 劉" userId="4eb45f693fa2a7ac" providerId="LiveId" clId="{829C3299-B146-40B7-A1D9-848F9E4B3E28}" dt="2024-11-19T16:40:10.582" v="8228" actId="1076"/>
          <ac:spMkLst>
            <pc:docMk/>
            <pc:sldMk cId="3586291797" sldId="286"/>
            <ac:spMk id="10" creationId="{6C85FA69-3E7A-598A-40BC-C47F1BA8D364}"/>
          </ac:spMkLst>
        </pc:spChg>
        <pc:spChg chg="mod">
          <ac:chgData name="瀚文 劉" userId="4eb45f693fa2a7ac" providerId="LiveId" clId="{829C3299-B146-40B7-A1D9-848F9E4B3E28}" dt="2024-11-19T16:40:18.811" v="8254" actId="1036"/>
          <ac:spMkLst>
            <pc:docMk/>
            <pc:sldMk cId="3586291797" sldId="286"/>
            <ac:spMk id="11" creationId="{A188E822-5A74-429B-B575-22CD1C480426}"/>
          </ac:spMkLst>
        </pc:spChg>
        <pc:spChg chg="add mod">
          <ac:chgData name="瀚文 劉" userId="4eb45f693fa2a7ac" providerId="LiveId" clId="{829C3299-B146-40B7-A1D9-848F9E4B3E28}" dt="2024-11-19T16:40:10.582" v="8228" actId="1076"/>
          <ac:spMkLst>
            <pc:docMk/>
            <pc:sldMk cId="3586291797" sldId="286"/>
            <ac:spMk id="16" creationId="{DD4DEB6E-191D-6F85-33B4-8C80A7950DF2}"/>
          </ac:spMkLst>
        </pc:spChg>
        <pc:spChg chg="add mod ord">
          <ac:chgData name="瀚文 劉" userId="4eb45f693fa2a7ac" providerId="LiveId" clId="{829C3299-B146-40B7-A1D9-848F9E4B3E28}" dt="2024-11-19T16:40:10.582" v="8228" actId="1076"/>
          <ac:spMkLst>
            <pc:docMk/>
            <pc:sldMk cId="3586291797" sldId="286"/>
            <ac:spMk id="17" creationId="{CC5BCD03-0352-9867-8ABA-1AC64E7977EA}"/>
          </ac:spMkLst>
        </pc:spChg>
        <pc:spChg chg="mod">
          <ac:chgData name="瀚文 劉" userId="4eb45f693fa2a7ac" providerId="LiveId" clId="{829C3299-B146-40B7-A1D9-848F9E4B3E28}" dt="2024-11-20T02:18:31.043" v="12349" actId="20577"/>
          <ac:spMkLst>
            <pc:docMk/>
            <pc:sldMk cId="3586291797" sldId="286"/>
            <ac:spMk id="19" creationId="{AB015777-72E2-4090-99F6-3D9A3C66F36E}"/>
          </ac:spMkLst>
        </pc:spChg>
        <pc:grpChg chg="add del mod">
          <ac:chgData name="瀚文 劉" userId="4eb45f693fa2a7ac" providerId="LiveId" clId="{829C3299-B146-40B7-A1D9-848F9E4B3E28}" dt="2024-11-19T16:33:22.642" v="7911" actId="165"/>
          <ac:grpSpMkLst>
            <pc:docMk/>
            <pc:sldMk cId="3586291797" sldId="286"/>
            <ac:grpSpMk id="13" creationId="{B58D6764-0371-C186-8D32-4425B3B70B04}"/>
          </ac:grpSpMkLst>
        </pc:grpChg>
        <pc:grpChg chg="add del mod">
          <ac:chgData name="瀚文 劉" userId="4eb45f693fa2a7ac" providerId="LiveId" clId="{829C3299-B146-40B7-A1D9-848F9E4B3E28}" dt="2024-11-19T16:34:31.179" v="7918" actId="165"/>
          <ac:grpSpMkLst>
            <pc:docMk/>
            <pc:sldMk cId="3586291797" sldId="286"/>
            <ac:grpSpMk id="14" creationId="{55E1FED3-371D-A239-A928-4C02CDA287D4}"/>
          </ac:grpSpMkLst>
        </pc:grpChg>
        <pc:grpChg chg="add mod">
          <ac:chgData name="瀚文 劉" userId="4eb45f693fa2a7ac" providerId="LiveId" clId="{829C3299-B146-40B7-A1D9-848F9E4B3E28}" dt="2024-11-19T16:40:10.582" v="8228" actId="1076"/>
          <ac:grpSpMkLst>
            <pc:docMk/>
            <pc:sldMk cId="3586291797" sldId="286"/>
            <ac:grpSpMk id="15" creationId="{F2C1439F-1DD4-1C22-0591-D8E72100C78C}"/>
          </ac:grpSpMkLst>
        </pc:grpChg>
        <pc:grpChg chg="add mod">
          <ac:chgData name="瀚文 劉" userId="4eb45f693fa2a7ac" providerId="LiveId" clId="{829C3299-B146-40B7-A1D9-848F9E4B3E28}" dt="2024-11-19T16:40:10.582" v="8228" actId="1076"/>
          <ac:grpSpMkLst>
            <pc:docMk/>
            <pc:sldMk cId="3586291797" sldId="286"/>
            <ac:grpSpMk id="20" creationId="{9887AFBB-901F-1A64-3466-2D64E6E2964D}"/>
          </ac:grpSpMkLst>
        </pc:grpChg>
        <pc:picChg chg="add mod topLvl">
          <ac:chgData name="瀚文 劉" userId="4eb45f693fa2a7ac" providerId="LiveId" clId="{829C3299-B146-40B7-A1D9-848F9E4B3E28}" dt="2024-11-19T16:40:10.582" v="8228" actId="1076"/>
          <ac:picMkLst>
            <pc:docMk/>
            <pc:sldMk cId="3586291797" sldId="286"/>
            <ac:picMk id="5" creationId="{862E266F-10D0-4B25-BA86-DA36C0FFACEF}"/>
          </ac:picMkLst>
        </pc:picChg>
        <pc:picChg chg="add mod topLvl">
          <ac:chgData name="瀚文 劉" userId="4eb45f693fa2a7ac" providerId="LiveId" clId="{829C3299-B146-40B7-A1D9-848F9E4B3E28}" dt="2024-11-19T16:40:10.582" v="8228" actId="1076"/>
          <ac:picMkLst>
            <pc:docMk/>
            <pc:sldMk cId="3586291797" sldId="286"/>
            <ac:picMk id="6" creationId="{8F0659E3-5FDF-8AEC-6886-05FB11F5FF65}"/>
          </ac:picMkLst>
        </pc:picChg>
        <pc:picChg chg="add mod topLvl">
          <ac:chgData name="瀚文 劉" userId="4eb45f693fa2a7ac" providerId="LiveId" clId="{829C3299-B146-40B7-A1D9-848F9E4B3E28}" dt="2024-11-19T16:40:10.582" v="8228" actId="1076"/>
          <ac:picMkLst>
            <pc:docMk/>
            <pc:sldMk cId="3586291797" sldId="286"/>
            <ac:picMk id="12" creationId="{EEC8FE4B-720B-1192-EB36-DCF8FA0A9419}"/>
          </ac:picMkLst>
        </pc:picChg>
        <pc:picChg chg="mod">
          <ac:chgData name="瀚文 劉" userId="4eb45f693fa2a7ac" providerId="LiveId" clId="{829C3299-B146-40B7-A1D9-848F9E4B3E28}" dt="2024-11-19T16:40:30.257" v="8259" actId="1036"/>
          <ac:picMkLst>
            <pc:docMk/>
            <pc:sldMk cId="3586291797" sldId="286"/>
            <ac:picMk id="18" creationId="{3166D4CA-CB85-4977-BC3A-CDFAB7376275}"/>
          </ac:picMkLst>
        </pc:picChg>
      </pc:sldChg>
      <pc:sldChg chg="modSp mod">
        <pc:chgData name="瀚文 劉" userId="4eb45f693fa2a7ac" providerId="LiveId" clId="{829C3299-B146-40B7-A1D9-848F9E4B3E28}" dt="2024-11-19T16:12:15.229" v="7366" actId="1076"/>
        <pc:sldMkLst>
          <pc:docMk/>
          <pc:sldMk cId="2906250081" sldId="307"/>
        </pc:sldMkLst>
        <pc:picChg chg="mod">
          <ac:chgData name="瀚文 劉" userId="4eb45f693fa2a7ac" providerId="LiveId" clId="{829C3299-B146-40B7-A1D9-848F9E4B3E28}" dt="2024-11-19T16:12:13.988" v="7365" actId="14100"/>
          <ac:picMkLst>
            <pc:docMk/>
            <pc:sldMk cId="2906250081" sldId="307"/>
            <ac:picMk id="14" creationId="{A9E7B8F3-F831-44CD-978A-4D60B8B04458}"/>
          </ac:picMkLst>
        </pc:picChg>
        <pc:picChg chg="mod">
          <ac:chgData name="瀚文 劉" userId="4eb45f693fa2a7ac" providerId="LiveId" clId="{829C3299-B146-40B7-A1D9-848F9E4B3E28}" dt="2024-11-19T16:12:15.229" v="7366" actId="1076"/>
          <ac:picMkLst>
            <pc:docMk/>
            <pc:sldMk cId="2906250081" sldId="307"/>
            <ac:picMk id="16" creationId="{2B8CBC2D-2A50-451A-A455-16EF3C12CF8E}"/>
          </ac:picMkLst>
        </pc:picChg>
      </pc:sldChg>
      <pc:sldChg chg="delSp del mod">
        <pc:chgData name="瀚文 劉" userId="4eb45f693fa2a7ac" providerId="LiveId" clId="{829C3299-B146-40B7-A1D9-848F9E4B3E28}" dt="2024-11-18T14:49:02.599" v="631" actId="47"/>
        <pc:sldMkLst>
          <pc:docMk/>
          <pc:sldMk cId="947025788" sldId="308"/>
        </pc:sldMkLst>
        <pc:spChg chg="del">
          <ac:chgData name="瀚文 劉" userId="4eb45f693fa2a7ac" providerId="LiveId" clId="{829C3299-B146-40B7-A1D9-848F9E4B3E28}" dt="2024-11-18T12:42:51.123" v="2" actId="21"/>
          <ac:spMkLst>
            <pc:docMk/>
            <pc:sldMk cId="947025788" sldId="308"/>
            <ac:spMk id="31" creationId="{39E22492-6E1B-45B7-A420-59B8C030D544}"/>
          </ac:spMkLst>
        </pc:spChg>
        <pc:picChg chg="del">
          <ac:chgData name="瀚文 劉" userId="4eb45f693fa2a7ac" providerId="LiveId" clId="{829C3299-B146-40B7-A1D9-848F9E4B3E28}" dt="2024-11-18T12:42:51.123" v="2" actId="21"/>
          <ac:picMkLst>
            <pc:docMk/>
            <pc:sldMk cId="947025788" sldId="308"/>
            <ac:picMk id="30" creationId="{4F10A52E-F8CD-48F7-B85B-6E3282D439CF}"/>
          </ac:picMkLst>
        </pc:picChg>
      </pc:sldChg>
      <pc:sldChg chg="addSp delSp modSp mod ord modAnim modNotesTx">
        <pc:chgData name="瀚文 劉" userId="4eb45f693fa2a7ac" providerId="LiveId" clId="{829C3299-B146-40B7-A1D9-848F9E4B3E28}" dt="2024-11-20T02:31:42.596" v="12962" actId="20577"/>
        <pc:sldMkLst>
          <pc:docMk/>
          <pc:sldMk cId="1560960536" sldId="309"/>
        </pc:sldMkLst>
        <pc:spChg chg="add mod">
          <ac:chgData name="瀚文 劉" userId="4eb45f693fa2a7ac" providerId="LiveId" clId="{829C3299-B146-40B7-A1D9-848F9E4B3E28}" dt="2024-11-19T17:30:23.530" v="10691" actId="1035"/>
          <ac:spMkLst>
            <pc:docMk/>
            <pc:sldMk cId="1560960536" sldId="309"/>
            <ac:spMk id="2" creationId="{4AEEA59D-844E-3EC7-7BF9-BF926892A362}"/>
          </ac:spMkLst>
        </pc:spChg>
        <pc:spChg chg="mod">
          <ac:chgData name="瀚文 劉" userId="4eb45f693fa2a7ac" providerId="LiveId" clId="{829C3299-B146-40B7-A1D9-848F9E4B3E28}" dt="2024-11-19T17:11:13.371" v="9661" actId="20577"/>
          <ac:spMkLst>
            <pc:docMk/>
            <pc:sldMk cId="1560960536" sldId="309"/>
            <ac:spMk id="3" creationId="{9F20B269-FFA8-4D2D-9B01-44F13A0B44D4}"/>
          </ac:spMkLst>
        </pc:spChg>
        <pc:spChg chg="add mod">
          <ac:chgData name="瀚文 劉" userId="4eb45f693fa2a7ac" providerId="LiveId" clId="{829C3299-B146-40B7-A1D9-848F9E4B3E28}" dt="2024-11-19T17:30:23.530" v="10691" actId="1035"/>
          <ac:spMkLst>
            <pc:docMk/>
            <pc:sldMk cId="1560960536" sldId="309"/>
            <ac:spMk id="5" creationId="{A2375BFE-9709-5A77-6552-6FA160BCCACD}"/>
          </ac:spMkLst>
        </pc:spChg>
        <pc:spChg chg="add del mod">
          <ac:chgData name="瀚文 劉" userId="4eb45f693fa2a7ac" providerId="LiveId" clId="{829C3299-B146-40B7-A1D9-848F9E4B3E28}" dt="2024-11-19T17:29:53.469" v="10626" actId="478"/>
          <ac:spMkLst>
            <pc:docMk/>
            <pc:sldMk cId="1560960536" sldId="309"/>
            <ac:spMk id="7" creationId="{83A67539-BF40-0090-78EB-E1FF39124CFF}"/>
          </ac:spMkLst>
        </pc:spChg>
        <pc:spChg chg="add del mod">
          <ac:chgData name="瀚文 劉" userId="4eb45f693fa2a7ac" providerId="LiveId" clId="{829C3299-B146-40B7-A1D9-848F9E4B3E28}" dt="2024-11-19T17:21:56.038" v="10105" actId="478"/>
          <ac:spMkLst>
            <pc:docMk/>
            <pc:sldMk cId="1560960536" sldId="309"/>
            <ac:spMk id="9" creationId="{09CE2C2E-1A5E-64CC-5ED4-AE873816D13A}"/>
          </ac:spMkLst>
        </pc:spChg>
        <pc:spChg chg="add mod">
          <ac:chgData name="瀚文 劉" userId="4eb45f693fa2a7ac" providerId="LiveId" clId="{829C3299-B146-40B7-A1D9-848F9E4B3E28}" dt="2024-11-19T17:30:23.530" v="10691" actId="1035"/>
          <ac:spMkLst>
            <pc:docMk/>
            <pc:sldMk cId="1560960536" sldId="309"/>
            <ac:spMk id="12" creationId="{FE7E31B9-2798-D126-43FE-A9C37DDF3ECB}"/>
          </ac:spMkLst>
        </pc:spChg>
        <pc:spChg chg="add mod">
          <ac:chgData name="瀚文 劉" userId="4eb45f693fa2a7ac" providerId="LiveId" clId="{829C3299-B146-40B7-A1D9-848F9E4B3E28}" dt="2024-11-19T17:30:23.530" v="10691" actId="1035"/>
          <ac:spMkLst>
            <pc:docMk/>
            <pc:sldMk cId="1560960536" sldId="309"/>
            <ac:spMk id="14" creationId="{71EE0FF3-0009-E93B-609A-534F1EE431CA}"/>
          </ac:spMkLst>
        </pc:spChg>
        <pc:spChg chg="add mod">
          <ac:chgData name="瀚文 劉" userId="4eb45f693fa2a7ac" providerId="LiveId" clId="{829C3299-B146-40B7-A1D9-848F9E4B3E28}" dt="2024-11-19T17:30:23.530" v="10691" actId="1035"/>
          <ac:spMkLst>
            <pc:docMk/>
            <pc:sldMk cId="1560960536" sldId="309"/>
            <ac:spMk id="16" creationId="{B3DAE128-D64F-15AC-44C0-2ACFAF35F17B}"/>
          </ac:spMkLst>
        </pc:spChg>
        <pc:spChg chg="add mod">
          <ac:chgData name="瀚文 劉" userId="4eb45f693fa2a7ac" providerId="LiveId" clId="{829C3299-B146-40B7-A1D9-848F9E4B3E28}" dt="2024-11-20T02:31:21.419" v="12954" actId="1035"/>
          <ac:spMkLst>
            <pc:docMk/>
            <pc:sldMk cId="1560960536" sldId="309"/>
            <ac:spMk id="17" creationId="{D45A2D66-85B7-6571-16E2-C0975CC2D6E7}"/>
          </ac:spMkLst>
        </pc:spChg>
        <pc:spChg chg="add del mod">
          <ac:chgData name="瀚文 劉" userId="4eb45f693fa2a7ac" providerId="LiveId" clId="{829C3299-B146-40B7-A1D9-848F9E4B3E28}" dt="2024-11-19T17:25:34.733" v="10253" actId="478"/>
          <ac:spMkLst>
            <pc:docMk/>
            <pc:sldMk cId="1560960536" sldId="309"/>
            <ac:spMk id="18" creationId="{B2D0EA2A-28E5-DABA-2FFF-0DAA2BDED867}"/>
          </ac:spMkLst>
        </pc:spChg>
        <pc:spChg chg="add mod">
          <ac:chgData name="瀚文 劉" userId="4eb45f693fa2a7ac" providerId="LiveId" clId="{829C3299-B146-40B7-A1D9-848F9E4B3E28}" dt="2024-11-20T02:31:42.596" v="12962" actId="20577"/>
          <ac:spMkLst>
            <pc:docMk/>
            <pc:sldMk cId="1560960536" sldId="309"/>
            <ac:spMk id="19" creationId="{F3C239E7-1559-CC29-88E7-FAA5D70FAE10}"/>
          </ac:spMkLst>
        </pc:spChg>
        <pc:spChg chg="mod">
          <ac:chgData name="瀚文 劉" userId="4eb45f693fa2a7ac" providerId="LiveId" clId="{829C3299-B146-40B7-A1D9-848F9E4B3E28}" dt="2024-11-19T17:30:23.530" v="10691" actId="1035"/>
          <ac:spMkLst>
            <pc:docMk/>
            <pc:sldMk cId="1560960536" sldId="309"/>
            <ac:spMk id="29" creationId="{20E51811-6CD4-4766-A8C4-299FE62F0627}"/>
          </ac:spMkLst>
        </pc:spChg>
        <pc:spChg chg="del mod">
          <ac:chgData name="瀚文 劉" userId="4eb45f693fa2a7ac" providerId="LiveId" clId="{829C3299-B146-40B7-A1D9-848F9E4B3E28}" dt="2024-11-19T16:56:46.842" v="8955" actId="478"/>
          <ac:spMkLst>
            <pc:docMk/>
            <pc:sldMk cId="1560960536" sldId="309"/>
            <ac:spMk id="35" creationId="{FD962BFE-992D-4DD6-8C96-89E009DDA75D}"/>
          </ac:spMkLst>
        </pc:spChg>
        <pc:spChg chg="del mod">
          <ac:chgData name="瀚文 劉" userId="4eb45f693fa2a7ac" providerId="LiveId" clId="{829C3299-B146-40B7-A1D9-848F9E4B3E28}" dt="2024-11-19T16:56:46.842" v="8955" actId="478"/>
          <ac:spMkLst>
            <pc:docMk/>
            <pc:sldMk cId="1560960536" sldId="309"/>
            <ac:spMk id="37" creationId="{C95A9654-7012-4CBE-BCC8-6827CF8A23EB}"/>
          </ac:spMkLst>
        </pc:spChg>
        <pc:spChg chg="mod topLvl">
          <ac:chgData name="瀚文 劉" userId="4eb45f693fa2a7ac" providerId="LiveId" clId="{829C3299-B146-40B7-A1D9-848F9E4B3E28}" dt="2024-11-19T17:30:23.530" v="10691" actId="1035"/>
          <ac:spMkLst>
            <pc:docMk/>
            <pc:sldMk cId="1560960536" sldId="309"/>
            <ac:spMk id="45" creationId="{643CFF14-2888-4460-B21C-3ED53C4E7EDE}"/>
          </ac:spMkLst>
        </pc:spChg>
        <pc:spChg chg="del topLvl">
          <ac:chgData name="瀚文 劉" userId="4eb45f693fa2a7ac" providerId="LiveId" clId="{829C3299-B146-40B7-A1D9-848F9E4B3E28}" dt="2024-11-18T14:16:34.436" v="531" actId="478"/>
          <ac:spMkLst>
            <pc:docMk/>
            <pc:sldMk cId="1560960536" sldId="309"/>
            <ac:spMk id="54" creationId="{E148C6F9-1335-42DA-A8C6-E3EB056037D6}"/>
          </ac:spMkLst>
        </pc:spChg>
        <pc:spChg chg="del mod">
          <ac:chgData name="瀚文 劉" userId="4eb45f693fa2a7ac" providerId="LiveId" clId="{829C3299-B146-40B7-A1D9-848F9E4B3E28}" dt="2024-11-18T14:16:14.637" v="530" actId="478"/>
          <ac:spMkLst>
            <pc:docMk/>
            <pc:sldMk cId="1560960536" sldId="309"/>
            <ac:spMk id="62" creationId="{FFD6BBB5-6523-4F24-B1CD-DDABA1F5CDA0}"/>
          </ac:spMkLst>
        </pc:spChg>
        <pc:spChg chg="del">
          <ac:chgData name="瀚文 劉" userId="4eb45f693fa2a7ac" providerId="LiveId" clId="{829C3299-B146-40B7-A1D9-848F9E4B3E28}" dt="2024-11-18T14:16:12.266" v="527" actId="478"/>
          <ac:spMkLst>
            <pc:docMk/>
            <pc:sldMk cId="1560960536" sldId="309"/>
            <ac:spMk id="63" creationId="{468903A3-FB6E-4297-AF25-093ACB2192C7}"/>
          </ac:spMkLst>
        </pc:spChg>
        <pc:grpChg chg="del">
          <ac:chgData name="瀚文 劉" userId="4eb45f693fa2a7ac" providerId="LiveId" clId="{829C3299-B146-40B7-A1D9-848F9E4B3E28}" dt="2024-11-18T14:16:34.436" v="531" actId="478"/>
          <ac:grpSpMkLst>
            <pc:docMk/>
            <pc:sldMk cId="1560960536" sldId="309"/>
            <ac:grpSpMk id="57" creationId="{F2AC6387-58FD-4F54-9EFC-7848875FF7F1}"/>
          </ac:grpSpMkLst>
        </pc:grpChg>
        <pc:picChg chg="add del mod">
          <ac:chgData name="瀚文 劉" userId="4eb45f693fa2a7ac" providerId="LiveId" clId="{829C3299-B146-40B7-A1D9-848F9E4B3E28}" dt="2024-11-19T16:56:22.011" v="8891" actId="478"/>
          <ac:picMkLst>
            <pc:docMk/>
            <pc:sldMk cId="1560960536" sldId="309"/>
            <ac:picMk id="6" creationId="{CC00543D-7563-04F7-BDB7-A9AB2AB61EC2}"/>
          </ac:picMkLst>
        </pc:picChg>
        <pc:picChg chg="add mod">
          <ac:chgData name="瀚文 劉" userId="4eb45f693fa2a7ac" providerId="LiveId" clId="{829C3299-B146-40B7-A1D9-848F9E4B3E28}" dt="2024-11-19T16:56:18.182" v="8890"/>
          <ac:picMkLst>
            <pc:docMk/>
            <pc:sldMk cId="1560960536" sldId="309"/>
            <ac:picMk id="8" creationId="{B8846C31-5121-AD58-DEE4-06CFDDCF19A7}"/>
          </ac:picMkLst>
        </pc:picChg>
        <pc:picChg chg="add mod">
          <ac:chgData name="瀚文 劉" userId="4eb45f693fa2a7ac" providerId="LiveId" clId="{829C3299-B146-40B7-A1D9-848F9E4B3E28}" dt="2024-11-18T14:18:25.483" v="547"/>
          <ac:picMkLst>
            <pc:docMk/>
            <pc:sldMk cId="1560960536" sldId="309"/>
            <ac:picMk id="10" creationId="{08C4F25E-2000-F015-16FB-97626F644CAA}"/>
          </ac:picMkLst>
        </pc:picChg>
        <pc:picChg chg="add del mod">
          <ac:chgData name="瀚文 劉" userId="4eb45f693fa2a7ac" providerId="LiveId" clId="{829C3299-B146-40B7-A1D9-848F9E4B3E28}" dt="2024-11-19T16:56:36.090" v="8927" actId="478"/>
          <ac:picMkLst>
            <pc:docMk/>
            <pc:sldMk cId="1560960536" sldId="309"/>
            <ac:picMk id="10" creationId="{ACC375CD-26D9-5309-6619-D6CB3884C408}"/>
          </ac:picMkLst>
        </pc:picChg>
        <pc:picChg chg="add mod">
          <ac:chgData name="瀚文 劉" userId="4eb45f693fa2a7ac" providerId="LiveId" clId="{829C3299-B146-40B7-A1D9-848F9E4B3E28}" dt="2024-11-19T17:30:23.530" v="10691" actId="1035"/>
          <ac:picMkLst>
            <pc:docMk/>
            <pc:sldMk cId="1560960536" sldId="309"/>
            <ac:picMk id="11" creationId="{2C618C1E-A56A-EB2F-9165-4DEA681B8DA7}"/>
          </ac:picMkLst>
        </pc:picChg>
        <pc:picChg chg="add mod">
          <ac:chgData name="瀚文 劉" userId="4eb45f693fa2a7ac" providerId="LiveId" clId="{829C3299-B146-40B7-A1D9-848F9E4B3E28}" dt="2024-11-19T17:30:23.530" v="10691" actId="1035"/>
          <ac:picMkLst>
            <pc:docMk/>
            <pc:sldMk cId="1560960536" sldId="309"/>
            <ac:picMk id="13" creationId="{36AE050F-4AA7-C8A6-ACD6-9132DFE20834}"/>
          </ac:picMkLst>
        </pc:picChg>
        <pc:picChg chg="add mod">
          <ac:chgData name="瀚文 劉" userId="4eb45f693fa2a7ac" providerId="LiveId" clId="{829C3299-B146-40B7-A1D9-848F9E4B3E28}" dt="2024-11-19T17:30:23.530" v="10691" actId="1035"/>
          <ac:picMkLst>
            <pc:docMk/>
            <pc:sldMk cId="1560960536" sldId="309"/>
            <ac:picMk id="15" creationId="{493E7602-664C-6603-AABB-085298651F8D}"/>
          </ac:picMkLst>
        </pc:picChg>
        <pc:picChg chg="del mod">
          <ac:chgData name="瀚文 劉" userId="4eb45f693fa2a7ac" providerId="LiveId" clId="{829C3299-B146-40B7-A1D9-848F9E4B3E28}" dt="2024-11-19T16:56:46.842" v="8955" actId="478"/>
          <ac:picMkLst>
            <pc:docMk/>
            <pc:sldMk cId="1560960536" sldId="309"/>
            <ac:picMk id="34" creationId="{538A5A46-C267-4905-B338-1A8B3F72C65C}"/>
          </ac:picMkLst>
        </pc:picChg>
        <pc:picChg chg="del mod">
          <ac:chgData name="瀚文 劉" userId="4eb45f693fa2a7ac" providerId="LiveId" clId="{829C3299-B146-40B7-A1D9-848F9E4B3E28}" dt="2024-11-19T16:56:46.842" v="8955" actId="478"/>
          <ac:picMkLst>
            <pc:docMk/>
            <pc:sldMk cId="1560960536" sldId="309"/>
            <ac:picMk id="36" creationId="{98E5EF26-7D02-4D7B-9CB9-A877BB552BFC}"/>
          </ac:picMkLst>
        </pc:picChg>
        <pc:picChg chg="mod">
          <ac:chgData name="瀚文 劉" userId="4eb45f693fa2a7ac" providerId="LiveId" clId="{829C3299-B146-40B7-A1D9-848F9E4B3E28}" dt="2024-11-19T17:30:23.530" v="10691" actId="1035"/>
          <ac:picMkLst>
            <pc:docMk/>
            <pc:sldMk cId="1560960536" sldId="309"/>
            <ac:picMk id="59" creationId="{72055A0B-7D85-40B1-A524-984B9BF1AD98}"/>
          </ac:picMkLst>
        </pc:picChg>
        <pc:picChg chg="del">
          <ac:chgData name="瀚文 劉" userId="4eb45f693fa2a7ac" providerId="LiveId" clId="{829C3299-B146-40B7-A1D9-848F9E4B3E28}" dt="2024-11-18T14:16:09.905" v="525" actId="478"/>
          <ac:picMkLst>
            <pc:docMk/>
            <pc:sldMk cId="1560960536" sldId="309"/>
            <ac:picMk id="60" creationId="{1CEBE805-FBBA-4265-A2AD-71CABE528D47}"/>
          </ac:picMkLst>
        </pc:picChg>
        <pc:picChg chg="del">
          <ac:chgData name="瀚文 劉" userId="4eb45f693fa2a7ac" providerId="LiveId" clId="{829C3299-B146-40B7-A1D9-848F9E4B3E28}" dt="2024-11-18T14:16:12.815" v="528" actId="478"/>
          <ac:picMkLst>
            <pc:docMk/>
            <pc:sldMk cId="1560960536" sldId="309"/>
            <ac:picMk id="66" creationId="{4BEA3020-4196-4710-8772-39939587E014}"/>
          </ac:picMkLst>
        </pc:picChg>
        <pc:cxnChg chg="del">
          <ac:chgData name="瀚文 劉" userId="4eb45f693fa2a7ac" providerId="LiveId" clId="{829C3299-B146-40B7-A1D9-848F9E4B3E28}" dt="2024-11-18T14:16:11.449" v="526" actId="478"/>
          <ac:cxnSpMkLst>
            <pc:docMk/>
            <pc:sldMk cId="1560960536" sldId="309"/>
            <ac:cxnSpMk id="61" creationId="{48B52566-DBB6-44BB-AAA4-B3673883E17A}"/>
          </ac:cxnSpMkLst>
        </pc:cxnChg>
      </pc:sldChg>
      <pc:sldChg chg="del">
        <pc:chgData name="瀚文 劉" userId="4eb45f693fa2a7ac" providerId="LiveId" clId="{829C3299-B146-40B7-A1D9-848F9E4B3E28}" dt="2024-11-18T14:49:00.387" v="629" actId="47"/>
        <pc:sldMkLst>
          <pc:docMk/>
          <pc:sldMk cId="1094231789" sldId="313"/>
        </pc:sldMkLst>
      </pc:sldChg>
      <pc:sldChg chg="del">
        <pc:chgData name="瀚文 劉" userId="4eb45f693fa2a7ac" providerId="LiveId" clId="{829C3299-B146-40B7-A1D9-848F9E4B3E28}" dt="2024-11-18T14:49:14.469" v="638" actId="47"/>
        <pc:sldMkLst>
          <pc:docMk/>
          <pc:sldMk cId="1825117870" sldId="316"/>
        </pc:sldMkLst>
      </pc:sldChg>
      <pc:sldChg chg="del">
        <pc:chgData name="瀚文 劉" userId="4eb45f693fa2a7ac" providerId="LiveId" clId="{829C3299-B146-40B7-A1D9-848F9E4B3E28}" dt="2024-11-18T14:49:14.771" v="639" actId="47"/>
        <pc:sldMkLst>
          <pc:docMk/>
          <pc:sldMk cId="1066359160" sldId="317"/>
        </pc:sldMkLst>
      </pc:sldChg>
      <pc:sldChg chg="delSp modSp mod ord">
        <pc:chgData name="瀚文 劉" userId="4eb45f693fa2a7ac" providerId="LiveId" clId="{829C3299-B146-40B7-A1D9-848F9E4B3E28}" dt="2024-11-20T02:42:03.051" v="13192" actId="1035"/>
        <pc:sldMkLst>
          <pc:docMk/>
          <pc:sldMk cId="2864060761" sldId="319"/>
        </pc:sldMkLst>
        <pc:spChg chg="mod">
          <ac:chgData name="瀚文 劉" userId="4eb45f693fa2a7ac" providerId="LiveId" clId="{829C3299-B146-40B7-A1D9-848F9E4B3E28}" dt="2024-11-20T02:42:03.051" v="13192" actId="1035"/>
          <ac:spMkLst>
            <pc:docMk/>
            <pc:sldMk cId="2864060761" sldId="319"/>
            <ac:spMk id="6" creationId="{FA98D4F0-094E-4EE7-B66C-3B01D1C55878}"/>
          </ac:spMkLst>
        </pc:spChg>
        <pc:graphicFrameChg chg="del">
          <ac:chgData name="瀚文 劉" userId="4eb45f693fa2a7ac" providerId="LiveId" clId="{829C3299-B146-40B7-A1D9-848F9E4B3E28}" dt="2024-11-18T15:55:38.644" v="722" actId="478"/>
          <ac:graphicFrameMkLst>
            <pc:docMk/>
            <pc:sldMk cId="2864060761" sldId="319"/>
            <ac:graphicFrameMk id="9" creationId="{3E76E32C-D6F0-46C4-BA16-1F2AF344DD7A}"/>
          </ac:graphicFrameMkLst>
        </pc:graphicFrameChg>
        <pc:picChg chg="del">
          <ac:chgData name="瀚文 劉" userId="4eb45f693fa2a7ac" providerId="LiveId" clId="{829C3299-B146-40B7-A1D9-848F9E4B3E28}" dt="2024-11-18T14:48:56.819" v="628" actId="478"/>
          <ac:picMkLst>
            <pc:docMk/>
            <pc:sldMk cId="2864060761" sldId="319"/>
            <ac:picMk id="8" creationId="{94574A2F-24FE-4866-90BD-1820CE7E188A}"/>
          </ac:picMkLst>
        </pc:picChg>
        <pc:picChg chg="del">
          <ac:chgData name="瀚文 劉" userId="4eb45f693fa2a7ac" providerId="LiveId" clId="{829C3299-B146-40B7-A1D9-848F9E4B3E28}" dt="2024-11-18T15:55:42.118" v="723" actId="478"/>
          <ac:picMkLst>
            <pc:docMk/>
            <pc:sldMk cId="2864060761" sldId="319"/>
            <ac:picMk id="13" creationId="{467F1080-1D7B-4441-9F37-E8381A11BF2B}"/>
          </ac:picMkLst>
        </pc:picChg>
      </pc:sldChg>
      <pc:sldChg chg="addSp delSp modSp mod ord modNotesTx">
        <pc:chgData name="瀚文 劉" userId="4eb45f693fa2a7ac" providerId="LiveId" clId="{829C3299-B146-40B7-A1D9-848F9E4B3E28}" dt="2024-11-20T02:30:00.191" v="12815" actId="1036"/>
        <pc:sldMkLst>
          <pc:docMk/>
          <pc:sldMk cId="3495302208" sldId="322"/>
        </pc:sldMkLst>
        <pc:spChg chg="mod">
          <ac:chgData name="瀚文 劉" userId="4eb45f693fa2a7ac" providerId="LiveId" clId="{829C3299-B146-40B7-A1D9-848F9E4B3E28}" dt="2024-11-19T16:54:02.398" v="8791" actId="20577"/>
          <ac:spMkLst>
            <pc:docMk/>
            <pc:sldMk cId="3495302208" sldId="322"/>
            <ac:spMk id="2" creationId="{2E86A5BA-EED5-4F95-8B49-02C34C919F75}"/>
          </ac:spMkLst>
        </pc:spChg>
        <pc:spChg chg="add mod">
          <ac:chgData name="瀚文 劉" userId="4eb45f693fa2a7ac" providerId="LiveId" clId="{829C3299-B146-40B7-A1D9-848F9E4B3E28}" dt="2024-11-18T14:09:50.800" v="516"/>
          <ac:spMkLst>
            <pc:docMk/>
            <pc:sldMk cId="3495302208" sldId="322"/>
            <ac:spMk id="3" creationId="{7876EB9B-A419-1CB1-D1B9-6F8A8B68FDD5}"/>
          </ac:spMkLst>
        </pc:spChg>
        <pc:spChg chg="del mod">
          <ac:chgData name="瀚文 劉" userId="4eb45f693fa2a7ac" providerId="LiveId" clId="{829C3299-B146-40B7-A1D9-848F9E4B3E28}" dt="2024-11-19T17:14:10.799" v="9769" actId="478"/>
          <ac:spMkLst>
            <pc:docMk/>
            <pc:sldMk cId="3495302208" sldId="322"/>
            <ac:spMk id="4" creationId="{F5C10A67-13E5-430A-9D83-5D4166505003}"/>
          </ac:spMkLst>
        </pc:spChg>
        <pc:spChg chg="add mod">
          <ac:chgData name="瀚文 劉" userId="4eb45f693fa2a7ac" providerId="LiveId" clId="{829C3299-B146-40B7-A1D9-848F9E4B3E28}" dt="2024-11-20T02:06:36.651" v="12053" actId="207"/>
          <ac:spMkLst>
            <pc:docMk/>
            <pc:sldMk cId="3495302208" sldId="322"/>
            <ac:spMk id="5" creationId="{2B1CA2ED-0EE2-D854-1706-2D98D9822411}"/>
          </ac:spMkLst>
        </pc:spChg>
        <pc:spChg chg="add del mod topLvl">
          <ac:chgData name="瀚文 劉" userId="4eb45f693fa2a7ac" providerId="LiveId" clId="{829C3299-B146-40B7-A1D9-848F9E4B3E28}" dt="2024-11-20T02:05:39.582" v="11986" actId="478"/>
          <ac:spMkLst>
            <pc:docMk/>
            <pc:sldMk cId="3495302208" sldId="322"/>
            <ac:spMk id="7" creationId="{2CADCFE7-B3DA-CE6C-2A9B-F1327F485CBD}"/>
          </ac:spMkLst>
        </pc:spChg>
        <pc:spChg chg="add mod">
          <ac:chgData name="瀚文 劉" userId="4eb45f693fa2a7ac" providerId="LiveId" clId="{829C3299-B146-40B7-A1D9-848F9E4B3E28}" dt="2024-11-19T16:57:26.625" v="8987" actId="1037"/>
          <ac:spMkLst>
            <pc:docMk/>
            <pc:sldMk cId="3495302208" sldId="322"/>
            <ac:spMk id="8" creationId="{1D88E622-F5B2-0790-CF00-7B056369BE3A}"/>
          </ac:spMkLst>
        </pc:spChg>
        <pc:spChg chg="add mod ord">
          <ac:chgData name="瀚文 劉" userId="4eb45f693fa2a7ac" providerId="LiveId" clId="{829C3299-B146-40B7-A1D9-848F9E4B3E28}" dt="2024-11-19T16:58:20.477" v="9013" actId="1037"/>
          <ac:spMkLst>
            <pc:docMk/>
            <pc:sldMk cId="3495302208" sldId="322"/>
            <ac:spMk id="10" creationId="{F6855417-2E69-AA07-ABAB-06A5F71C20E3}"/>
          </ac:spMkLst>
        </pc:spChg>
        <pc:spChg chg="add del mod ord">
          <ac:chgData name="瀚文 劉" userId="4eb45f693fa2a7ac" providerId="LiveId" clId="{829C3299-B146-40B7-A1D9-848F9E4B3E28}" dt="2024-11-19T16:58:06.336" v="9009" actId="478"/>
          <ac:spMkLst>
            <pc:docMk/>
            <pc:sldMk cId="3495302208" sldId="322"/>
            <ac:spMk id="11" creationId="{4293FC7A-1752-8515-AD64-269454E300D4}"/>
          </ac:spMkLst>
        </pc:spChg>
        <pc:spChg chg="add del mod">
          <ac:chgData name="瀚文 劉" userId="4eb45f693fa2a7ac" providerId="LiveId" clId="{829C3299-B146-40B7-A1D9-848F9E4B3E28}" dt="2024-11-19T08:29:21.089" v="733" actId="478"/>
          <ac:spMkLst>
            <pc:docMk/>
            <pc:sldMk cId="3495302208" sldId="322"/>
            <ac:spMk id="14" creationId="{484A825C-93F0-4C8A-A6A7-00001E2151D4}"/>
          </ac:spMkLst>
        </pc:spChg>
        <pc:spChg chg="add mod ord">
          <ac:chgData name="瀚文 劉" userId="4eb45f693fa2a7ac" providerId="LiveId" clId="{829C3299-B146-40B7-A1D9-848F9E4B3E28}" dt="2024-11-20T02:30:00.191" v="12815" actId="1036"/>
          <ac:spMkLst>
            <pc:docMk/>
            <pc:sldMk cId="3495302208" sldId="322"/>
            <ac:spMk id="18" creationId="{3B7F70DB-3AC9-8D49-66F2-F0EC297CF26B}"/>
          </ac:spMkLst>
        </pc:spChg>
        <pc:spChg chg="add mod">
          <ac:chgData name="瀚文 劉" userId="4eb45f693fa2a7ac" providerId="LiveId" clId="{829C3299-B146-40B7-A1D9-848F9E4B3E28}" dt="2024-11-19T17:14:11.258" v="9770"/>
          <ac:spMkLst>
            <pc:docMk/>
            <pc:sldMk cId="3495302208" sldId="322"/>
            <ac:spMk id="19" creationId="{F28E6D2F-BA42-4BB9-5F3A-871C21B0BF14}"/>
          </ac:spMkLst>
        </pc:spChg>
        <pc:spChg chg="mod">
          <ac:chgData name="瀚文 劉" userId="4eb45f693fa2a7ac" providerId="LiveId" clId="{829C3299-B146-40B7-A1D9-848F9E4B3E28}" dt="2024-11-19T17:02:52.367" v="9285" actId="1036"/>
          <ac:spMkLst>
            <pc:docMk/>
            <pc:sldMk cId="3495302208" sldId="322"/>
            <ac:spMk id="24" creationId="{C18E63E8-A229-4770-BA1E-6F3D882DC2C9}"/>
          </ac:spMkLst>
        </pc:spChg>
        <pc:grpChg chg="add del mod">
          <ac:chgData name="瀚文 劉" userId="4eb45f693fa2a7ac" providerId="LiveId" clId="{829C3299-B146-40B7-A1D9-848F9E4B3E28}" dt="2024-11-19T17:03:17.462" v="9288" actId="165"/>
          <ac:grpSpMkLst>
            <pc:docMk/>
            <pc:sldMk cId="3495302208" sldId="322"/>
            <ac:grpSpMk id="13" creationId="{3F580CB1-196D-F129-DF73-BB27006F9058}"/>
          </ac:grpSpMkLst>
        </pc:grpChg>
        <pc:picChg chg="add mod">
          <ac:chgData name="瀚文 劉" userId="4eb45f693fa2a7ac" providerId="LiveId" clId="{829C3299-B146-40B7-A1D9-848F9E4B3E28}" dt="2024-11-19T16:56:15.106" v="8889" actId="1038"/>
          <ac:picMkLst>
            <pc:docMk/>
            <pc:sldMk cId="3495302208" sldId="322"/>
            <ac:picMk id="3" creationId="{122AF428-0294-CFA0-3AD1-02236A5732BE}"/>
          </ac:picMkLst>
        </pc:picChg>
        <pc:picChg chg="mod">
          <ac:chgData name="瀚文 劉" userId="4eb45f693fa2a7ac" providerId="LiveId" clId="{829C3299-B146-40B7-A1D9-848F9E4B3E28}" dt="2024-11-19T17:10:01.363" v="9576" actId="1036"/>
          <ac:picMkLst>
            <pc:docMk/>
            <pc:sldMk cId="3495302208" sldId="322"/>
            <ac:picMk id="6" creationId="{BC4A9800-1FF1-4A62-843A-037B027E68D6}"/>
          </ac:picMkLst>
        </pc:picChg>
        <pc:picChg chg="add mod">
          <ac:chgData name="瀚文 劉" userId="4eb45f693fa2a7ac" providerId="LiveId" clId="{829C3299-B146-40B7-A1D9-848F9E4B3E28}" dt="2024-11-19T16:57:40.081" v="8999" actId="1037"/>
          <ac:picMkLst>
            <pc:docMk/>
            <pc:sldMk cId="3495302208" sldId="322"/>
            <ac:picMk id="9" creationId="{E644ED54-E19F-74E4-16D5-0A7B188B52F8}"/>
          </ac:picMkLst>
        </pc:picChg>
        <pc:picChg chg="add mod">
          <ac:chgData name="瀚文 劉" userId="4eb45f693fa2a7ac" providerId="LiveId" clId="{829C3299-B146-40B7-A1D9-848F9E4B3E28}" dt="2024-11-20T02:06:23.090" v="12051" actId="1036"/>
          <ac:picMkLst>
            <pc:docMk/>
            <pc:sldMk cId="3495302208" sldId="322"/>
            <ac:picMk id="11" creationId="{D9607D22-DEA5-5E6C-92D2-CCE5688E86D8}"/>
          </ac:picMkLst>
        </pc:picChg>
        <pc:picChg chg="add del mod">
          <ac:chgData name="瀚文 劉" userId="4eb45f693fa2a7ac" providerId="LiveId" clId="{829C3299-B146-40B7-A1D9-848F9E4B3E28}" dt="2024-11-19T17:00:32.374" v="9222" actId="478"/>
          <ac:picMkLst>
            <pc:docMk/>
            <pc:sldMk cId="3495302208" sldId="322"/>
            <ac:picMk id="12" creationId="{A2155CDD-9586-F620-AD4B-E472DEF0CDF0}"/>
          </ac:picMkLst>
        </pc:picChg>
        <pc:picChg chg="mod">
          <ac:chgData name="瀚文 劉" userId="4eb45f693fa2a7ac" providerId="LiveId" clId="{829C3299-B146-40B7-A1D9-848F9E4B3E28}" dt="2024-11-19T17:10:01.363" v="9576" actId="1036"/>
          <ac:picMkLst>
            <pc:docMk/>
            <pc:sldMk cId="3495302208" sldId="322"/>
            <ac:picMk id="15" creationId="{DD08D894-8286-4EEA-B7FB-8C1AFC37322E}"/>
          </ac:picMkLst>
        </pc:picChg>
        <pc:picChg chg="mod">
          <ac:chgData name="瀚文 劉" userId="4eb45f693fa2a7ac" providerId="LiveId" clId="{829C3299-B146-40B7-A1D9-848F9E4B3E28}" dt="2024-11-19T16:56:15.106" v="8889" actId="1038"/>
          <ac:picMkLst>
            <pc:docMk/>
            <pc:sldMk cId="3495302208" sldId="322"/>
            <ac:picMk id="16" creationId="{6C30544B-5BB2-4032-A85C-4DF7F7E16E3A}"/>
          </ac:picMkLst>
        </pc:picChg>
        <pc:picChg chg="del mod topLvl">
          <ac:chgData name="瀚文 劉" userId="4eb45f693fa2a7ac" providerId="LiveId" clId="{829C3299-B146-40B7-A1D9-848F9E4B3E28}" dt="2024-11-20T02:05:39.582" v="11986" actId="478"/>
          <ac:picMkLst>
            <pc:docMk/>
            <pc:sldMk cId="3495302208" sldId="322"/>
            <ac:picMk id="17" creationId="{B8E61898-3BDB-4D15-9F17-A2508F614943}"/>
          </ac:picMkLst>
        </pc:picChg>
        <pc:picChg chg="del">
          <ac:chgData name="瀚文 劉" userId="4eb45f693fa2a7ac" providerId="LiveId" clId="{829C3299-B146-40B7-A1D9-848F9E4B3E28}" dt="2024-11-18T14:44:28.614" v="620" actId="478"/>
          <ac:picMkLst>
            <pc:docMk/>
            <pc:sldMk cId="3495302208" sldId="322"/>
            <ac:picMk id="19" creationId="{0969F931-6855-4FFE-967C-5666635F4D4C}"/>
          </ac:picMkLst>
        </pc:picChg>
        <pc:cxnChg chg="mod">
          <ac:chgData name="瀚文 劉" userId="4eb45f693fa2a7ac" providerId="LiveId" clId="{829C3299-B146-40B7-A1D9-848F9E4B3E28}" dt="2024-11-19T17:02:52.367" v="9285" actId="1036"/>
          <ac:cxnSpMkLst>
            <pc:docMk/>
            <pc:sldMk cId="3495302208" sldId="322"/>
            <ac:cxnSpMk id="20" creationId="{226E3E4F-CAC6-495C-A51F-5576B2313F48}"/>
          </ac:cxnSpMkLst>
        </pc:cxnChg>
      </pc:sldChg>
      <pc:sldChg chg="addSp delSp modSp mod ord modNotesTx">
        <pc:chgData name="瀚文 劉" userId="4eb45f693fa2a7ac" providerId="LiveId" clId="{829C3299-B146-40B7-A1D9-848F9E4B3E28}" dt="2024-11-20T02:34:34.175" v="12983" actId="14100"/>
        <pc:sldMkLst>
          <pc:docMk/>
          <pc:sldMk cId="3218132307" sldId="325"/>
        </pc:sldMkLst>
        <pc:spChg chg="mod">
          <ac:chgData name="瀚文 劉" userId="4eb45f693fa2a7ac" providerId="LiveId" clId="{829C3299-B146-40B7-A1D9-848F9E4B3E28}" dt="2024-11-19T17:11:36.785" v="9694" actId="20577"/>
          <ac:spMkLst>
            <pc:docMk/>
            <pc:sldMk cId="3218132307" sldId="325"/>
            <ac:spMk id="2" creationId="{2E86A5BA-EED5-4F95-8B49-02C34C919F75}"/>
          </ac:spMkLst>
        </pc:spChg>
        <pc:spChg chg="add mod">
          <ac:chgData name="瀚文 劉" userId="4eb45f693fa2a7ac" providerId="LiveId" clId="{829C3299-B146-40B7-A1D9-848F9E4B3E28}" dt="2024-11-19T18:05:10.640" v="11836" actId="1036"/>
          <ac:spMkLst>
            <pc:docMk/>
            <pc:sldMk cId="3218132307" sldId="325"/>
            <ac:spMk id="3" creationId="{F2C7864F-2AFC-5CB9-B3B3-BD82945E0F9D}"/>
          </ac:spMkLst>
        </pc:spChg>
        <pc:spChg chg="add del mod">
          <ac:chgData name="瀚文 劉" userId="4eb45f693fa2a7ac" providerId="LiveId" clId="{829C3299-B146-40B7-A1D9-848F9E4B3E28}" dt="2024-11-19T14:44:52.459" v="4961" actId="478"/>
          <ac:spMkLst>
            <pc:docMk/>
            <pc:sldMk cId="3218132307" sldId="325"/>
            <ac:spMk id="6" creationId="{80CE38EA-E6DD-08B7-1551-F175604393FA}"/>
          </ac:spMkLst>
        </pc:spChg>
        <pc:spChg chg="add mod">
          <ac:chgData name="瀚文 劉" userId="4eb45f693fa2a7ac" providerId="LiveId" clId="{829C3299-B146-40B7-A1D9-848F9E4B3E28}" dt="2024-11-19T18:05:10.640" v="11836" actId="1036"/>
          <ac:spMkLst>
            <pc:docMk/>
            <pc:sldMk cId="3218132307" sldId="325"/>
            <ac:spMk id="10" creationId="{11ACDEE4-06DB-6ECB-208C-9E153208A6D7}"/>
          </ac:spMkLst>
        </pc:spChg>
        <pc:spChg chg="mod">
          <ac:chgData name="瀚文 劉" userId="4eb45f693fa2a7ac" providerId="LiveId" clId="{829C3299-B146-40B7-A1D9-848F9E4B3E28}" dt="2024-11-19T17:33:07.652" v="10750" actId="164"/>
          <ac:spMkLst>
            <pc:docMk/>
            <pc:sldMk cId="3218132307" sldId="325"/>
            <ac:spMk id="12" creationId="{9771BEC5-A7DA-4E39-BD03-BC0BA6BABBCF}"/>
          </ac:spMkLst>
        </pc:spChg>
        <pc:spChg chg="add mod">
          <ac:chgData name="瀚文 劉" userId="4eb45f693fa2a7ac" providerId="LiveId" clId="{829C3299-B146-40B7-A1D9-848F9E4B3E28}" dt="2024-11-20T02:34:34.175" v="12983" actId="14100"/>
          <ac:spMkLst>
            <pc:docMk/>
            <pc:sldMk cId="3218132307" sldId="325"/>
            <ac:spMk id="13" creationId="{B17AC960-72F9-4EBE-6AAD-63FDD84A15EB}"/>
          </ac:spMkLst>
        </pc:spChg>
        <pc:spChg chg="del">
          <ac:chgData name="瀚文 劉" userId="4eb45f693fa2a7ac" providerId="LiveId" clId="{829C3299-B146-40B7-A1D9-848F9E4B3E28}" dt="2024-11-18T15:42:37.836" v="646" actId="478"/>
          <ac:spMkLst>
            <pc:docMk/>
            <pc:sldMk cId="3218132307" sldId="325"/>
            <ac:spMk id="17" creationId="{84BAD3C6-BB6E-4B21-89AA-1E4EB7271E38}"/>
          </ac:spMkLst>
        </pc:spChg>
        <pc:spChg chg="mod">
          <ac:chgData name="瀚文 劉" userId="4eb45f693fa2a7ac" providerId="LiveId" clId="{829C3299-B146-40B7-A1D9-848F9E4B3E28}" dt="2024-11-19T18:05:10.640" v="11836" actId="1036"/>
          <ac:spMkLst>
            <pc:docMk/>
            <pc:sldMk cId="3218132307" sldId="325"/>
            <ac:spMk id="19" creationId="{D67A75DF-4E82-4701-9C9A-A405D6484465}"/>
          </ac:spMkLst>
        </pc:spChg>
        <pc:spChg chg="mod">
          <ac:chgData name="瀚文 劉" userId="4eb45f693fa2a7ac" providerId="LiveId" clId="{829C3299-B146-40B7-A1D9-848F9E4B3E28}" dt="2024-11-19T18:04:59.317" v="11817" actId="1035"/>
          <ac:spMkLst>
            <pc:docMk/>
            <pc:sldMk cId="3218132307" sldId="325"/>
            <ac:spMk id="22" creationId="{F5F75F8C-BD09-4177-B33D-31EE14C1C0D6}"/>
          </ac:spMkLst>
        </pc:spChg>
        <pc:spChg chg="mod">
          <ac:chgData name="瀚文 劉" userId="4eb45f693fa2a7ac" providerId="LiveId" clId="{829C3299-B146-40B7-A1D9-848F9E4B3E28}" dt="2024-11-19T17:33:07.652" v="10750" actId="164"/>
          <ac:spMkLst>
            <pc:docMk/>
            <pc:sldMk cId="3218132307" sldId="325"/>
            <ac:spMk id="24" creationId="{78361807-7D22-417A-A95F-FB594B2801A0}"/>
          </ac:spMkLst>
        </pc:spChg>
        <pc:grpChg chg="add mod">
          <ac:chgData name="瀚文 劉" userId="4eb45f693fa2a7ac" providerId="LiveId" clId="{829C3299-B146-40B7-A1D9-848F9E4B3E28}" dt="2024-11-19T17:40:33.890" v="11213" actId="164"/>
          <ac:grpSpMkLst>
            <pc:docMk/>
            <pc:sldMk cId="3218132307" sldId="325"/>
            <ac:grpSpMk id="5" creationId="{556451DC-8EAD-0804-0803-AD41CB4F74C0}"/>
          </ac:grpSpMkLst>
        </pc:grpChg>
        <pc:grpChg chg="add mod">
          <ac:chgData name="瀚文 劉" userId="4eb45f693fa2a7ac" providerId="LiveId" clId="{829C3299-B146-40B7-A1D9-848F9E4B3E28}" dt="2024-11-19T18:05:12.557" v="11839" actId="1035"/>
          <ac:grpSpMkLst>
            <pc:docMk/>
            <pc:sldMk cId="3218132307" sldId="325"/>
            <ac:grpSpMk id="11" creationId="{D6C2AF75-4637-8B65-E809-C0A6677D4869}"/>
          </ac:grpSpMkLst>
        </pc:grpChg>
        <pc:picChg chg="del">
          <ac:chgData name="瀚文 劉" userId="4eb45f693fa2a7ac" providerId="LiveId" clId="{829C3299-B146-40B7-A1D9-848F9E4B3E28}" dt="2024-11-18T15:42:36.048" v="645" actId="478"/>
          <ac:picMkLst>
            <pc:docMk/>
            <pc:sldMk cId="3218132307" sldId="325"/>
            <ac:picMk id="5" creationId="{1F667CA7-39BE-4DE3-8896-86A5BEFE5D96}"/>
          </ac:picMkLst>
        </pc:picChg>
        <pc:picChg chg="mod">
          <ac:chgData name="瀚文 劉" userId="4eb45f693fa2a7ac" providerId="LiveId" clId="{829C3299-B146-40B7-A1D9-848F9E4B3E28}" dt="2024-11-19T17:33:07.652" v="10750" actId="164"/>
          <ac:picMkLst>
            <pc:docMk/>
            <pc:sldMk cId="3218132307" sldId="325"/>
            <ac:picMk id="7" creationId="{43AD95B6-5671-4D09-865D-D25C74F46339}"/>
          </ac:picMkLst>
        </pc:picChg>
        <pc:picChg chg="mod">
          <ac:chgData name="瀚文 劉" userId="4eb45f693fa2a7ac" providerId="LiveId" clId="{829C3299-B146-40B7-A1D9-848F9E4B3E28}" dt="2024-11-19T17:33:07.652" v="10750" actId="164"/>
          <ac:picMkLst>
            <pc:docMk/>
            <pc:sldMk cId="3218132307" sldId="325"/>
            <ac:picMk id="9" creationId="{4800FC36-0507-4E0E-B723-575861AFC865}"/>
          </ac:picMkLst>
        </pc:picChg>
        <pc:picChg chg="mod">
          <ac:chgData name="瀚文 劉" userId="4eb45f693fa2a7ac" providerId="LiveId" clId="{829C3299-B146-40B7-A1D9-848F9E4B3E28}" dt="2024-11-19T18:05:10.640" v="11836" actId="1036"/>
          <ac:picMkLst>
            <pc:docMk/>
            <pc:sldMk cId="3218132307" sldId="325"/>
            <ac:picMk id="18" creationId="{55C65C40-9430-4476-90C9-FCA69E33B0DE}"/>
          </ac:picMkLst>
        </pc:picChg>
        <pc:cxnChg chg="mod">
          <ac:chgData name="瀚文 劉" userId="4eb45f693fa2a7ac" providerId="LiveId" clId="{829C3299-B146-40B7-A1D9-848F9E4B3E28}" dt="2024-11-19T17:33:07.652" v="10750" actId="164"/>
          <ac:cxnSpMkLst>
            <pc:docMk/>
            <pc:sldMk cId="3218132307" sldId="325"/>
            <ac:cxnSpMk id="8" creationId="{61952EA8-5D50-4262-A915-B02EB3F63A3A}"/>
          </ac:cxnSpMkLst>
        </pc:cxnChg>
      </pc:sldChg>
      <pc:sldChg chg="addSp delSp modSp mod ord modNotesTx">
        <pc:chgData name="瀚文 劉" userId="4eb45f693fa2a7ac" providerId="LiveId" clId="{829C3299-B146-40B7-A1D9-848F9E4B3E28}" dt="2024-11-20T02:37:26.486" v="13113" actId="14100"/>
        <pc:sldMkLst>
          <pc:docMk/>
          <pc:sldMk cId="60174677" sldId="326"/>
        </pc:sldMkLst>
        <pc:spChg chg="mod">
          <ac:chgData name="瀚文 劉" userId="4eb45f693fa2a7ac" providerId="LiveId" clId="{829C3299-B146-40B7-A1D9-848F9E4B3E28}" dt="2024-11-19T17:11:46.438" v="9709" actId="20577"/>
          <ac:spMkLst>
            <pc:docMk/>
            <pc:sldMk cId="60174677" sldId="326"/>
            <ac:spMk id="2" creationId="{2E86A5BA-EED5-4F95-8B49-02C34C919F75}"/>
          </ac:spMkLst>
        </pc:spChg>
        <pc:spChg chg="add mod">
          <ac:chgData name="瀚文 劉" userId="4eb45f693fa2a7ac" providerId="LiveId" clId="{829C3299-B146-40B7-A1D9-848F9E4B3E28}" dt="2024-11-19T17:59:21.099" v="11677" actId="1036"/>
          <ac:spMkLst>
            <pc:docMk/>
            <pc:sldMk cId="60174677" sldId="326"/>
            <ac:spMk id="3" creationId="{6EF7FC78-15D0-3B59-FEFE-95FBDDF12223}"/>
          </ac:spMkLst>
        </pc:spChg>
        <pc:spChg chg="add mod">
          <ac:chgData name="瀚文 劉" userId="4eb45f693fa2a7ac" providerId="LiveId" clId="{829C3299-B146-40B7-A1D9-848F9E4B3E28}" dt="2024-11-20T02:37:26.486" v="13113" actId="14100"/>
          <ac:spMkLst>
            <pc:docMk/>
            <pc:sldMk cId="60174677" sldId="326"/>
            <ac:spMk id="7" creationId="{4F197996-20BD-7A65-14F1-C3AB5E71192F}"/>
          </ac:spMkLst>
        </pc:spChg>
        <pc:spChg chg="add mod">
          <ac:chgData name="瀚文 劉" userId="4eb45f693fa2a7ac" providerId="LiveId" clId="{829C3299-B146-40B7-A1D9-848F9E4B3E28}" dt="2024-11-18T14:48:38.643" v="627" actId="1076"/>
          <ac:spMkLst>
            <pc:docMk/>
            <pc:sldMk cId="60174677" sldId="326"/>
            <ac:spMk id="7" creationId="{C0762722-7F1C-AB02-B344-89EC7BC96641}"/>
          </ac:spMkLst>
        </pc:spChg>
        <pc:spChg chg="add mod">
          <ac:chgData name="瀚文 劉" userId="4eb45f693fa2a7ac" providerId="LiveId" clId="{829C3299-B146-40B7-A1D9-848F9E4B3E28}" dt="2024-11-18T14:48:38.643" v="627" actId="1076"/>
          <ac:spMkLst>
            <pc:docMk/>
            <pc:sldMk cId="60174677" sldId="326"/>
            <ac:spMk id="9" creationId="{9E6743FD-D309-0A5C-6C3E-274216595FA6}"/>
          </ac:spMkLst>
        </pc:spChg>
        <pc:spChg chg="add mod">
          <ac:chgData name="瀚文 劉" userId="4eb45f693fa2a7ac" providerId="LiveId" clId="{829C3299-B146-40B7-A1D9-848F9E4B3E28}" dt="2024-11-18T14:48:38.643" v="627" actId="1076"/>
          <ac:spMkLst>
            <pc:docMk/>
            <pc:sldMk cId="60174677" sldId="326"/>
            <ac:spMk id="10" creationId="{659A79BC-DAA5-5D65-34E1-D11C59AAAE47}"/>
          </ac:spMkLst>
        </pc:spChg>
        <pc:spChg chg="add del mod">
          <ac:chgData name="瀚文 劉" userId="4eb45f693fa2a7ac" providerId="LiveId" clId="{829C3299-B146-40B7-A1D9-848F9E4B3E28}" dt="2024-11-19T17:41:49.686" v="11220" actId="478"/>
          <ac:spMkLst>
            <pc:docMk/>
            <pc:sldMk cId="60174677" sldId="326"/>
            <ac:spMk id="13" creationId="{95A63414-DD3F-4E74-F2A1-B0F4210D3B69}"/>
          </ac:spMkLst>
        </pc:spChg>
        <pc:spChg chg="add del mod">
          <ac:chgData name="瀚文 劉" userId="4eb45f693fa2a7ac" providerId="LiveId" clId="{829C3299-B146-40B7-A1D9-848F9E4B3E28}" dt="2024-11-19T17:43:42.684" v="11275" actId="478"/>
          <ac:spMkLst>
            <pc:docMk/>
            <pc:sldMk cId="60174677" sldId="326"/>
            <ac:spMk id="14" creationId="{12E7944A-6BE8-C908-5962-758C5CD4E025}"/>
          </ac:spMkLst>
        </pc:spChg>
        <pc:spChg chg="add del mod">
          <ac:chgData name="瀚文 劉" userId="4eb45f693fa2a7ac" providerId="LiveId" clId="{829C3299-B146-40B7-A1D9-848F9E4B3E28}" dt="2024-11-18T15:53:04.539" v="688" actId="478"/>
          <ac:spMkLst>
            <pc:docMk/>
            <pc:sldMk cId="60174677" sldId="326"/>
            <ac:spMk id="15" creationId="{82658BB2-3704-A04D-055C-512D1C696980}"/>
          </ac:spMkLst>
        </pc:spChg>
        <pc:spChg chg="add mod">
          <ac:chgData name="瀚文 劉" userId="4eb45f693fa2a7ac" providerId="LiveId" clId="{829C3299-B146-40B7-A1D9-848F9E4B3E28}" dt="2024-11-19T17:48:05.681" v="11428" actId="1036"/>
          <ac:spMkLst>
            <pc:docMk/>
            <pc:sldMk cId="60174677" sldId="326"/>
            <ac:spMk id="16" creationId="{CC0008BF-F50A-6DEB-1DC7-C748A5436418}"/>
          </ac:spMkLst>
        </pc:spChg>
        <pc:spChg chg="del mod">
          <ac:chgData name="瀚文 劉" userId="4eb45f693fa2a7ac" providerId="LiveId" clId="{829C3299-B146-40B7-A1D9-848F9E4B3E28}" dt="2024-11-18T15:51:14.171" v="671" actId="478"/>
          <ac:spMkLst>
            <pc:docMk/>
            <pc:sldMk cId="60174677" sldId="326"/>
            <ac:spMk id="26" creationId="{98BF96C2-734F-420C-9B6C-D1A30F40A13A}"/>
          </ac:spMkLst>
        </pc:spChg>
        <pc:spChg chg="mod">
          <ac:chgData name="瀚文 劉" userId="4eb45f693fa2a7ac" providerId="LiveId" clId="{829C3299-B146-40B7-A1D9-848F9E4B3E28}" dt="2024-11-19T17:48:05.681" v="11428" actId="1036"/>
          <ac:spMkLst>
            <pc:docMk/>
            <pc:sldMk cId="60174677" sldId="326"/>
            <ac:spMk id="36" creationId="{24574402-8483-45D5-95E1-2979E4D878C8}"/>
          </ac:spMkLst>
        </pc:spChg>
        <pc:grpChg chg="mod">
          <ac:chgData name="瀚文 劉" userId="4eb45f693fa2a7ac" providerId="LiveId" clId="{829C3299-B146-40B7-A1D9-848F9E4B3E28}" dt="2024-11-19T17:48:05.681" v="11428" actId="1036"/>
          <ac:grpSpMkLst>
            <pc:docMk/>
            <pc:sldMk cId="60174677" sldId="326"/>
            <ac:grpSpMk id="8" creationId="{1635FAB5-47B8-4A97-B89B-2D9C27AC1943}"/>
          </ac:grpSpMkLst>
        </pc:grpChg>
        <pc:graphicFrameChg chg="del modGraphic">
          <ac:chgData name="瀚文 劉" userId="4eb45f693fa2a7ac" providerId="LiveId" clId="{829C3299-B146-40B7-A1D9-848F9E4B3E28}" dt="2024-11-18T14:48:09.779" v="623" actId="478"/>
          <ac:graphicFrameMkLst>
            <pc:docMk/>
            <pc:sldMk cId="60174677" sldId="326"/>
            <ac:graphicFrameMk id="3" creationId="{5A0ACB6E-8204-4A31-9B48-CE71F5F26924}"/>
          </ac:graphicFrameMkLst>
        </pc:graphicFrameChg>
        <pc:graphicFrameChg chg="add mod">
          <ac:chgData name="瀚文 劉" userId="4eb45f693fa2a7ac" providerId="LiveId" clId="{829C3299-B146-40B7-A1D9-848F9E4B3E28}" dt="2024-11-18T14:48:38.643" v="627" actId="1076"/>
          <ac:graphicFrameMkLst>
            <pc:docMk/>
            <pc:sldMk cId="60174677" sldId="326"/>
            <ac:graphicFrameMk id="5" creationId="{61C24FB5-601F-A4AC-A451-DB35906E43EF}"/>
          </ac:graphicFrameMkLst>
        </pc:graphicFrameChg>
        <pc:graphicFrameChg chg="add mod">
          <ac:chgData name="瀚文 劉" userId="4eb45f693fa2a7ac" providerId="LiveId" clId="{829C3299-B146-40B7-A1D9-848F9E4B3E28}" dt="2024-11-19T17:48:05.681" v="11428" actId="1036"/>
          <ac:graphicFrameMkLst>
            <pc:docMk/>
            <pc:sldMk cId="60174677" sldId="326"/>
            <ac:graphicFrameMk id="11" creationId="{680BC7F1-24E6-FBB6-1ED1-214380D28B4F}"/>
          </ac:graphicFrameMkLst>
        </pc:graphicFrameChg>
        <pc:picChg chg="mod">
          <ac:chgData name="瀚文 劉" userId="4eb45f693fa2a7ac" providerId="LiveId" clId="{829C3299-B146-40B7-A1D9-848F9E4B3E28}" dt="2024-11-19T17:48:05.681" v="11428" actId="1036"/>
          <ac:picMkLst>
            <pc:docMk/>
            <pc:sldMk cId="60174677" sldId="326"/>
            <ac:picMk id="25" creationId="{D9C8C7C4-D5A2-4563-9521-3E596616C148}"/>
          </ac:picMkLst>
        </pc:picChg>
        <pc:picChg chg="del">
          <ac:chgData name="瀚文 劉" userId="4eb45f693fa2a7ac" providerId="LiveId" clId="{829C3299-B146-40B7-A1D9-848F9E4B3E28}" dt="2024-11-18T15:42:23.770" v="644" actId="478"/>
          <ac:picMkLst>
            <pc:docMk/>
            <pc:sldMk cId="60174677" sldId="326"/>
            <ac:picMk id="37" creationId="{6A6609C9-086A-4916-A826-7375838183A3}"/>
          </ac:picMkLst>
        </pc:picChg>
        <pc:cxnChg chg="add mod">
          <ac:chgData name="瀚文 劉" userId="4eb45f693fa2a7ac" providerId="LiveId" clId="{829C3299-B146-40B7-A1D9-848F9E4B3E28}" dt="2024-11-18T14:48:38.643" v="627" actId="1076"/>
          <ac:cxnSpMkLst>
            <pc:docMk/>
            <pc:sldMk cId="60174677" sldId="326"/>
            <ac:cxnSpMk id="6" creationId="{33C04314-B296-C97B-3F54-A330567E3C92}"/>
          </ac:cxnSpMkLst>
        </pc:cxnChg>
        <pc:cxnChg chg="add del mod">
          <ac:chgData name="瀚文 劉" userId="4eb45f693fa2a7ac" providerId="LiveId" clId="{829C3299-B146-40B7-A1D9-848F9E4B3E28}" dt="2024-11-19T17:41:50.985" v="11221" actId="478"/>
          <ac:cxnSpMkLst>
            <pc:docMk/>
            <pc:sldMk cId="60174677" sldId="326"/>
            <ac:cxnSpMk id="12" creationId="{4A8E3CD2-9621-D5B1-3ADE-C9E7B91CA57B}"/>
          </ac:cxnSpMkLst>
        </pc:cxnChg>
        <pc:cxnChg chg="mod ord">
          <ac:chgData name="瀚文 劉" userId="4eb45f693fa2a7ac" providerId="LiveId" clId="{829C3299-B146-40B7-A1D9-848F9E4B3E28}" dt="2024-11-19T17:48:05.681" v="11428" actId="1036"/>
          <ac:cxnSpMkLst>
            <pc:docMk/>
            <pc:sldMk cId="60174677" sldId="326"/>
            <ac:cxnSpMk id="32" creationId="{F0D08413-F832-4ED4-893C-93D787DCF589}"/>
          </ac:cxnSpMkLst>
        </pc:cxnChg>
      </pc:sldChg>
      <pc:sldChg chg="del ord">
        <pc:chgData name="瀚文 劉" userId="4eb45f693fa2a7ac" providerId="LiveId" clId="{829C3299-B146-40B7-A1D9-848F9E4B3E28}" dt="2024-11-18T15:55:31.401" v="721" actId="47"/>
        <pc:sldMkLst>
          <pc:docMk/>
          <pc:sldMk cId="4122827221" sldId="327"/>
        </pc:sldMkLst>
      </pc:sldChg>
      <pc:sldChg chg="del">
        <pc:chgData name="瀚文 劉" userId="4eb45f693fa2a7ac" providerId="LiveId" clId="{829C3299-B146-40B7-A1D9-848F9E4B3E28}" dt="2024-11-18T14:49:14.344" v="637" actId="47"/>
        <pc:sldMkLst>
          <pc:docMk/>
          <pc:sldMk cId="253055730" sldId="328"/>
        </pc:sldMkLst>
      </pc:sldChg>
      <pc:sldChg chg="del">
        <pc:chgData name="瀚文 劉" userId="4eb45f693fa2a7ac" providerId="LiveId" clId="{829C3299-B146-40B7-A1D9-848F9E4B3E28}" dt="2024-11-18T14:49:12.645" v="636" actId="47"/>
        <pc:sldMkLst>
          <pc:docMk/>
          <pc:sldMk cId="2084998272" sldId="329"/>
        </pc:sldMkLst>
      </pc:sldChg>
      <pc:sldChg chg="delSp del mod">
        <pc:chgData name="瀚文 劉" userId="4eb45f693fa2a7ac" providerId="LiveId" clId="{829C3299-B146-40B7-A1D9-848F9E4B3E28}" dt="2024-11-18T14:49:01.437" v="630" actId="47"/>
        <pc:sldMkLst>
          <pc:docMk/>
          <pc:sldMk cId="2130978736" sldId="330"/>
        </pc:sldMkLst>
        <pc:spChg chg="del">
          <ac:chgData name="瀚文 劉" userId="4eb45f693fa2a7ac" providerId="LiveId" clId="{829C3299-B146-40B7-A1D9-848F9E4B3E28}" dt="2024-11-18T12:43:36.653" v="15" actId="21"/>
          <ac:spMkLst>
            <pc:docMk/>
            <pc:sldMk cId="2130978736" sldId="330"/>
            <ac:spMk id="95" creationId="{23C83D07-D090-48F1-85F5-A9B49657E04B}"/>
          </ac:spMkLst>
        </pc:spChg>
        <pc:picChg chg="del">
          <ac:chgData name="瀚文 劉" userId="4eb45f693fa2a7ac" providerId="LiveId" clId="{829C3299-B146-40B7-A1D9-848F9E4B3E28}" dt="2024-11-18T12:43:36.653" v="15" actId="21"/>
          <ac:picMkLst>
            <pc:docMk/>
            <pc:sldMk cId="2130978736" sldId="330"/>
            <ac:picMk id="18" creationId="{B0853989-0556-41C0-8E8D-BB44D8F24D76}"/>
          </ac:picMkLst>
        </pc:picChg>
      </pc:sldChg>
      <pc:sldChg chg="del">
        <pc:chgData name="瀚文 劉" userId="4eb45f693fa2a7ac" providerId="LiveId" clId="{829C3299-B146-40B7-A1D9-848F9E4B3E28}" dt="2024-11-18T14:49:11.575" v="635" actId="47"/>
        <pc:sldMkLst>
          <pc:docMk/>
          <pc:sldMk cId="357241160" sldId="333"/>
        </pc:sldMkLst>
      </pc:sldChg>
      <pc:sldChg chg="del">
        <pc:chgData name="瀚文 劉" userId="4eb45f693fa2a7ac" providerId="LiveId" clId="{829C3299-B146-40B7-A1D9-848F9E4B3E28}" dt="2024-11-18T14:49:09.344" v="633" actId="47"/>
        <pc:sldMkLst>
          <pc:docMk/>
          <pc:sldMk cId="2836462785" sldId="334"/>
        </pc:sldMkLst>
      </pc:sldChg>
      <pc:sldChg chg="del">
        <pc:chgData name="瀚文 劉" userId="4eb45f693fa2a7ac" providerId="LiveId" clId="{829C3299-B146-40B7-A1D9-848F9E4B3E28}" dt="2024-11-18T14:49:10.618" v="634" actId="47"/>
        <pc:sldMkLst>
          <pc:docMk/>
          <pc:sldMk cId="457304370" sldId="335"/>
        </pc:sldMkLst>
      </pc:sldChg>
      <pc:sldChg chg="del">
        <pc:chgData name="瀚文 劉" userId="4eb45f693fa2a7ac" providerId="LiveId" clId="{829C3299-B146-40B7-A1D9-848F9E4B3E28}" dt="2024-11-18T14:49:15.012" v="640" actId="47"/>
        <pc:sldMkLst>
          <pc:docMk/>
          <pc:sldMk cId="998640238" sldId="337"/>
        </pc:sldMkLst>
      </pc:sldChg>
      <pc:sldChg chg="del">
        <pc:chgData name="瀚文 劉" userId="4eb45f693fa2a7ac" providerId="LiveId" clId="{829C3299-B146-40B7-A1D9-848F9E4B3E28}" dt="2024-11-18T14:49:03.935" v="632" actId="47"/>
        <pc:sldMkLst>
          <pc:docMk/>
          <pc:sldMk cId="664294246" sldId="338"/>
        </pc:sldMkLst>
      </pc:sldChg>
      <pc:sldChg chg="addSp delSp modSp mod modNotesTx">
        <pc:chgData name="瀚文 劉" userId="4eb45f693fa2a7ac" providerId="LiveId" clId="{829C3299-B146-40B7-A1D9-848F9E4B3E28}" dt="2024-11-20T02:05:27.928" v="11962" actId="1038"/>
        <pc:sldMkLst>
          <pc:docMk/>
          <pc:sldMk cId="2987041818" sldId="339"/>
        </pc:sldMkLst>
        <pc:spChg chg="del">
          <ac:chgData name="瀚文 劉" userId="4eb45f693fa2a7ac" providerId="LiveId" clId="{829C3299-B146-40B7-A1D9-848F9E4B3E28}" dt="2024-11-18T14:08:32.112" v="511" actId="478"/>
          <ac:spMkLst>
            <pc:docMk/>
            <pc:sldMk cId="2987041818" sldId="339"/>
            <ac:spMk id="3" creationId="{70ADFC2F-F646-9A82-A83A-927717389B7D}"/>
          </ac:spMkLst>
        </pc:spChg>
        <pc:spChg chg="mod">
          <ac:chgData name="瀚文 劉" userId="4eb45f693fa2a7ac" providerId="LiveId" clId="{829C3299-B146-40B7-A1D9-848F9E4B3E28}" dt="2024-11-19T17:15:07.829" v="9789" actId="1076"/>
          <ac:spMkLst>
            <pc:docMk/>
            <pc:sldMk cId="2987041818" sldId="339"/>
            <ac:spMk id="4" creationId="{D0A4B2F9-DCE2-978D-3F66-C9E4E3A74DEB}"/>
          </ac:spMkLst>
        </pc:spChg>
        <pc:spChg chg="add del mod">
          <ac:chgData name="瀚文 劉" userId="4eb45f693fa2a7ac" providerId="LiveId" clId="{829C3299-B146-40B7-A1D9-848F9E4B3E28}" dt="2024-11-19T17:13:45.845" v="9768" actId="478"/>
          <ac:spMkLst>
            <pc:docMk/>
            <pc:sldMk cId="2987041818" sldId="339"/>
            <ac:spMk id="6" creationId="{C3870AF7-8188-965D-B807-2C70C913A9B9}"/>
          </ac:spMkLst>
        </pc:spChg>
        <pc:spChg chg="add del mod">
          <ac:chgData name="瀚文 劉" userId="4eb45f693fa2a7ac" providerId="LiveId" clId="{829C3299-B146-40B7-A1D9-848F9E4B3E28}" dt="2024-11-19T17:13:45.845" v="9768" actId="478"/>
          <ac:spMkLst>
            <pc:docMk/>
            <pc:sldMk cId="2987041818" sldId="339"/>
            <ac:spMk id="8" creationId="{792CE930-7607-9645-CD39-41AA3F0A702E}"/>
          </ac:spMkLst>
        </pc:spChg>
        <pc:spChg chg="add mod">
          <ac:chgData name="瀚文 劉" userId="4eb45f693fa2a7ac" providerId="LiveId" clId="{829C3299-B146-40B7-A1D9-848F9E4B3E28}" dt="2024-11-20T02:05:27.928" v="11962" actId="1038"/>
          <ac:spMkLst>
            <pc:docMk/>
            <pc:sldMk cId="2987041818" sldId="339"/>
            <ac:spMk id="9" creationId="{D1D42965-8EBF-54B7-DC16-933592BF9194}"/>
          </ac:spMkLst>
        </pc:spChg>
        <pc:spChg chg="add mod">
          <ac:chgData name="瀚文 劉" userId="4eb45f693fa2a7ac" providerId="LiveId" clId="{829C3299-B146-40B7-A1D9-848F9E4B3E28}" dt="2024-11-20T02:05:27.928" v="11962" actId="1038"/>
          <ac:spMkLst>
            <pc:docMk/>
            <pc:sldMk cId="2987041818" sldId="339"/>
            <ac:spMk id="10" creationId="{2DEFE124-2A5F-A0B7-9CE1-DA235AFB44C0}"/>
          </ac:spMkLst>
        </pc:spChg>
        <pc:spChg chg="add mod">
          <ac:chgData name="瀚文 劉" userId="4eb45f693fa2a7ac" providerId="LiveId" clId="{829C3299-B146-40B7-A1D9-848F9E4B3E28}" dt="2024-11-20T02:05:27.928" v="11962" actId="1038"/>
          <ac:spMkLst>
            <pc:docMk/>
            <pc:sldMk cId="2987041818" sldId="339"/>
            <ac:spMk id="12" creationId="{F453AF7C-F635-E1B6-4451-4D1ED210CD2A}"/>
          </ac:spMkLst>
        </pc:spChg>
        <pc:spChg chg="mod">
          <ac:chgData name="瀚文 劉" userId="4eb45f693fa2a7ac" providerId="LiveId" clId="{829C3299-B146-40B7-A1D9-848F9E4B3E28}" dt="2024-11-19T17:11:24.128" v="9681" actId="20577"/>
          <ac:spMkLst>
            <pc:docMk/>
            <pc:sldMk cId="2987041818" sldId="339"/>
            <ac:spMk id="13" creationId="{C0FB7BFC-E515-80C9-8CD5-00B5394562C6}"/>
          </ac:spMkLst>
        </pc:spChg>
        <pc:spChg chg="add del mod">
          <ac:chgData name="瀚文 劉" userId="4eb45f693fa2a7ac" providerId="LiveId" clId="{829C3299-B146-40B7-A1D9-848F9E4B3E28}" dt="2024-11-20T02:02:29.486" v="11849" actId="478"/>
          <ac:spMkLst>
            <pc:docMk/>
            <pc:sldMk cId="2987041818" sldId="339"/>
            <ac:spMk id="14" creationId="{2D0D56EE-97A8-FBD5-4807-2047976F2ACE}"/>
          </ac:spMkLst>
        </pc:spChg>
        <pc:spChg chg="add mod">
          <ac:chgData name="瀚文 劉" userId="4eb45f693fa2a7ac" providerId="LiveId" clId="{829C3299-B146-40B7-A1D9-848F9E4B3E28}" dt="2024-11-19T17:13:15.168" v="9760"/>
          <ac:spMkLst>
            <pc:docMk/>
            <pc:sldMk cId="2987041818" sldId="339"/>
            <ac:spMk id="17" creationId="{6B8A131D-6393-6028-E9E2-D3F59BED9DB9}"/>
          </ac:spMkLst>
        </pc:spChg>
        <pc:spChg chg="add mod">
          <ac:chgData name="瀚文 劉" userId="4eb45f693fa2a7ac" providerId="LiveId" clId="{829C3299-B146-40B7-A1D9-848F9E4B3E28}" dt="2024-11-19T17:13:15.168" v="9760"/>
          <ac:spMkLst>
            <pc:docMk/>
            <pc:sldMk cId="2987041818" sldId="339"/>
            <ac:spMk id="19" creationId="{B4CA8ECD-1ADA-56AD-23AE-DA222B7BF2A6}"/>
          </ac:spMkLst>
        </pc:spChg>
        <pc:spChg chg="add del mod">
          <ac:chgData name="瀚文 劉" userId="4eb45f693fa2a7ac" providerId="LiveId" clId="{829C3299-B146-40B7-A1D9-848F9E4B3E28}" dt="2024-11-19T17:30:58.199" v="10716" actId="478"/>
          <ac:spMkLst>
            <pc:docMk/>
            <pc:sldMk cId="2987041818" sldId="339"/>
            <ac:spMk id="21" creationId="{1185BA8C-FE35-D7D4-7308-A0AA6993447F}"/>
          </ac:spMkLst>
        </pc:spChg>
        <pc:spChg chg="add del mod">
          <ac:chgData name="瀚文 劉" userId="4eb45f693fa2a7ac" providerId="LiveId" clId="{829C3299-B146-40B7-A1D9-848F9E4B3E28}" dt="2024-11-19T17:30:58.199" v="10716" actId="478"/>
          <ac:spMkLst>
            <pc:docMk/>
            <pc:sldMk cId="2987041818" sldId="339"/>
            <ac:spMk id="23" creationId="{5646B6A3-A202-915D-9B26-3ADB185842FC}"/>
          </ac:spMkLst>
        </pc:spChg>
        <pc:spChg chg="add del mod">
          <ac:chgData name="瀚文 劉" userId="4eb45f693fa2a7ac" providerId="LiveId" clId="{829C3299-B146-40B7-A1D9-848F9E4B3E28}" dt="2024-11-19T17:31:06.749" v="10718" actId="478"/>
          <ac:spMkLst>
            <pc:docMk/>
            <pc:sldMk cId="2987041818" sldId="339"/>
            <ac:spMk id="26" creationId="{F54A3C21-6F52-7B26-AF4C-B751367744AF}"/>
          </ac:spMkLst>
        </pc:spChg>
        <pc:spChg chg="add mod">
          <ac:chgData name="瀚文 劉" userId="4eb45f693fa2a7ac" providerId="LiveId" clId="{829C3299-B146-40B7-A1D9-848F9E4B3E28}" dt="2024-11-19T17:31:03.958" v="10717"/>
          <ac:spMkLst>
            <pc:docMk/>
            <pc:sldMk cId="2987041818" sldId="339"/>
            <ac:spMk id="28" creationId="{FB8A1176-2173-D6BE-794E-43B657DC7168}"/>
          </ac:spMkLst>
        </pc:spChg>
        <pc:spChg chg="add mod">
          <ac:chgData name="瀚文 劉" userId="4eb45f693fa2a7ac" providerId="LiveId" clId="{829C3299-B146-40B7-A1D9-848F9E4B3E28}" dt="2024-11-19T17:31:03.958" v="10717"/>
          <ac:spMkLst>
            <pc:docMk/>
            <pc:sldMk cId="2987041818" sldId="339"/>
            <ac:spMk id="30" creationId="{296CA02F-A3D0-EB7D-D1CA-04D255AFF44E}"/>
          </ac:spMkLst>
        </pc:spChg>
        <pc:spChg chg="add mod">
          <ac:chgData name="瀚文 劉" userId="4eb45f693fa2a7ac" providerId="LiveId" clId="{829C3299-B146-40B7-A1D9-848F9E4B3E28}" dt="2024-11-20T02:05:27.928" v="11962" actId="1038"/>
          <ac:spMkLst>
            <pc:docMk/>
            <pc:sldMk cId="2987041818" sldId="339"/>
            <ac:spMk id="31" creationId="{31AC9DCB-E78B-978B-4C82-0E2D7E7857BE}"/>
          </ac:spMkLst>
        </pc:spChg>
        <pc:picChg chg="add del mod ord">
          <ac:chgData name="瀚文 劉" userId="4eb45f693fa2a7ac" providerId="LiveId" clId="{829C3299-B146-40B7-A1D9-848F9E4B3E28}" dt="2024-11-19T17:30:53.993" v="10714" actId="167"/>
          <ac:picMkLst>
            <pc:docMk/>
            <pc:sldMk cId="2987041818" sldId="339"/>
            <ac:picMk id="2" creationId="{F2FDC083-4185-AE85-D05B-07D14C600A12}"/>
          </ac:picMkLst>
        </pc:picChg>
        <pc:picChg chg="add del mod ord">
          <ac:chgData name="瀚文 劉" userId="4eb45f693fa2a7ac" providerId="LiveId" clId="{829C3299-B146-40B7-A1D9-848F9E4B3E28}" dt="2024-11-19T17:12:54.859" v="9758" actId="478"/>
          <ac:picMkLst>
            <pc:docMk/>
            <pc:sldMk cId="2987041818" sldId="339"/>
            <ac:picMk id="3" creationId="{1A079C40-618A-EA94-7B4E-723AA2277888}"/>
          </ac:picMkLst>
        </pc:picChg>
        <pc:picChg chg="add mod ord">
          <ac:chgData name="瀚文 劉" userId="4eb45f693fa2a7ac" providerId="LiveId" clId="{829C3299-B146-40B7-A1D9-848F9E4B3E28}" dt="2024-11-20T02:05:27.928" v="11962" actId="1038"/>
          <ac:picMkLst>
            <pc:docMk/>
            <pc:sldMk cId="2987041818" sldId="339"/>
            <ac:picMk id="5" creationId="{969C41F3-3608-B55B-EDD5-E2B1E7E33C38}"/>
          </ac:picMkLst>
        </pc:picChg>
        <pc:picChg chg="add del mod">
          <ac:chgData name="瀚文 劉" userId="4eb45f693fa2a7ac" providerId="LiveId" clId="{829C3299-B146-40B7-A1D9-848F9E4B3E28}" dt="2024-11-19T17:13:45.845" v="9768" actId="478"/>
          <ac:picMkLst>
            <pc:docMk/>
            <pc:sldMk cId="2987041818" sldId="339"/>
            <ac:picMk id="5" creationId="{BEEB01A1-4D38-653D-7222-B21D274AEE3F}"/>
          </ac:picMkLst>
        </pc:picChg>
        <pc:picChg chg="add del mod">
          <ac:chgData name="瀚文 劉" userId="4eb45f693fa2a7ac" providerId="LiveId" clId="{829C3299-B146-40B7-A1D9-848F9E4B3E28}" dt="2024-11-20T02:03:32.293" v="11859" actId="478"/>
          <ac:picMkLst>
            <pc:docMk/>
            <pc:sldMk cId="2987041818" sldId="339"/>
            <ac:picMk id="7" creationId="{601473B8-8948-6079-43E7-8E3A0266DE8C}"/>
          </ac:picMkLst>
        </pc:picChg>
        <pc:picChg chg="add del mod">
          <ac:chgData name="瀚文 劉" userId="4eb45f693fa2a7ac" providerId="LiveId" clId="{829C3299-B146-40B7-A1D9-848F9E4B3E28}" dt="2024-11-19T17:13:45.845" v="9768" actId="478"/>
          <ac:picMkLst>
            <pc:docMk/>
            <pc:sldMk cId="2987041818" sldId="339"/>
            <ac:picMk id="7" creationId="{E80B8AA8-4BF7-256F-B90F-E60D8EAB6149}"/>
          </ac:picMkLst>
        </pc:picChg>
        <pc:picChg chg="add del mod">
          <ac:chgData name="瀚文 劉" userId="4eb45f693fa2a7ac" providerId="LiveId" clId="{829C3299-B146-40B7-A1D9-848F9E4B3E28}" dt="2024-11-20T02:03:44.329" v="11863" actId="478"/>
          <ac:picMkLst>
            <pc:docMk/>
            <pc:sldMk cId="2987041818" sldId="339"/>
            <ac:picMk id="11" creationId="{4E5A8735-AB8B-1250-3BE1-C710D4A49C67}"/>
          </ac:picMkLst>
        </pc:picChg>
        <pc:picChg chg="add mod">
          <ac:chgData name="瀚文 劉" userId="4eb45f693fa2a7ac" providerId="LiveId" clId="{829C3299-B146-40B7-A1D9-848F9E4B3E28}" dt="2024-11-20T02:05:27.928" v="11962" actId="1038"/>
          <ac:picMkLst>
            <pc:docMk/>
            <pc:sldMk cId="2987041818" sldId="339"/>
            <ac:picMk id="15" creationId="{743BD0CE-77FC-4E57-CB2C-B365E8517DEC}"/>
          </ac:picMkLst>
        </pc:picChg>
        <pc:picChg chg="add mod">
          <ac:chgData name="瀚文 劉" userId="4eb45f693fa2a7ac" providerId="LiveId" clId="{829C3299-B146-40B7-A1D9-848F9E4B3E28}" dt="2024-11-19T17:13:15.168" v="9760"/>
          <ac:picMkLst>
            <pc:docMk/>
            <pc:sldMk cId="2987041818" sldId="339"/>
            <ac:picMk id="16" creationId="{758339DC-703F-75D4-B3A4-841E3A8E3A47}"/>
          </ac:picMkLst>
        </pc:picChg>
        <pc:picChg chg="add mod">
          <ac:chgData name="瀚文 劉" userId="4eb45f693fa2a7ac" providerId="LiveId" clId="{829C3299-B146-40B7-A1D9-848F9E4B3E28}" dt="2024-11-19T17:13:15.168" v="9760"/>
          <ac:picMkLst>
            <pc:docMk/>
            <pc:sldMk cId="2987041818" sldId="339"/>
            <ac:picMk id="18" creationId="{8847F88C-D800-E223-86D0-24684D1263D5}"/>
          </ac:picMkLst>
        </pc:picChg>
        <pc:picChg chg="add del mod">
          <ac:chgData name="瀚文 劉" userId="4eb45f693fa2a7ac" providerId="LiveId" clId="{829C3299-B146-40B7-A1D9-848F9E4B3E28}" dt="2024-11-19T17:30:58.199" v="10716" actId="478"/>
          <ac:picMkLst>
            <pc:docMk/>
            <pc:sldMk cId="2987041818" sldId="339"/>
            <ac:picMk id="20" creationId="{83B0B394-2C2E-FF6E-98D3-8C4CDE851E09}"/>
          </ac:picMkLst>
        </pc:picChg>
        <pc:picChg chg="add del mod">
          <ac:chgData name="瀚文 劉" userId="4eb45f693fa2a7ac" providerId="LiveId" clId="{829C3299-B146-40B7-A1D9-848F9E4B3E28}" dt="2024-11-19T17:30:58.199" v="10716" actId="478"/>
          <ac:picMkLst>
            <pc:docMk/>
            <pc:sldMk cId="2987041818" sldId="339"/>
            <ac:picMk id="22" creationId="{73EB3AB3-3B17-D2B8-51D1-059BC57619A7}"/>
          </ac:picMkLst>
        </pc:picChg>
        <pc:picChg chg="add del mod">
          <ac:chgData name="瀚文 劉" userId="4eb45f693fa2a7ac" providerId="LiveId" clId="{829C3299-B146-40B7-A1D9-848F9E4B3E28}" dt="2024-11-19T17:30:55.237" v="10715" actId="478"/>
          <ac:picMkLst>
            <pc:docMk/>
            <pc:sldMk cId="2987041818" sldId="339"/>
            <ac:picMk id="24" creationId="{18F7EF94-66FD-7743-4E73-95409531DFBC}"/>
          </ac:picMkLst>
        </pc:picChg>
        <pc:picChg chg="add del mod">
          <ac:chgData name="瀚文 劉" userId="4eb45f693fa2a7ac" providerId="LiveId" clId="{829C3299-B146-40B7-A1D9-848F9E4B3E28}" dt="2024-11-19T17:31:06.749" v="10718" actId="478"/>
          <ac:picMkLst>
            <pc:docMk/>
            <pc:sldMk cId="2987041818" sldId="339"/>
            <ac:picMk id="25" creationId="{E3451E69-0C82-018C-EACD-E0CE8A4B3BFB}"/>
          </ac:picMkLst>
        </pc:picChg>
        <pc:picChg chg="add mod">
          <ac:chgData name="瀚文 劉" userId="4eb45f693fa2a7ac" providerId="LiveId" clId="{829C3299-B146-40B7-A1D9-848F9E4B3E28}" dt="2024-11-19T17:31:03.958" v="10717"/>
          <ac:picMkLst>
            <pc:docMk/>
            <pc:sldMk cId="2987041818" sldId="339"/>
            <ac:picMk id="27" creationId="{37D23ECC-17D6-3B90-D22B-08756D23FCF5}"/>
          </ac:picMkLst>
        </pc:picChg>
        <pc:picChg chg="add mod">
          <ac:chgData name="瀚文 劉" userId="4eb45f693fa2a7ac" providerId="LiveId" clId="{829C3299-B146-40B7-A1D9-848F9E4B3E28}" dt="2024-11-19T17:31:03.958" v="10717"/>
          <ac:picMkLst>
            <pc:docMk/>
            <pc:sldMk cId="2987041818" sldId="339"/>
            <ac:picMk id="29" creationId="{E1FEBD38-E618-E332-E9CC-95BE2CF87C5C}"/>
          </ac:picMkLst>
        </pc:picChg>
      </pc:sldChg>
      <pc:sldChg chg="delSp del mod">
        <pc:chgData name="瀚文 劉" userId="4eb45f693fa2a7ac" providerId="LiveId" clId="{829C3299-B146-40B7-A1D9-848F9E4B3E28}" dt="2024-11-18T14:49:18.307" v="641" actId="47"/>
        <pc:sldMkLst>
          <pc:docMk/>
          <pc:sldMk cId="1070254854" sldId="340"/>
        </pc:sldMkLst>
        <pc:spChg chg="del">
          <ac:chgData name="瀚文 劉" userId="4eb45f693fa2a7ac" providerId="LiveId" clId="{829C3299-B146-40B7-A1D9-848F9E4B3E28}" dt="2024-11-18T14:08:33.693" v="512" actId="478"/>
          <ac:spMkLst>
            <pc:docMk/>
            <pc:sldMk cId="1070254854" sldId="340"/>
            <ac:spMk id="2" creationId="{F6132985-C932-55DB-F1CA-50E85A11D990}"/>
          </ac:spMkLst>
        </pc:spChg>
      </pc:sldChg>
      <pc:sldChg chg="addSp modSp mod ord">
        <pc:chgData name="瀚文 劉" userId="4eb45f693fa2a7ac" providerId="LiveId" clId="{829C3299-B146-40B7-A1D9-848F9E4B3E28}" dt="2024-11-20T02:21:06.112" v="12599" actId="20577"/>
        <pc:sldMkLst>
          <pc:docMk/>
          <pc:sldMk cId="3251452316" sldId="341"/>
        </pc:sldMkLst>
        <pc:spChg chg="add mod">
          <ac:chgData name="瀚文 劉" userId="4eb45f693fa2a7ac" providerId="LiveId" clId="{829C3299-B146-40B7-A1D9-848F9E4B3E28}" dt="2024-11-20T02:21:06.112" v="12599" actId="20577"/>
          <ac:spMkLst>
            <pc:docMk/>
            <pc:sldMk cId="3251452316" sldId="341"/>
            <ac:spMk id="2" creationId="{49680F9D-3292-03DC-C213-1412622D9839}"/>
          </ac:spMkLst>
        </pc:spChg>
        <pc:spChg chg="add mod">
          <ac:chgData name="瀚文 劉" userId="4eb45f693fa2a7ac" providerId="LiveId" clId="{829C3299-B146-40B7-A1D9-848F9E4B3E28}" dt="2024-11-19T16:51:10.846" v="8736" actId="1038"/>
          <ac:spMkLst>
            <pc:docMk/>
            <pc:sldMk cId="3251452316" sldId="341"/>
            <ac:spMk id="31" creationId="{39E22492-6E1B-45B7-A420-59B8C030D544}"/>
          </ac:spMkLst>
        </pc:spChg>
        <pc:spChg chg="add mod">
          <ac:chgData name="瀚文 劉" userId="4eb45f693fa2a7ac" providerId="LiveId" clId="{829C3299-B146-40B7-A1D9-848F9E4B3E28}" dt="2024-11-19T16:51:07.817" v="8727" actId="1036"/>
          <ac:spMkLst>
            <pc:docMk/>
            <pc:sldMk cId="3251452316" sldId="341"/>
            <ac:spMk id="95" creationId="{23C83D07-D090-48F1-85F5-A9B49657E04B}"/>
          </ac:spMkLst>
        </pc:spChg>
        <pc:picChg chg="add mod">
          <ac:chgData name="瀚文 劉" userId="4eb45f693fa2a7ac" providerId="LiveId" clId="{829C3299-B146-40B7-A1D9-848F9E4B3E28}" dt="2024-11-19T16:51:07.817" v="8727" actId="1036"/>
          <ac:picMkLst>
            <pc:docMk/>
            <pc:sldMk cId="3251452316" sldId="341"/>
            <ac:picMk id="18" creationId="{B0853989-0556-41C0-8E8D-BB44D8F24D76}"/>
          </ac:picMkLst>
        </pc:picChg>
        <pc:picChg chg="add mod">
          <ac:chgData name="瀚文 劉" userId="4eb45f693fa2a7ac" providerId="LiveId" clId="{829C3299-B146-40B7-A1D9-848F9E4B3E28}" dt="2024-11-19T16:51:10.846" v="8736" actId="1038"/>
          <ac:picMkLst>
            <pc:docMk/>
            <pc:sldMk cId="3251452316" sldId="341"/>
            <ac:picMk id="30" creationId="{4F10A52E-F8CD-48F7-B85B-6E3282D439CF}"/>
          </ac:picMkLst>
        </pc:picChg>
      </pc:sldChg>
      <pc:sldChg chg="del">
        <pc:chgData name="瀚文 劉" userId="4eb45f693fa2a7ac" providerId="LiveId" clId="{829C3299-B146-40B7-A1D9-848F9E4B3E28}" dt="2024-11-18T14:49:18.636" v="642" actId="47"/>
        <pc:sldMkLst>
          <pc:docMk/>
          <pc:sldMk cId="2105684392" sldId="342"/>
        </pc:sldMkLst>
      </pc:sldChg>
      <pc:sldChg chg="del">
        <pc:chgData name="瀚文 劉" userId="4eb45f693fa2a7ac" providerId="LiveId" clId="{829C3299-B146-40B7-A1D9-848F9E4B3E28}" dt="2024-11-18T14:49:18.919" v="643" actId="47"/>
        <pc:sldMkLst>
          <pc:docMk/>
          <pc:sldMk cId="965746841" sldId="343"/>
        </pc:sldMkLst>
      </pc:sldChg>
      <pc:sldMasterChg chg="delSldLayout">
        <pc:chgData name="瀚文 劉" userId="4eb45f693fa2a7ac" providerId="LiveId" clId="{829C3299-B146-40B7-A1D9-848F9E4B3E28}" dt="2024-11-18T14:49:00.387" v="629" actId="47"/>
        <pc:sldMasterMkLst>
          <pc:docMk/>
          <pc:sldMasterMk cId="3603581200" sldId="2147483726"/>
        </pc:sldMasterMkLst>
        <pc:sldLayoutChg chg="del">
          <pc:chgData name="瀚文 劉" userId="4eb45f693fa2a7ac" providerId="LiveId" clId="{829C3299-B146-40B7-A1D9-848F9E4B3E28}" dt="2024-11-18T14:49:00.387" v="629" actId="47"/>
          <pc:sldLayoutMkLst>
            <pc:docMk/>
            <pc:sldMasterMk cId="3603581200" sldId="2147483726"/>
            <pc:sldLayoutMk cId="1976943614" sldId="2147483874"/>
          </pc:sldLayoutMkLst>
        </pc:sldLayoutChg>
      </pc:sldMasterChg>
    </pc:docChg>
  </pc:docChgLst>
  <pc:docChgLst>
    <pc:chgData name="瀚文 劉" userId="4eb45f693fa2a7ac" providerId="LiveId" clId="{3F2F27C5-166C-4CAE-A334-87E495B24CFC}"/>
    <pc:docChg chg="undo redo custSel addSld delSld modSld sldOrd">
      <pc:chgData name="瀚文 劉" userId="4eb45f693fa2a7ac" providerId="LiveId" clId="{3F2F27C5-166C-4CAE-A334-87E495B24CFC}" dt="2024-06-17T16:50:25.596" v="23924" actId="1036"/>
      <pc:docMkLst>
        <pc:docMk/>
      </pc:docMkLst>
      <pc:sldChg chg="addSp delSp modSp mod ord modNotesTx">
        <pc:chgData name="瀚文 劉" userId="4eb45f693fa2a7ac" providerId="LiveId" clId="{3F2F27C5-166C-4CAE-A334-87E495B24CFC}" dt="2024-06-13T15:38:37.867" v="17420" actId="1036"/>
        <pc:sldMkLst>
          <pc:docMk/>
          <pc:sldMk cId="3586291797" sldId="286"/>
        </pc:sldMkLst>
        <pc:spChg chg="mod">
          <ac:chgData name="瀚文 劉" userId="4eb45f693fa2a7ac" providerId="LiveId" clId="{3F2F27C5-166C-4CAE-A334-87E495B24CFC}" dt="2024-06-11T03:12:15.230" v="2885" actId="20577"/>
          <ac:spMkLst>
            <pc:docMk/>
            <pc:sldMk cId="3586291797" sldId="286"/>
            <ac:spMk id="2" creationId="{2E86A5BA-EED5-4F95-8B49-02C34C919F75}"/>
          </ac:spMkLst>
        </pc:spChg>
        <pc:spChg chg="add del mod">
          <ac:chgData name="瀚文 劉" userId="4eb45f693fa2a7ac" providerId="LiveId" clId="{3F2F27C5-166C-4CAE-A334-87E495B24CFC}" dt="2024-06-13T15:17:44.149" v="17267" actId="478"/>
          <ac:spMkLst>
            <pc:docMk/>
            <pc:sldMk cId="3586291797" sldId="286"/>
            <ac:spMk id="3" creationId="{404E96AA-6BDC-42D6-BBAD-8F03B8DFC43E}"/>
          </ac:spMkLst>
        </pc:spChg>
        <pc:spChg chg="add mod">
          <ac:chgData name="瀚文 劉" userId="4eb45f693fa2a7ac" providerId="LiveId" clId="{3F2F27C5-166C-4CAE-A334-87E495B24CFC}" dt="2024-06-10T14:52:42.209" v="2054" actId="164"/>
          <ac:spMkLst>
            <pc:docMk/>
            <pc:sldMk cId="3586291797" sldId="286"/>
            <ac:spMk id="6" creationId="{C28AAC4C-EFDF-4772-AB4A-084D04A35DD3}"/>
          </ac:spMkLst>
        </pc:spChg>
        <pc:spChg chg="mod">
          <ac:chgData name="瀚文 劉" userId="4eb45f693fa2a7ac" providerId="LiveId" clId="{3F2F27C5-166C-4CAE-A334-87E495B24CFC}" dt="2024-06-13T05:27:53.146" v="15772" actId="1036"/>
          <ac:spMkLst>
            <pc:docMk/>
            <pc:sldMk cId="3586291797" sldId="286"/>
            <ac:spMk id="7" creationId="{8F1BFF7C-471D-4F70-BAC0-6440B2B88F79}"/>
          </ac:spMkLst>
        </pc:spChg>
        <pc:spChg chg="mod">
          <ac:chgData name="瀚文 劉" userId="4eb45f693fa2a7ac" providerId="LiveId" clId="{3F2F27C5-166C-4CAE-A334-87E495B24CFC}" dt="2024-06-13T15:38:26.968" v="17416" actId="12788"/>
          <ac:spMkLst>
            <pc:docMk/>
            <pc:sldMk cId="3586291797" sldId="286"/>
            <ac:spMk id="8" creationId="{9145E9B1-2F11-42E9-87CB-BEC5CD60B5B5}"/>
          </ac:spMkLst>
        </pc:spChg>
        <pc:spChg chg="mod">
          <ac:chgData name="瀚文 劉" userId="4eb45f693fa2a7ac" providerId="LiveId" clId="{3F2F27C5-166C-4CAE-A334-87E495B24CFC}" dt="2024-06-10T14:52:42.209" v="2054" actId="164"/>
          <ac:spMkLst>
            <pc:docMk/>
            <pc:sldMk cId="3586291797" sldId="286"/>
            <ac:spMk id="10" creationId="{36268875-38B5-4AB2-886F-5AFDFC06095A}"/>
          </ac:spMkLst>
        </pc:spChg>
        <pc:spChg chg="add mod">
          <ac:chgData name="瀚文 劉" userId="4eb45f693fa2a7ac" providerId="LiveId" clId="{3F2F27C5-166C-4CAE-A334-87E495B24CFC}" dt="2024-06-13T15:31:29.130" v="17312" actId="1036"/>
          <ac:spMkLst>
            <pc:docMk/>
            <pc:sldMk cId="3586291797" sldId="286"/>
            <ac:spMk id="11" creationId="{A188E822-5A74-429B-B575-22CD1C480426}"/>
          </ac:spMkLst>
        </pc:spChg>
        <pc:spChg chg="mod">
          <ac:chgData name="瀚文 劉" userId="4eb45f693fa2a7ac" providerId="LiveId" clId="{3F2F27C5-166C-4CAE-A334-87E495B24CFC}" dt="2024-06-13T15:38:26.968" v="17416" actId="12788"/>
          <ac:spMkLst>
            <pc:docMk/>
            <pc:sldMk cId="3586291797" sldId="286"/>
            <ac:spMk id="12" creationId="{D299E96C-F799-4E77-8B5F-430566899B24}"/>
          </ac:spMkLst>
        </pc:spChg>
        <pc:spChg chg="del">
          <ac:chgData name="瀚文 劉" userId="4eb45f693fa2a7ac" providerId="LiveId" clId="{3F2F27C5-166C-4CAE-A334-87E495B24CFC}" dt="2024-06-03T02:39:17.814" v="667" actId="21"/>
          <ac:spMkLst>
            <pc:docMk/>
            <pc:sldMk cId="3586291797" sldId="286"/>
            <ac:spMk id="13" creationId="{636846B4-BAB5-4F21-B115-C1B32C3ED9D8}"/>
          </ac:spMkLst>
        </pc:spChg>
        <pc:spChg chg="add del mod">
          <ac:chgData name="瀚文 劉" userId="4eb45f693fa2a7ac" providerId="LiveId" clId="{3F2F27C5-166C-4CAE-A334-87E495B24CFC}" dt="2024-06-10T05:45:47.459" v="1782" actId="21"/>
          <ac:spMkLst>
            <pc:docMk/>
            <pc:sldMk cId="3586291797" sldId="286"/>
            <ac:spMk id="13" creationId="{81FEFF28-DBEA-426C-A268-71B8BED85C7F}"/>
          </ac:spMkLst>
        </pc:spChg>
        <pc:spChg chg="del">
          <ac:chgData name="瀚文 劉" userId="4eb45f693fa2a7ac" providerId="LiveId" clId="{3F2F27C5-166C-4CAE-A334-87E495B24CFC}" dt="2024-06-10T05:45:47.459" v="1782" actId="21"/>
          <ac:spMkLst>
            <pc:docMk/>
            <pc:sldMk cId="3586291797" sldId="286"/>
            <ac:spMk id="14" creationId="{E89E4087-0057-407A-867C-00938A9D02B8}"/>
          </ac:spMkLst>
        </pc:spChg>
        <pc:spChg chg="add mod">
          <ac:chgData name="瀚文 劉" userId="4eb45f693fa2a7ac" providerId="LiveId" clId="{3F2F27C5-166C-4CAE-A334-87E495B24CFC}" dt="2024-06-13T05:28:03.714" v="15791" actId="1036"/>
          <ac:spMkLst>
            <pc:docMk/>
            <pc:sldMk cId="3586291797" sldId="286"/>
            <ac:spMk id="15" creationId="{CABD952C-C655-4D9C-8069-4669935CA9AB}"/>
          </ac:spMkLst>
        </pc:spChg>
        <pc:spChg chg="add mod">
          <ac:chgData name="瀚文 劉" userId="4eb45f693fa2a7ac" providerId="LiveId" clId="{3F2F27C5-166C-4CAE-A334-87E495B24CFC}" dt="2024-06-13T15:31:29.130" v="17312" actId="1036"/>
          <ac:spMkLst>
            <pc:docMk/>
            <pc:sldMk cId="3586291797" sldId="286"/>
            <ac:spMk id="17" creationId="{B2D2CB00-526E-43FF-B7E2-E0E426CD0C99}"/>
          </ac:spMkLst>
        </pc:spChg>
        <pc:spChg chg="add mod">
          <ac:chgData name="瀚文 劉" userId="4eb45f693fa2a7ac" providerId="LiveId" clId="{3F2F27C5-166C-4CAE-A334-87E495B24CFC}" dt="2024-06-13T15:38:37.867" v="17420" actId="1036"/>
          <ac:spMkLst>
            <pc:docMk/>
            <pc:sldMk cId="3586291797" sldId="286"/>
            <ac:spMk id="20" creationId="{7FC46F63-B8F0-422E-84AF-DCBB2141D6BD}"/>
          </ac:spMkLst>
        </pc:spChg>
        <pc:grpChg chg="add mod">
          <ac:chgData name="瀚文 劉" userId="4eb45f693fa2a7ac" providerId="LiveId" clId="{3F2F27C5-166C-4CAE-A334-87E495B24CFC}" dt="2024-06-13T05:28:03.714" v="15791" actId="1036"/>
          <ac:grpSpMkLst>
            <pc:docMk/>
            <pc:sldMk cId="3586291797" sldId="286"/>
            <ac:grpSpMk id="21" creationId="{5C12B7FC-D522-455C-A402-1D52D7022EE7}"/>
          </ac:grpSpMkLst>
        </pc:grpChg>
        <pc:picChg chg="del mod">
          <ac:chgData name="瀚文 劉" userId="4eb45f693fa2a7ac" providerId="LiveId" clId="{3F2F27C5-166C-4CAE-A334-87E495B24CFC}" dt="2024-06-10T05:55:37.930" v="1882" actId="478"/>
          <ac:picMkLst>
            <pc:docMk/>
            <pc:sldMk cId="3586291797" sldId="286"/>
            <ac:picMk id="5" creationId="{6567C77C-1054-4F57-88C9-DC35D51BDFBB}"/>
          </ac:picMkLst>
        </pc:picChg>
        <pc:picChg chg="add mod">
          <ac:chgData name="瀚文 劉" userId="4eb45f693fa2a7ac" providerId="LiveId" clId="{3F2F27C5-166C-4CAE-A334-87E495B24CFC}" dt="2024-06-13T05:28:03.714" v="15791" actId="1036"/>
          <ac:picMkLst>
            <pc:docMk/>
            <pc:sldMk cId="3586291797" sldId="286"/>
            <ac:picMk id="16" creationId="{7F58B453-D3F3-415E-A15E-C946120CD3EC}"/>
          </ac:picMkLst>
        </pc:picChg>
        <pc:picChg chg="add mod">
          <ac:chgData name="瀚文 劉" userId="4eb45f693fa2a7ac" providerId="LiveId" clId="{3F2F27C5-166C-4CAE-A334-87E495B24CFC}" dt="2024-06-13T15:29:17.625" v="17274" actId="1036"/>
          <ac:picMkLst>
            <pc:docMk/>
            <pc:sldMk cId="3586291797" sldId="286"/>
            <ac:picMk id="18" creationId="{3166D4CA-CB85-4977-BC3A-CDFAB7376275}"/>
          </ac:picMkLst>
        </pc:picChg>
      </pc:sldChg>
      <pc:sldChg chg="modSp add del mod modShow">
        <pc:chgData name="瀚文 劉" userId="4eb45f693fa2a7ac" providerId="LiveId" clId="{3F2F27C5-166C-4CAE-A334-87E495B24CFC}" dt="2024-06-14T17:19:22.160" v="22413" actId="2696"/>
        <pc:sldMkLst>
          <pc:docMk/>
          <pc:sldMk cId="546734074" sldId="292"/>
        </pc:sldMkLst>
        <pc:spChg chg="mod">
          <ac:chgData name="瀚文 劉" userId="4eb45f693fa2a7ac" providerId="LiveId" clId="{3F2F27C5-166C-4CAE-A334-87E495B24CFC}" dt="2024-06-14T17:04:55.749" v="22359" actId="20577"/>
          <ac:spMkLst>
            <pc:docMk/>
            <pc:sldMk cId="546734074" sldId="292"/>
            <ac:spMk id="10" creationId="{EE7CA966-6F81-474A-8B2C-29F91B5D416F}"/>
          </ac:spMkLst>
        </pc:spChg>
        <pc:spChg chg="mod">
          <ac:chgData name="瀚文 劉" userId="4eb45f693fa2a7ac" providerId="LiveId" clId="{3F2F27C5-166C-4CAE-A334-87E495B24CFC}" dt="2024-06-14T17:04:52.985" v="22358" actId="20577"/>
          <ac:spMkLst>
            <pc:docMk/>
            <pc:sldMk cId="546734074" sldId="292"/>
            <ac:spMk id="12" creationId="{9CDE0D56-4B0F-47D2-A322-0352E6627A08}"/>
          </ac:spMkLst>
        </pc:spChg>
        <pc:spChg chg="mod">
          <ac:chgData name="瀚文 劉" userId="4eb45f693fa2a7ac" providerId="LiveId" clId="{3F2F27C5-166C-4CAE-A334-87E495B24CFC}" dt="2024-06-14T17:05:22.538" v="22379" actId="20577"/>
          <ac:spMkLst>
            <pc:docMk/>
            <pc:sldMk cId="546734074" sldId="292"/>
            <ac:spMk id="14" creationId="{17A501FA-AF5C-4D6B-82CD-888F970128C5}"/>
          </ac:spMkLst>
        </pc:spChg>
      </pc:sldChg>
      <pc:sldChg chg="add del">
        <pc:chgData name="瀚文 劉" userId="4eb45f693fa2a7ac" providerId="LiveId" clId="{3F2F27C5-166C-4CAE-A334-87E495B24CFC}" dt="2024-06-13T01:20:47.579" v="14587" actId="47"/>
        <pc:sldMkLst>
          <pc:docMk/>
          <pc:sldMk cId="971801655" sldId="293"/>
        </pc:sldMkLst>
      </pc:sldChg>
      <pc:sldChg chg="add del">
        <pc:chgData name="瀚文 劉" userId="4eb45f693fa2a7ac" providerId="LiveId" clId="{3F2F27C5-166C-4CAE-A334-87E495B24CFC}" dt="2024-06-13T01:20:47.579" v="14587" actId="47"/>
        <pc:sldMkLst>
          <pc:docMk/>
          <pc:sldMk cId="987366677" sldId="294"/>
        </pc:sldMkLst>
      </pc:sldChg>
      <pc:sldChg chg="add del">
        <pc:chgData name="瀚文 劉" userId="4eb45f693fa2a7ac" providerId="LiveId" clId="{3F2F27C5-166C-4CAE-A334-87E495B24CFC}" dt="2024-06-13T01:20:47.579" v="14587" actId="47"/>
        <pc:sldMkLst>
          <pc:docMk/>
          <pc:sldMk cId="1176162366" sldId="296"/>
        </pc:sldMkLst>
      </pc:sldChg>
      <pc:sldChg chg="add del">
        <pc:chgData name="瀚文 劉" userId="4eb45f693fa2a7ac" providerId="LiveId" clId="{3F2F27C5-166C-4CAE-A334-87E495B24CFC}" dt="2024-06-13T01:20:47.579" v="14587" actId="47"/>
        <pc:sldMkLst>
          <pc:docMk/>
          <pc:sldMk cId="3358051764" sldId="297"/>
        </pc:sldMkLst>
      </pc:sldChg>
      <pc:sldChg chg="addSp delSp modSp del mod ord">
        <pc:chgData name="瀚文 劉" userId="4eb45f693fa2a7ac" providerId="LiveId" clId="{3F2F27C5-166C-4CAE-A334-87E495B24CFC}" dt="2024-06-12T04:50:14.910" v="9860" actId="47"/>
        <pc:sldMkLst>
          <pc:docMk/>
          <pc:sldMk cId="1966317793" sldId="298"/>
        </pc:sldMkLst>
        <pc:spChg chg="add del mod">
          <ac:chgData name="瀚文 劉" userId="4eb45f693fa2a7ac" providerId="LiveId" clId="{3F2F27C5-166C-4CAE-A334-87E495B24CFC}" dt="2024-06-12T04:21:45.863" v="8949"/>
          <ac:spMkLst>
            <pc:docMk/>
            <pc:sldMk cId="1966317793" sldId="298"/>
            <ac:spMk id="14" creationId="{6327AA3A-E036-42AE-A392-8590EEAEBA5B}"/>
          </ac:spMkLst>
        </pc:spChg>
        <pc:spChg chg="del">
          <ac:chgData name="瀚文 劉" userId="4eb45f693fa2a7ac" providerId="LiveId" clId="{3F2F27C5-166C-4CAE-A334-87E495B24CFC}" dt="2024-06-12T04:20:49.049" v="8936" actId="478"/>
          <ac:spMkLst>
            <pc:docMk/>
            <pc:sldMk cId="1966317793" sldId="298"/>
            <ac:spMk id="16" creationId="{F9E689F3-9EFA-4123-8506-3B4EEBF2B897}"/>
          </ac:spMkLst>
        </pc:spChg>
        <pc:spChg chg="del">
          <ac:chgData name="瀚文 劉" userId="4eb45f693fa2a7ac" providerId="LiveId" clId="{3F2F27C5-166C-4CAE-A334-87E495B24CFC}" dt="2024-06-12T04:20:39.877" v="8933" actId="478"/>
          <ac:spMkLst>
            <pc:docMk/>
            <pc:sldMk cId="1966317793" sldId="298"/>
            <ac:spMk id="17" creationId="{94E63DB3-A4A9-485F-98C0-61E758A2175D}"/>
          </ac:spMkLst>
        </pc:spChg>
      </pc:sldChg>
      <pc:sldChg chg="add del">
        <pc:chgData name="瀚文 劉" userId="4eb45f693fa2a7ac" providerId="LiveId" clId="{3F2F27C5-166C-4CAE-A334-87E495B24CFC}" dt="2024-06-13T01:20:47.579" v="14587" actId="47"/>
        <pc:sldMkLst>
          <pc:docMk/>
          <pc:sldMk cId="150537446" sldId="299"/>
        </pc:sldMkLst>
      </pc:sldChg>
      <pc:sldChg chg="add del">
        <pc:chgData name="瀚文 劉" userId="4eb45f693fa2a7ac" providerId="LiveId" clId="{3F2F27C5-166C-4CAE-A334-87E495B24CFC}" dt="2024-06-13T01:20:47.579" v="14587" actId="47"/>
        <pc:sldMkLst>
          <pc:docMk/>
          <pc:sldMk cId="4079957832" sldId="300"/>
        </pc:sldMkLst>
      </pc:sldChg>
      <pc:sldChg chg="add del">
        <pc:chgData name="瀚文 劉" userId="4eb45f693fa2a7ac" providerId="LiveId" clId="{3F2F27C5-166C-4CAE-A334-87E495B24CFC}" dt="2024-06-13T01:20:47.579" v="14587" actId="47"/>
        <pc:sldMkLst>
          <pc:docMk/>
          <pc:sldMk cId="975574091" sldId="306"/>
        </pc:sldMkLst>
      </pc:sldChg>
      <pc:sldChg chg="modSp mod">
        <pc:chgData name="瀚文 劉" userId="4eb45f693fa2a7ac" providerId="LiveId" clId="{3F2F27C5-166C-4CAE-A334-87E495B24CFC}" dt="2024-06-17T01:59:01.515" v="23877" actId="20577"/>
        <pc:sldMkLst>
          <pc:docMk/>
          <pc:sldMk cId="2906250081" sldId="307"/>
        </pc:sldMkLst>
        <pc:spChg chg="mod">
          <ac:chgData name="瀚文 劉" userId="4eb45f693fa2a7ac" providerId="LiveId" clId="{3F2F27C5-166C-4CAE-A334-87E495B24CFC}" dt="2024-06-17T01:59:01.515" v="23877" actId="20577"/>
          <ac:spMkLst>
            <pc:docMk/>
            <pc:sldMk cId="2906250081" sldId="307"/>
            <ac:spMk id="8" creationId="{2126A92E-B5D2-498B-A29D-D1E8D56191A5}"/>
          </ac:spMkLst>
        </pc:spChg>
        <pc:spChg chg="mod">
          <ac:chgData name="瀚文 劉" userId="4eb45f693fa2a7ac" providerId="LiveId" clId="{3F2F27C5-166C-4CAE-A334-87E495B24CFC}" dt="2024-06-12T14:29:52.555" v="13180" actId="12788"/>
          <ac:spMkLst>
            <pc:docMk/>
            <pc:sldMk cId="2906250081" sldId="307"/>
            <ac:spMk id="9" creationId="{6A23F102-8B8A-48E3-8BD9-20E233CBE3BD}"/>
          </ac:spMkLst>
        </pc:spChg>
        <pc:grpChg chg="mod">
          <ac:chgData name="瀚文 劉" userId="4eb45f693fa2a7ac" providerId="LiveId" clId="{3F2F27C5-166C-4CAE-A334-87E495B24CFC}" dt="2024-06-12T14:29:58.408" v="13181" actId="12788"/>
          <ac:grpSpMkLst>
            <pc:docMk/>
            <pc:sldMk cId="2906250081" sldId="307"/>
            <ac:grpSpMk id="10" creationId="{0543A82C-60FC-4AE6-BD56-D668CB370ECC}"/>
          </ac:grpSpMkLst>
        </pc:grpChg>
        <pc:picChg chg="mod">
          <ac:chgData name="瀚文 劉" userId="4eb45f693fa2a7ac" providerId="LiveId" clId="{3F2F27C5-166C-4CAE-A334-87E495B24CFC}" dt="2024-06-03T02:24:21.937" v="214" actId="1037"/>
          <ac:picMkLst>
            <pc:docMk/>
            <pc:sldMk cId="2906250081" sldId="307"/>
            <ac:picMk id="11" creationId="{57F6F7F0-2503-462C-91B3-7F905B20D86A}"/>
          </ac:picMkLst>
        </pc:picChg>
        <pc:picChg chg="mod ord">
          <ac:chgData name="瀚文 劉" userId="4eb45f693fa2a7ac" providerId="LiveId" clId="{3F2F27C5-166C-4CAE-A334-87E495B24CFC}" dt="2024-06-03T02:24:14.896" v="209" actId="408"/>
          <ac:picMkLst>
            <pc:docMk/>
            <pc:sldMk cId="2906250081" sldId="307"/>
            <ac:picMk id="12" creationId="{B68416C9-2826-4709-A703-B4A1DA3AA87A}"/>
          </ac:picMkLst>
        </pc:picChg>
        <pc:picChg chg="mod">
          <ac:chgData name="瀚文 劉" userId="4eb45f693fa2a7ac" providerId="LiveId" clId="{3F2F27C5-166C-4CAE-A334-87E495B24CFC}" dt="2024-06-03T02:24:10.712" v="208" actId="554"/>
          <ac:picMkLst>
            <pc:docMk/>
            <pc:sldMk cId="2906250081" sldId="307"/>
            <ac:picMk id="13" creationId="{87129066-5A53-459D-AC39-1B19ECAA20DB}"/>
          </ac:picMkLst>
        </pc:picChg>
        <pc:cxnChg chg="mod">
          <ac:chgData name="瀚文 劉" userId="4eb45f693fa2a7ac" providerId="LiveId" clId="{3F2F27C5-166C-4CAE-A334-87E495B24CFC}" dt="2024-06-03T02:24:35.282" v="222" actId="1036"/>
          <ac:cxnSpMkLst>
            <pc:docMk/>
            <pc:sldMk cId="2906250081" sldId="307"/>
            <ac:cxnSpMk id="7" creationId="{D442EF3D-7AD8-4BA2-BAD9-3D5E610FDC4C}"/>
          </ac:cxnSpMkLst>
        </pc:cxnChg>
      </pc:sldChg>
      <pc:sldChg chg="addSp delSp modSp new mod ord modNotesTx">
        <pc:chgData name="瀚文 劉" userId="4eb45f693fa2a7ac" providerId="LiveId" clId="{3F2F27C5-166C-4CAE-A334-87E495B24CFC}" dt="2024-06-14T15:08:32.295" v="20380" actId="20577"/>
        <pc:sldMkLst>
          <pc:docMk/>
          <pc:sldMk cId="947025788" sldId="308"/>
        </pc:sldMkLst>
        <pc:spChg chg="add del mod">
          <ac:chgData name="瀚文 劉" userId="4eb45f693fa2a7ac" providerId="LiveId" clId="{3F2F27C5-166C-4CAE-A334-87E495B24CFC}" dt="2024-06-10T14:58:46.808" v="2147" actId="478"/>
          <ac:spMkLst>
            <pc:docMk/>
            <pc:sldMk cId="947025788" sldId="308"/>
            <ac:spMk id="2" creationId="{0E357948-F600-4BAA-9281-C3097FD8FE5D}"/>
          </ac:spMkLst>
        </pc:spChg>
        <pc:spChg chg="del">
          <ac:chgData name="瀚文 劉" userId="4eb45f693fa2a7ac" providerId="LiveId" clId="{3F2F27C5-166C-4CAE-A334-87E495B24CFC}" dt="2024-06-03T02:28:56.015" v="245" actId="478"/>
          <ac:spMkLst>
            <pc:docMk/>
            <pc:sldMk cId="947025788" sldId="308"/>
            <ac:spMk id="2" creationId="{0F1781C5-4117-4813-8DC4-0DC2301BDC31}"/>
          </ac:spMkLst>
        </pc:spChg>
        <pc:spChg chg="del">
          <ac:chgData name="瀚文 劉" userId="4eb45f693fa2a7ac" providerId="LiveId" clId="{3F2F27C5-166C-4CAE-A334-87E495B24CFC}" dt="2024-06-03T02:29:00.705" v="246" actId="478"/>
          <ac:spMkLst>
            <pc:docMk/>
            <pc:sldMk cId="947025788" sldId="308"/>
            <ac:spMk id="3" creationId="{16E3921C-CEA1-4B1B-BA46-CB29E70A1025}"/>
          </ac:spMkLst>
        </pc:spChg>
        <pc:spChg chg="del">
          <ac:chgData name="瀚文 劉" userId="4eb45f693fa2a7ac" providerId="LiveId" clId="{3F2F27C5-166C-4CAE-A334-87E495B24CFC}" dt="2024-06-03T02:28:54.967" v="244" actId="478"/>
          <ac:spMkLst>
            <pc:docMk/>
            <pc:sldMk cId="947025788" sldId="308"/>
            <ac:spMk id="5" creationId="{9AEBF282-1831-4058-B9C7-0D8C2F676285}"/>
          </ac:spMkLst>
        </pc:spChg>
        <pc:spChg chg="del">
          <ac:chgData name="瀚文 劉" userId="4eb45f693fa2a7ac" providerId="LiveId" clId="{3F2F27C5-166C-4CAE-A334-87E495B24CFC}" dt="2024-06-03T02:28:54.967" v="244" actId="478"/>
          <ac:spMkLst>
            <pc:docMk/>
            <pc:sldMk cId="947025788" sldId="308"/>
            <ac:spMk id="6" creationId="{88244872-7C8E-42F1-A978-F11488AC0C81}"/>
          </ac:spMkLst>
        </pc:spChg>
        <pc:spChg chg="add mod">
          <ac:chgData name="瀚文 劉" userId="4eb45f693fa2a7ac" providerId="LiveId" clId="{3F2F27C5-166C-4CAE-A334-87E495B24CFC}" dt="2024-06-14T14:11:18.962" v="19426" actId="20577"/>
          <ac:spMkLst>
            <pc:docMk/>
            <pc:sldMk cId="947025788" sldId="308"/>
            <ac:spMk id="11" creationId="{B106940A-D0D3-4D5C-AB89-8BE63A51E7E0}"/>
          </ac:spMkLst>
        </pc:spChg>
        <pc:spChg chg="add mod">
          <ac:chgData name="瀚文 劉" userId="4eb45f693fa2a7ac" providerId="LiveId" clId="{3F2F27C5-166C-4CAE-A334-87E495B24CFC}" dt="2024-06-11T03:12:23.913" v="2898" actId="20577"/>
          <ac:spMkLst>
            <pc:docMk/>
            <pc:sldMk cId="947025788" sldId="308"/>
            <ac:spMk id="13" creationId="{578A494B-FD5D-4325-B414-126EE0F905BF}"/>
          </ac:spMkLst>
        </pc:spChg>
        <pc:spChg chg="add mod">
          <ac:chgData name="瀚文 劉" userId="4eb45f693fa2a7ac" providerId="LiveId" clId="{3F2F27C5-166C-4CAE-A334-87E495B24CFC}" dt="2024-06-10T15:21:27.895" v="2622" actId="164"/>
          <ac:spMkLst>
            <pc:docMk/>
            <pc:sldMk cId="947025788" sldId="308"/>
            <ac:spMk id="22" creationId="{B1615CA0-BB10-4A1A-B1B4-F4B5BFB6696F}"/>
          </ac:spMkLst>
        </pc:spChg>
        <pc:spChg chg="add mod">
          <ac:chgData name="瀚文 劉" userId="4eb45f693fa2a7ac" providerId="LiveId" clId="{3F2F27C5-166C-4CAE-A334-87E495B24CFC}" dt="2024-06-10T15:21:27.895" v="2622" actId="164"/>
          <ac:spMkLst>
            <pc:docMk/>
            <pc:sldMk cId="947025788" sldId="308"/>
            <ac:spMk id="23" creationId="{0E9F52BD-281E-4104-9962-851C808143E5}"/>
          </ac:spMkLst>
        </pc:spChg>
        <pc:spChg chg="add del mod">
          <ac:chgData name="瀚文 劉" userId="4eb45f693fa2a7ac" providerId="LiveId" clId="{3F2F27C5-166C-4CAE-A334-87E495B24CFC}" dt="2024-06-10T15:17:28.416" v="2611" actId="21"/>
          <ac:spMkLst>
            <pc:docMk/>
            <pc:sldMk cId="947025788" sldId="308"/>
            <ac:spMk id="24" creationId="{77E580ED-5BCA-49B7-AD91-5AB46F84ED77}"/>
          </ac:spMkLst>
        </pc:spChg>
        <pc:spChg chg="add del mod">
          <ac:chgData name="瀚文 劉" userId="4eb45f693fa2a7ac" providerId="LiveId" clId="{3F2F27C5-166C-4CAE-A334-87E495B24CFC}" dt="2024-06-13T05:28:34.617" v="15796" actId="478"/>
          <ac:spMkLst>
            <pc:docMk/>
            <pc:sldMk cId="947025788" sldId="308"/>
            <ac:spMk id="28" creationId="{80E6DD85-6DF1-48FB-AA69-B4279CDE3D60}"/>
          </ac:spMkLst>
        </pc:spChg>
        <pc:spChg chg="add mod">
          <ac:chgData name="瀚文 劉" userId="4eb45f693fa2a7ac" providerId="LiveId" clId="{3F2F27C5-166C-4CAE-A334-87E495B24CFC}" dt="2024-06-14T14:11:21.312" v="19428" actId="20577"/>
          <ac:spMkLst>
            <pc:docMk/>
            <pc:sldMk cId="947025788" sldId="308"/>
            <ac:spMk id="31" creationId="{39E22492-6E1B-45B7-A420-59B8C030D544}"/>
          </ac:spMkLst>
        </pc:spChg>
        <pc:grpChg chg="add mod">
          <ac:chgData name="瀚文 劉" userId="4eb45f693fa2a7ac" providerId="LiveId" clId="{3F2F27C5-166C-4CAE-A334-87E495B24CFC}" dt="2024-06-10T15:21:27.895" v="2622" actId="164"/>
          <ac:grpSpMkLst>
            <pc:docMk/>
            <pc:sldMk cId="947025788" sldId="308"/>
            <ac:grpSpMk id="18" creationId="{053DB80E-1BA4-4580-9322-37D27BBD8D3A}"/>
          </ac:grpSpMkLst>
        </pc:grpChg>
        <pc:grpChg chg="add mod">
          <ac:chgData name="瀚文 劉" userId="4eb45f693fa2a7ac" providerId="LiveId" clId="{3F2F27C5-166C-4CAE-A334-87E495B24CFC}" dt="2024-06-10T15:21:27.895" v="2622" actId="164"/>
          <ac:grpSpMkLst>
            <pc:docMk/>
            <pc:sldMk cId="947025788" sldId="308"/>
            <ac:grpSpMk id="19" creationId="{F2AAE4AE-FD50-4CF4-B6E2-A320CB79B864}"/>
          </ac:grpSpMkLst>
        </pc:grpChg>
        <pc:grpChg chg="add del mod">
          <ac:chgData name="瀚文 劉" userId="4eb45f693fa2a7ac" providerId="LiveId" clId="{3F2F27C5-166C-4CAE-A334-87E495B24CFC}" dt="2024-06-12T03:01:51.413" v="8478" actId="21"/>
          <ac:grpSpMkLst>
            <pc:docMk/>
            <pc:sldMk cId="947025788" sldId="308"/>
            <ac:grpSpMk id="27" creationId="{B867EA9D-5109-4C9A-A840-18C84E1DB0A6}"/>
          </ac:grpSpMkLst>
        </pc:grpChg>
        <pc:picChg chg="add del mod">
          <ac:chgData name="瀚文 劉" userId="4eb45f693fa2a7ac" providerId="LiveId" clId="{3F2F27C5-166C-4CAE-A334-87E495B24CFC}" dt="2024-06-14T14:04:25.098" v="19209"/>
          <ac:picMkLst>
            <pc:docMk/>
            <pc:sldMk cId="947025788" sldId="308"/>
            <ac:picMk id="3" creationId="{C74BC32B-6C74-40C5-A0AD-CEB2C2F4FA71}"/>
          </ac:picMkLst>
        </pc:picChg>
        <pc:picChg chg="add del mod">
          <ac:chgData name="瀚文 劉" userId="4eb45f693fa2a7ac" providerId="LiveId" clId="{3F2F27C5-166C-4CAE-A334-87E495B24CFC}" dt="2024-06-13T13:48:58.042" v="16170"/>
          <ac:picMkLst>
            <pc:docMk/>
            <pc:sldMk cId="947025788" sldId="308"/>
            <ac:picMk id="6" creationId="{1A083947-0A3A-47A2-89BC-CEAE4D59DA6F}"/>
          </ac:picMkLst>
        </pc:picChg>
        <pc:picChg chg="add mod">
          <ac:chgData name="瀚文 劉" userId="4eb45f693fa2a7ac" providerId="LiveId" clId="{3F2F27C5-166C-4CAE-A334-87E495B24CFC}" dt="2024-06-14T14:05:07.078" v="19256" actId="1037"/>
          <ac:picMkLst>
            <pc:docMk/>
            <pc:sldMk cId="947025788" sldId="308"/>
            <ac:picMk id="7" creationId="{02C40A85-4349-439A-98FF-07797BB8CBFD}"/>
          </ac:picMkLst>
        </pc:picChg>
        <pc:picChg chg="add del mod">
          <ac:chgData name="瀚文 劉" userId="4eb45f693fa2a7ac" providerId="LiveId" clId="{3F2F27C5-166C-4CAE-A334-87E495B24CFC}" dt="2024-06-10T14:58:03.545" v="2133" actId="478"/>
          <ac:picMkLst>
            <pc:docMk/>
            <pc:sldMk cId="947025788" sldId="308"/>
            <ac:picMk id="8" creationId="{F814A140-EEA0-42A4-B37F-C18961B29098}"/>
          </ac:picMkLst>
        </pc:picChg>
        <pc:picChg chg="add del mod">
          <ac:chgData name="瀚文 劉" userId="4eb45f693fa2a7ac" providerId="LiveId" clId="{3F2F27C5-166C-4CAE-A334-87E495B24CFC}" dt="2024-06-10T14:58:09.359" v="2134" actId="478"/>
          <ac:picMkLst>
            <pc:docMk/>
            <pc:sldMk cId="947025788" sldId="308"/>
            <ac:picMk id="10" creationId="{C9EEEA64-8F89-484D-9E0F-2585A41C2B7C}"/>
          </ac:picMkLst>
        </pc:picChg>
        <pc:picChg chg="add mod ord modCrop">
          <ac:chgData name="瀚文 劉" userId="4eb45f693fa2a7ac" providerId="LiveId" clId="{3F2F27C5-166C-4CAE-A334-87E495B24CFC}" dt="2024-06-10T15:21:27.895" v="2622" actId="164"/>
          <ac:picMkLst>
            <pc:docMk/>
            <pc:sldMk cId="947025788" sldId="308"/>
            <ac:picMk id="12" creationId="{130E374A-6500-477C-9CD5-393E674AB27C}"/>
          </ac:picMkLst>
        </pc:picChg>
        <pc:picChg chg="add del mod">
          <ac:chgData name="瀚文 劉" userId="4eb45f693fa2a7ac" providerId="LiveId" clId="{3F2F27C5-166C-4CAE-A334-87E495B24CFC}" dt="2024-06-11T03:11:36.580" v="2705" actId="478"/>
          <ac:picMkLst>
            <pc:docMk/>
            <pc:sldMk cId="947025788" sldId="308"/>
            <ac:picMk id="26" creationId="{B930C09A-0F43-4EF6-BE0F-55900CF1B88F}"/>
          </ac:picMkLst>
        </pc:picChg>
        <pc:picChg chg="add mod ord">
          <ac:chgData name="瀚文 劉" userId="4eb45f693fa2a7ac" providerId="LiveId" clId="{3F2F27C5-166C-4CAE-A334-87E495B24CFC}" dt="2024-06-14T13:49:34.624" v="18823" actId="1037"/>
          <ac:picMkLst>
            <pc:docMk/>
            <pc:sldMk cId="947025788" sldId="308"/>
            <ac:picMk id="30" creationId="{4F10A52E-F8CD-48F7-B85B-6E3282D439CF}"/>
          </ac:picMkLst>
        </pc:picChg>
        <pc:cxnChg chg="add mod">
          <ac:chgData name="瀚文 劉" userId="4eb45f693fa2a7ac" providerId="LiveId" clId="{3F2F27C5-166C-4CAE-A334-87E495B24CFC}" dt="2024-06-10T15:04:11.319" v="2207" actId="164"/>
          <ac:cxnSpMkLst>
            <pc:docMk/>
            <pc:sldMk cId="947025788" sldId="308"/>
            <ac:cxnSpMk id="5" creationId="{F64728AD-940D-4DED-A66C-71BCCC56059B}"/>
          </ac:cxnSpMkLst>
        </pc:cxnChg>
        <pc:cxnChg chg="add mod">
          <ac:chgData name="瀚文 劉" userId="4eb45f693fa2a7ac" providerId="LiveId" clId="{3F2F27C5-166C-4CAE-A334-87E495B24CFC}" dt="2024-06-10T15:05:18.118" v="2221" actId="14100"/>
          <ac:cxnSpMkLst>
            <pc:docMk/>
            <pc:sldMk cId="947025788" sldId="308"/>
            <ac:cxnSpMk id="11" creationId="{41B7F89C-5E5F-4B68-995C-E72F8AF7A26E}"/>
          </ac:cxnSpMkLst>
        </pc:cxnChg>
        <pc:cxnChg chg="add mod">
          <ac:chgData name="瀚文 劉" userId="4eb45f693fa2a7ac" providerId="LiveId" clId="{3F2F27C5-166C-4CAE-A334-87E495B24CFC}" dt="2024-06-10T15:05:00.916" v="2218" actId="1038"/>
          <ac:cxnSpMkLst>
            <pc:docMk/>
            <pc:sldMk cId="947025788" sldId="308"/>
            <ac:cxnSpMk id="14" creationId="{4BC939E5-5C3D-490B-BF76-C6B10195C264}"/>
          </ac:cxnSpMkLst>
        </pc:cxnChg>
        <pc:cxnChg chg="add mod">
          <ac:chgData name="瀚文 劉" userId="4eb45f693fa2a7ac" providerId="LiveId" clId="{3F2F27C5-166C-4CAE-A334-87E495B24CFC}" dt="2024-06-10T15:04:47.149" v="2210" actId="208"/>
          <ac:cxnSpMkLst>
            <pc:docMk/>
            <pc:sldMk cId="947025788" sldId="308"/>
            <ac:cxnSpMk id="15" creationId="{D2ECD031-4E84-415D-BD5C-68D740EC41E4}"/>
          </ac:cxnSpMkLst>
        </pc:cxnChg>
        <pc:cxnChg chg="add mod">
          <ac:chgData name="瀚文 劉" userId="4eb45f693fa2a7ac" providerId="LiveId" clId="{3F2F27C5-166C-4CAE-A334-87E495B24CFC}" dt="2024-06-10T15:04:47.149" v="2210" actId="208"/>
          <ac:cxnSpMkLst>
            <pc:docMk/>
            <pc:sldMk cId="947025788" sldId="308"/>
            <ac:cxnSpMk id="16" creationId="{857803CD-F2A7-45AE-AE29-B82A1FE7F276}"/>
          </ac:cxnSpMkLst>
        </pc:cxnChg>
        <pc:cxnChg chg="add mod">
          <ac:chgData name="瀚文 劉" userId="4eb45f693fa2a7ac" providerId="LiveId" clId="{3F2F27C5-166C-4CAE-A334-87E495B24CFC}" dt="2024-06-10T15:04:47.149" v="2210" actId="208"/>
          <ac:cxnSpMkLst>
            <pc:docMk/>
            <pc:sldMk cId="947025788" sldId="308"/>
            <ac:cxnSpMk id="17" creationId="{7AC49748-F4B5-4BC7-B789-DA43920844F6}"/>
          </ac:cxnSpMkLst>
        </pc:cxnChg>
      </pc:sldChg>
      <pc:sldChg chg="new del">
        <pc:chgData name="瀚文 劉" userId="4eb45f693fa2a7ac" providerId="LiveId" clId="{3F2F27C5-166C-4CAE-A334-87E495B24CFC}" dt="2024-06-03T02:28:50.238" v="242" actId="680"/>
        <pc:sldMkLst>
          <pc:docMk/>
          <pc:sldMk cId="3092756724" sldId="308"/>
        </pc:sldMkLst>
      </pc:sldChg>
      <pc:sldChg chg="addSp delSp modSp add mod ord">
        <pc:chgData name="瀚文 劉" userId="4eb45f693fa2a7ac" providerId="LiveId" clId="{3F2F27C5-166C-4CAE-A334-87E495B24CFC}" dt="2024-06-17T01:59:22.472" v="23886"/>
        <pc:sldMkLst>
          <pc:docMk/>
          <pc:sldMk cId="1560960536" sldId="309"/>
        </pc:sldMkLst>
        <pc:spChg chg="add mod">
          <ac:chgData name="瀚文 劉" userId="4eb45f693fa2a7ac" providerId="LiveId" clId="{3F2F27C5-166C-4CAE-A334-87E495B24CFC}" dt="2024-06-15T16:30:23.963" v="23868" actId="20577"/>
          <ac:spMkLst>
            <pc:docMk/>
            <pc:sldMk cId="1560960536" sldId="309"/>
            <ac:spMk id="3" creationId="{9F20B269-FFA8-4D2D-9B01-44F13A0B44D4}"/>
          </ac:spMkLst>
        </pc:spChg>
        <pc:spChg chg="add del mod topLvl">
          <ac:chgData name="瀚文 劉" userId="4eb45f693fa2a7ac" providerId="LiveId" clId="{3F2F27C5-166C-4CAE-A334-87E495B24CFC}" dt="2024-06-11T05:28:06.692" v="7307" actId="478"/>
          <ac:spMkLst>
            <pc:docMk/>
            <pc:sldMk cId="1560960536" sldId="309"/>
            <ac:spMk id="5" creationId="{FA797ABA-2AAA-4BAF-8F2F-A5F4E24D12E2}"/>
          </ac:spMkLst>
        </pc:spChg>
        <pc:spChg chg="add mod topLvl">
          <ac:chgData name="瀚文 劉" userId="4eb45f693fa2a7ac" providerId="LiveId" clId="{3F2F27C5-166C-4CAE-A334-87E495B24CFC}" dt="2024-06-11T05:00:30.226" v="7055" actId="1038"/>
          <ac:spMkLst>
            <pc:docMk/>
            <pc:sldMk cId="1560960536" sldId="309"/>
            <ac:spMk id="11" creationId="{D7176A41-4F41-4327-A4B3-17E89F9AFD7E}"/>
          </ac:spMkLst>
        </pc:spChg>
        <pc:spChg chg="add mod topLvl">
          <ac:chgData name="瀚文 劉" userId="4eb45f693fa2a7ac" providerId="LiveId" clId="{3F2F27C5-166C-4CAE-A334-87E495B24CFC}" dt="2024-06-11T05:00:30.226" v="7055" actId="1038"/>
          <ac:spMkLst>
            <pc:docMk/>
            <pc:sldMk cId="1560960536" sldId="309"/>
            <ac:spMk id="13" creationId="{7AFBA338-9F0A-410F-9DE0-43C4DAA4F6DA}"/>
          </ac:spMkLst>
        </pc:spChg>
        <pc:spChg chg="add del mod">
          <ac:chgData name="瀚文 劉" userId="4eb45f693fa2a7ac" providerId="LiveId" clId="{3F2F27C5-166C-4CAE-A334-87E495B24CFC}" dt="2024-06-11T04:59:56.889" v="7025" actId="478"/>
          <ac:spMkLst>
            <pc:docMk/>
            <pc:sldMk cId="1560960536" sldId="309"/>
            <ac:spMk id="14" creationId="{267685C8-E280-4198-8944-02E52A6ACA7D}"/>
          </ac:spMkLst>
        </pc:spChg>
        <pc:spChg chg="add del mod">
          <ac:chgData name="瀚文 劉" userId="4eb45f693fa2a7ac" providerId="LiveId" clId="{3F2F27C5-166C-4CAE-A334-87E495B24CFC}" dt="2024-06-11T04:08:40.251" v="4180"/>
          <ac:spMkLst>
            <pc:docMk/>
            <pc:sldMk cId="1560960536" sldId="309"/>
            <ac:spMk id="19" creationId="{40832D97-E5E9-4564-A259-10E82684E5A6}"/>
          </ac:spMkLst>
        </pc:spChg>
        <pc:spChg chg="add del mod topLvl">
          <ac:chgData name="瀚文 劉" userId="4eb45f693fa2a7ac" providerId="LiveId" clId="{3F2F27C5-166C-4CAE-A334-87E495B24CFC}" dt="2024-06-11T04:13:52.315" v="4365" actId="478"/>
          <ac:spMkLst>
            <pc:docMk/>
            <pc:sldMk cId="1560960536" sldId="309"/>
            <ac:spMk id="20" creationId="{E7C3D67F-EA78-4698-A9E2-0E7882A17D60}"/>
          </ac:spMkLst>
        </pc:spChg>
        <pc:spChg chg="add mod">
          <ac:chgData name="瀚文 劉" userId="4eb45f693fa2a7ac" providerId="LiveId" clId="{3F2F27C5-166C-4CAE-A334-87E495B24CFC}" dt="2024-06-11T04:10:48.783" v="4314" actId="1038"/>
          <ac:spMkLst>
            <pc:docMk/>
            <pc:sldMk cId="1560960536" sldId="309"/>
            <ac:spMk id="21" creationId="{148B298D-BCBB-42B4-8DB0-BDD00D2AB683}"/>
          </ac:spMkLst>
        </pc:spChg>
        <pc:spChg chg="add del mod">
          <ac:chgData name="瀚文 劉" userId="4eb45f693fa2a7ac" providerId="LiveId" clId="{3F2F27C5-166C-4CAE-A334-87E495B24CFC}" dt="2024-06-11T04:22:26.960" v="4738" actId="478"/>
          <ac:spMkLst>
            <pc:docMk/>
            <pc:sldMk cId="1560960536" sldId="309"/>
            <ac:spMk id="28" creationId="{1D4237EA-F2D1-426E-8B92-419CB505204B}"/>
          </ac:spMkLst>
        </pc:spChg>
        <pc:spChg chg="add mod">
          <ac:chgData name="瀚文 劉" userId="4eb45f693fa2a7ac" providerId="LiveId" clId="{3F2F27C5-166C-4CAE-A334-87E495B24CFC}" dt="2024-06-11T05:28:15.860" v="7483" actId="1038"/>
          <ac:spMkLst>
            <pc:docMk/>
            <pc:sldMk cId="1560960536" sldId="309"/>
            <ac:spMk id="29" creationId="{20E51811-6CD4-4766-A8C4-299FE62F0627}"/>
          </ac:spMkLst>
        </pc:spChg>
        <pc:spChg chg="add del mod">
          <ac:chgData name="瀚文 劉" userId="4eb45f693fa2a7ac" providerId="LiveId" clId="{3F2F27C5-166C-4CAE-A334-87E495B24CFC}" dt="2024-06-11T04:33:36.107" v="5486" actId="478"/>
          <ac:spMkLst>
            <pc:docMk/>
            <pc:sldMk cId="1560960536" sldId="309"/>
            <ac:spMk id="30" creationId="{26C0179C-166D-4328-93ED-E78239A3CF35}"/>
          </ac:spMkLst>
        </pc:spChg>
        <pc:spChg chg="add del mod">
          <ac:chgData name="瀚文 劉" userId="4eb45f693fa2a7ac" providerId="LiveId" clId="{3F2F27C5-166C-4CAE-A334-87E495B24CFC}" dt="2024-06-11T04:33:26.476" v="5484" actId="478"/>
          <ac:spMkLst>
            <pc:docMk/>
            <pc:sldMk cId="1560960536" sldId="309"/>
            <ac:spMk id="31" creationId="{D596C15C-46AC-4622-B0E0-5784EEF0FDD7}"/>
          </ac:spMkLst>
        </pc:spChg>
        <pc:spChg chg="add del mod">
          <ac:chgData name="瀚文 劉" userId="4eb45f693fa2a7ac" providerId="LiveId" clId="{3F2F27C5-166C-4CAE-A334-87E495B24CFC}" dt="2024-06-11T04:22:26.960" v="4738" actId="478"/>
          <ac:spMkLst>
            <pc:docMk/>
            <pc:sldMk cId="1560960536" sldId="309"/>
            <ac:spMk id="33" creationId="{C5E995E3-0BB8-45F6-9BDC-C112C48A9D94}"/>
          </ac:spMkLst>
        </pc:spChg>
        <pc:spChg chg="add mod topLvl">
          <ac:chgData name="瀚文 劉" userId="4eb45f693fa2a7ac" providerId="LiveId" clId="{3F2F27C5-166C-4CAE-A334-87E495B24CFC}" dt="2024-06-11T05:52:41.115" v="7620" actId="165"/>
          <ac:spMkLst>
            <pc:docMk/>
            <pc:sldMk cId="1560960536" sldId="309"/>
            <ac:spMk id="35" creationId="{FD962BFE-992D-4DD6-8C96-89E009DDA75D}"/>
          </ac:spMkLst>
        </pc:spChg>
        <pc:spChg chg="add mod topLvl">
          <ac:chgData name="瀚文 劉" userId="4eb45f693fa2a7ac" providerId="LiveId" clId="{3F2F27C5-166C-4CAE-A334-87E495B24CFC}" dt="2024-06-11T05:53:26.568" v="7676" actId="1038"/>
          <ac:spMkLst>
            <pc:docMk/>
            <pc:sldMk cId="1560960536" sldId="309"/>
            <ac:spMk id="37" creationId="{C95A9654-7012-4CBE-BCC8-6827CF8A23EB}"/>
          </ac:spMkLst>
        </pc:spChg>
        <pc:spChg chg="add mod">
          <ac:chgData name="瀚文 劉" userId="4eb45f693fa2a7ac" providerId="LiveId" clId="{3F2F27C5-166C-4CAE-A334-87E495B24CFC}" dt="2024-06-11T04:34:27.675" v="5666" actId="571"/>
          <ac:spMkLst>
            <pc:docMk/>
            <pc:sldMk cId="1560960536" sldId="309"/>
            <ac:spMk id="39" creationId="{9D912D32-F834-4FC1-9A2A-D6574DDC880E}"/>
          </ac:spMkLst>
        </pc:spChg>
        <pc:spChg chg="add mod">
          <ac:chgData name="瀚文 劉" userId="4eb45f693fa2a7ac" providerId="LiveId" clId="{3F2F27C5-166C-4CAE-A334-87E495B24CFC}" dt="2024-06-11T04:34:27.675" v="5666" actId="571"/>
          <ac:spMkLst>
            <pc:docMk/>
            <pc:sldMk cId="1560960536" sldId="309"/>
            <ac:spMk id="41" creationId="{16851F37-0BFD-4F6A-A236-A3A62805A6B3}"/>
          </ac:spMkLst>
        </pc:spChg>
        <pc:spChg chg="add mod">
          <ac:chgData name="瀚文 劉" userId="4eb45f693fa2a7ac" providerId="LiveId" clId="{3F2F27C5-166C-4CAE-A334-87E495B24CFC}" dt="2024-06-11T04:34:27.675" v="5666" actId="571"/>
          <ac:spMkLst>
            <pc:docMk/>
            <pc:sldMk cId="1560960536" sldId="309"/>
            <ac:spMk id="43" creationId="{49C4DD28-2721-4A7C-8F8A-B9CDF5FBA780}"/>
          </ac:spMkLst>
        </pc:spChg>
        <pc:spChg chg="add mod">
          <ac:chgData name="瀚文 劉" userId="4eb45f693fa2a7ac" providerId="LiveId" clId="{3F2F27C5-166C-4CAE-A334-87E495B24CFC}" dt="2024-06-17T01:59:22.472" v="23886"/>
          <ac:spMkLst>
            <pc:docMk/>
            <pc:sldMk cId="1560960536" sldId="309"/>
            <ac:spMk id="45" creationId="{643CFF14-2888-4460-B21C-3ED53C4E7EDE}"/>
          </ac:spMkLst>
        </pc:spChg>
        <pc:spChg chg="add mod">
          <ac:chgData name="瀚文 劉" userId="4eb45f693fa2a7ac" providerId="LiveId" clId="{3F2F27C5-166C-4CAE-A334-87E495B24CFC}" dt="2024-06-11T06:06:08.125" v="8075" actId="1036"/>
          <ac:spMkLst>
            <pc:docMk/>
            <pc:sldMk cId="1560960536" sldId="309"/>
            <ac:spMk id="54" creationId="{E148C6F9-1335-42DA-A8C6-E3EB056037D6}"/>
          </ac:spMkLst>
        </pc:spChg>
        <pc:spChg chg="add mod">
          <ac:chgData name="瀚文 劉" userId="4eb45f693fa2a7ac" providerId="LiveId" clId="{3F2F27C5-166C-4CAE-A334-87E495B24CFC}" dt="2024-06-11T06:06:54.006" v="8087" actId="1036"/>
          <ac:spMkLst>
            <pc:docMk/>
            <pc:sldMk cId="1560960536" sldId="309"/>
            <ac:spMk id="62" creationId="{FFD6BBB5-6523-4F24-B1CD-DDABA1F5CDA0}"/>
          </ac:spMkLst>
        </pc:spChg>
        <pc:spChg chg="add mod">
          <ac:chgData name="瀚文 劉" userId="4eb45f693fa2a7ac" providerId="LiveId" clId="{3F2F27C5-166C-4CAE-A334-87E495B24CFC}" dt="2024-06-11T06:06:54.006" v="8087" actId="1036"/>
          <ac:spMkLst>
            <pc:docMk/>
            <pc:sldMk cId="1560960536" sldId="309"/>
            <ac:spMk id="63" creationId="{468903A3-FB6E-4297-AF25-093ACB2192C7}"/>
          </ac:spMkLst>
        </pc:spChg>
        <pc:spChg chg="add del mod">
          <ac:chgData name="瀚文 劉" userId="4eb45f693fa2a7ac" providerId="LiveId" clId="{3F2F27C5-166C-4CAE-A334-87E495B24CFC}" dt="2024-06-11T06:01:53.474" v="7965" actId="478"/>
          <ac:spMkLst>
            <pc:docMk/>
            <pc:sldMk cId="1560960536" sldId="309"/>
            <ac:spMk id="64" creationId="{D902C3BC-77F6-4D92-8A0E-6F66B6436E83}"/>
          </ac:spMkLst>
        </pc:spChg>
        <pc:spChg chg="add del mod">
          <ac:chgData name="瀚文 劉" userId="4eb45f693fa2a7ac" providerId="LiveId" clId="{3F2F27C5-166C-4CAE-A334-87E495B24CFC}" dt="2024-06-11T06:03:08.161" v="8002"/>
          <ac:spMkLst>
            <pc:docMk/>
            <pc:sldMk cId="1560960536" sldId="309"/>
            <ac:spMk id="68" creationId="{CD22E323-DAAD-4AA9-B34A-234BA962AFC5}"/>
          </ac:spMkLst>
        </pc:spChg>
        <pc:spChg chg="add del mod">
          <ac:chgData name="瀚文 劉" userId="4eb45f693fa2a7ac" providerId="LiveId" clId="{3F2F27C5-166C-4CAE-A334-87E495B24CFC}" dt="2024-06-11T06:03:08.161" v="8002"/>
          <ac:spMkLst>
            <pc:docMk/>
            <pc:sldMk cId="1560960536" sldId="309"/>
            <ac:spMk id="69" creationId="{90357F54-3E65-4B8C-B2C3-5F50E1A0BAEB}"/>
          </ac:spMkLst>
        </pc:spChg>
        <pc:grpChg chg="add del mod">
          <ac:chgData name="瀚文 劉" userId="4eb45f693fa2a7ac" providerId="LiveId" clId="{3F2F27C5-166C-4CAE-A334-87E495B24CFC}" dt="2024-06-11T04:16:34.966" v="4439" actId="478"/>
          <ac:grpSpMkLst>
            <pc:docMk/>
            <pc:sldMk cId="1560960536" sldId="309"/>
            <ac:grpSpMk id="17" creationId="{7A753653-7611-4662-8CBD-2939B6965029}"/>
          </ac:grpSpMkLst>
        </pc:grpChg>
        <pc:grpChg chg="add del mod topLvl">
          <ac:chgData name="瀚文 劉" userId="4eb45f693fa2a7ac" providerId="LiveId" clId="{3F2F27C5-166C-4CAE-A334-87E495B24CFC}" dt="2024-06-11T04:14:03.098" v="4366" actId="165"/>
          <ac:grpSpMkLst>
            <pc:docMk/>
            <pc:sldMk cId="1560960536" sldId="309"/>
            <ac:grpSpMk id="18" creationId="{32D2BBAD-2E0C-4136-8714-028C77E618AE}"/>
          </ac:grpSpMkLst>
        </pc:grpChg>
        <pc:grpChg chg="add del mod">
          <ac:chgData name="瀚文 劉" userId="4eb45f693fa2a7ac" providerId="LiveId" clId="{3F2F27C5-166C-4CAE-A334-87E495B24CFC}" dt="2024-06-11T04:13:52.315" v="4365" actId="478"/>
          <ac:grpSpMkLst>
            <pc:docMk/>
            <pc:sldMk cId="1560960536" sldId="309"/>
            <ac:grpSpMk id="22" creationId="{DE962B54-F581-4ABA-A814-AE309056D262}"/>
          </ac:grpSpMkLst>
        </pc:grpChg>
        <pc:grpChg chg="add del mod">
          <ac:chgData name="瀚文 劉" userId="4eb45f693fa2a7ac" providerId="LiveId" clId="{3F2F27C5-166C-4CAE-A334-87E495B24CFC}" dt="2024-06-11T04:13:31.189" v="4332" actId="478"/>
          <ac:grpSpMkLst>
            <pc:docMk/>
            <pc:sldMk cId="1560960536" sldId="309"/>
            <ac:grpSpMk id="23" creationId="{F85B840B-C677-433C-BDF1-85AC02A6F652}"/>
          </ac:grpSpMkLst>
        </pc:grpChg>
        <pc:grpChg chg="add del mod">
          <ac:chgData name="瀚文 劉" userId="4eb45f693fa2a7ac" providerId="LiveId" clId="{3F2F27C5-166C-4CAE-A334-87E495B24CFC}" dt="2024-06-11T04:54:20.041" v="6755" actId="165"/>
          <ac:grpSpMkLst>
            <pc:docMk/>
            <pc:sldMk cId="1560960536" sldId="309"/>
            <ac:grpSpMk id="46" creationId="{DBAC78C8-2AF2-4B35-B4C1-829F92DBFB41}"/>
          </ac:grpSpMkLst>
        </pc:grpChg>
        <pc:grpChg chg="add del mod">
          <ac:chgData name="瀚文 劉" userId="4eb45f693fa2a7ac" providerId="LiveId" clId="{3F2F27C5-166C-4CAE-A334-87E495B24CFC}" dt="2024-06-11T04:54:17.263" v="6754" actId="165"/>
          <ac:grpSpMkLst>
            <pc:docMk/>
            <pc:sldMk cId="1560960536" sldId="309"/>
            <ac:grpSpMk id="47" creationId="{1D068A33-10C3-463F-B8D8-2547F98FF6A2}"/>
          </ac:grpSpMkLst>
        </pc:grpChg>
        <pc:grpChg chg="add del mod">
          <ac:chgData name="瀚文 劉" userId="4eb45f693fa2a7ac" providerId="LiveId" clId="{3F2F27C5-166C-4CAE-A334-87E495B24CFC}" dt="2024-06-11T05:28:06.692" v="7307" actId="478"/>
          <ac:grpSpMkLst>
            <pc:docMk/>
            <pc:sldMk cId="1560960536" sldId="309"/>
            <ac:grpSpMk id="55" creationId="{CEAE9A2C-6FC5-468C-9AB2-14B3EF83D1BB}"/>
          </ac:grpSpMkLst>
        </pc:grpChg>
        <pc:grpChg chg="add del mod">
          <ac:chgData name="瀚文 劉" userId="4eb45f693fa2a7ac" providerId="LiveId" clId="{3F2F27C5-166C-4CAE-A334-87E495B24CFC}" dt="2024-06-11T05:52:41.115" v="7620" actId="165"/>
          <ac:grpSpMkLst>
            <pc:docMk/>
            <pc:sldMk cId="1560960536" sldId="309"/>
            <ac:grpSpMk id="56" creationId="{ECA8223C-04C1-4847-961B-D6AF01510C8F}"/>
          </ac:grpSpMkLst>
        </pc:grpChg>
        <pc:grpChg chg="add mod">
          <ac:chgData name="瀚文 劉" userId="4eb45f693fa2a7ac" providerId="LiveId" clId="{3F2F27C5-166C-4CAE-A334-87E495B24CFC}" dt="2024-06-11T05:54:50.966" v="7771" actId="1036"/>
          <ac:grpSpMkLst>
            <pc:docMk/>
            <pc:sldMk cId="1560960536" sldId="309"/>
            <ac:grpSpMk id="57" creationId="{F2AC6387-58FD-4F54-9EFC-7848875FF7F1}"/>
          </ac:grpSpMkLst>
        </pc:grpChg>
        <pc:picChg chg="add del mod">
          <ac:chgData name="瀚文 劉" userId="4eb45f693fa2a7ac" providerId="LiveId" clId="{3F2F27C5-166C-4CAE-A334-87E495B24CFC}" dt="2024-06-11T03:39:24.482" v="3567" actId="478"/>
          <ac:picMkLst>
            <pc:docMk/>
            <pc:sldMk cId="1560960536" sldId="309"/>
            <ac:picMk id="6" creationId="{38D1AF01-70A9-4E57-A613-EDC6CDBF455C}"/>
          </ac:picMkLst>
        </pc:picChg>
        <pc:picChg chg="add del mod topLvl">
          <ac:chgData name="瀚文 劉" userId="4eb45f693fa2a7ac" providerId="LiveId" clId="{3F2F27C5-166C-4CAE-A334-87E495B24CFC}" dt="2024-06-11T04:14:05.336" v="4367" actId="478"/>
          <ac:picMkLst>
            <pc:docMk/>
            <pc:sldMk cId="1560960536" sldId="309"/>
            <ac:picMk id="7" creationId="{03D153B6-4A54-47BD-8877-F24B69DE5E9D}"/>
          </ac:picMkLst>
        </pc:picChg>
        <pc:picChg chg="add mod">
          <ac:chgData name="瀚文 劉" userId="4eb45f693fa2a7ac" providerId="LiveId" clId="{3F2F27C5-166C-4CAE-A334-87E495B24CFC}" dt="2024-06-11T04:10:43.454" v="4312" actId="164"/>
          <ac:picMkLst>
            <pc:docMk/>
            <pc:sldMk cId="1560960536" sldId="309"/>
            <ac:picMk id="8" creationId="{5265A474-68F4-4CB2-BA35-11D3E3950CBE}"/>
          </ac:picMkLst>
        </pc:picChg>
        <pc:picChg chg="add mod topLvl">
          <ac:chgData name="瀚文 劉" userId="4eb45f693fa2a7ac" providerId="LiveId" clId="{3F2F27C5-166C-4CAE-A334-87E495B24CFC}" dt="2024-06-11T05:00:30.226" v="7055" actId="1038"/>
          <ac:picMkLst>
            <pc:docMk/>
            <pc:sldMk cId="1560960536" sldId="309"/>
            <ac:picMk id="9" creationId="{ADA728B3-42D9-4708-AD60-92A1576F669D}"/>
          </ac:picMkLst>
        </pc:picChg>
        <pc:picChg chg="add mod topLvl">
          <ac:chgData name="瀚文 劉" userId="4eb45f693fa2a7ac" providerId="LiveId" clId="{3F2F27C5-166C-4CAE-A334-87E495B24CFC}" dt="2024-06-11T05:00:30.226" v="7055" actId="1038"/>
          <ac:picMkLst>
            <pc:docMk/>
            <pc:sldMk cId="1560960536" sldId="309"/>
            <ac:picMk id="12" creationId="{CC361595-0EE8-4A5F-AA35-AECBCA9A5615}"/>
          </ac:picMkLst>
        </pc:picChg>
        <pc:picChg chg="add del mod">
          <ac:chgData name="瀚文 劉" userId="4eb45f693fa2a7ac" providerId="LiveId" clId="{3F2F27C5-166C-4CAE-A334-87E495B24CFC}" dt="2024-06-11T04:13:49.097" v="4364" actId="478"/>
          <ac:picMkLst>
            <pc:docMk/>
            <pc:sldMk cId="1560960536" sldId="309"/>
            <ac:picMk id="24" creationId="{94709D43-9A29-4767-B419-285F35E61BFA}"/>
          </ac:picMkLst>
        </pc:picChg>
        <pc:picChg chg="add del mod ord topLvl">
          <ac:chgData name="瀚文 劉" userId="4eb45f693fa2a7ac" providerId="LiveId" clId="{3F2F27C5-166C-4CAE-A334-87E495B24CFC}" dt="2024-06-11T04:54:27.479" v="6756" actId="478"/>
          <ac:picMkLst>
            <pc:docMk/>
            <pc:sldMk cId="1560960536" sldId="309"/>
            <ac:picMk id="25" creationId="{97570FD5-B192-4951-86A9-5DB897D0F484}"/>
          </ac:picMkLst>
        </pc:picChg>
        <pc:picChg chg="add del mod topLvl">
          <ac:chgData name="瀚文 劉" userId="4eb45f693fa2a7ac" providerId="LiveId" clId="{3F2F27C5-166C-4CAE-A334-87E495B24CFC}" dt="2024-06-11T04:54:28.355" v="6757" actId="478"/>
          <ac:picMkLst>
            <pc:docMk/>
            <pc:sldMk cId="1560960536" sldId="309"/>
            <ac:picMk id="26" creationId="{7D0FCB92-AE88-486A-A3D0-059634BE4926}"/>
          </ac:picMkLst>
        </pc:picChg>
        <pc:picChg chg="add del mod">
          <ac:chgData name="瀚文 劉" userId="4eb45f693fa2a7ac" providerId="LiveId" clId="{3F2F27C5-166C-4CAE-A334-87E495B24CFC}" dt="2024-06-11T04:22:26.960" v="4738" actId="478"/>
          <ac:picMkLst>
            <pc:docMk/>
            <pc:sldMk cId="1560960536" sldId="309"/>
            <ac:picMk id="27" creationId="{8B9D93DE-B9E6-4FA5-A497-250FD6C7F934}"/>
          </ac:picMkLst>
        </pc:picChg>
        <pc:picChg chg="add del mod">
          <ac:chgData name="瀚文 劉" userId="4eb45f693fa2a7ac" providerId="LiveId" clId="{3F2F27C5-166C-4CAE-A334-87E495B24CFC}" dt="2024-06-11T04:22:26.960" v="4738" actId="478"/>
          <ac:picMkLst>
            <pc:docMk/>
            <pc:sldMk cId="1560960536" sldId="309"/>
            <ac:picMk id="32" creationId="{7B8EF713-7229-4441-9F1A-825ADE777595}"/>
          </ac:picMkLst>
        </pc:picChg>
        <pc:picChg chg="add mod topLvl">
          <ac:chgData name="瀚文 劉" userId="4eb45f693fa2a7ac" providerId="LiveId" clId="{3F2F27C5-166C-4CAE-A334-87E495B24CFC}" dt="2024-06-11T05:52:41.115" v="7620" actId="165"/>
          <ac:picMkLst>
            <pc:docMk/>
            <pc:sldMk cId="1560960536" sldId="309"/>
            <ac:picMk id="34" creationId="{538A5A46-C267-4905-B338-1A8B3F72C65C}"/>
          </ac:picMkLst>
        </pc:picChg>
        <pc:picChg chg="add mod topLvl">
          <ac:chgData name="瀚文 劉" userId="4eb45f693fa2a7ac" providerId="LiveId" clId="{3F2F27C5-166C-4CAE-A334-87E495B24CFC}" dt="2024-06-11T05:53:26.568" v="7676" actId="1038"/>
          <ac:picMkLst>
            <pc:docMk/>
            <pc:sldMk cId="1560960536" sldId="309"/>
            <ac:picMk id="36" creationId="{98E5EF26-7D02-4D7B-9CB9-A877BB552BFC}"/>
          </ac:picMkLst>
        </pc:picChg>
        <pc:picChg chg="add mod">
          <ac:chgData name="瀚文 劉" userId="4eb45f693fa2a7ac" providerId="LiveId" clId="{3F2F27C5-166C-4CAE-A334-87E495B24CFC}" dt="2024-06-11T04:34:27.675" v="5666" actId="571"/>
          <ac:picMkLst>
            <pc:docMk/>
            <pc:sldMk cId="1560960536" sldId="309"/>
            <ac:picMk id="38" creationId="{A1C07E0D-F00B-4855-9EDA-01E9CBCA20F7}"/>
          </ac:picMkLst>
        </pc:picChg>
        <pc:picChg chg="add mod">
          <ac:chgData name="瀚文 劉" userId="4eb45f693fa2a7ac" providerId="LiveId" clId="{3F2F27C5-166C-4CAE-A334-87E495B24CFC}" dt="2024-06-11T04:34:27.675" v="5666" actId="571"/>
          <ac:picMkLst>
            <pc:docMk/>
            <pc:sldMk cId="1560960536" sldId="309"/>
            <ac:picMk id="40" creationId="{9057CE89-0E81-4BDB-BA69-E2E02AA17A84}"/>
          </ac:picMkLst>
        </pc:picChg>
        <pc:picChg chg="add mod">
          <ac:chgData name="瀚文 劉" userId="4eb45f693fa2a7ac" providerId="LiveId" clId="{3F2F27C5-166C-4CAE-A334-87E495B24CFC}" dt="2024-06-11T04:34:27.675" v="5666" actId="571"/>
          <ac:picMkLst>
            <pc:docMk/>
            <pc:sldMk cId="1560960536" sldId="309"/>
            <ac:picMk id="42" creationId="{38CD5D57-F61E-46A6-A90E-ABE9BABE5CDF}"/>
          </ac:picMkLst>
        </pc:picChg>
        <pc:picChg chg="add del mod">
          <ac:chgData name="瀚文 劉" userId="4eb45f693fa2a7ac" providerId="LiveId" clId="{3F2F27C5-166C-4CAE-A334-87E495B24CFC}" dt="2024-06-11T04:39:51.288" v="6525" actId="478"/>
          <ac:picMkLst>
            <pc:docMk/>
            <pc:sldMk cId="1560960536" sldId="309"/>
            <ac:picMk id="48" creationId="{01BAA69C-26CE-475F-974D-A44DA527129C}"/>
          </ac:picMkLst>
        </pc:picChg>
        <pc:picChg chg="add del mod ord topLvl">
          <ac:chgData name="瀚文 劉" userId="4eb45f693fa2a7ac" providerId="LiveId" clId="{3F2F27C5-166C-4CAE-A334-87E495B24CFC}" dt="2024-06-11T05:53:42.591" v="7677" actId="478"/>
          <ac:picMkLst>
            <pc:docMk/>
            <pc:sldMk cId="1560960536" sldId="309"/>
            <ac:picMk id="50" creationId="{9DEE2B72-7774-4E43-AC04-1E527C8708B9}"/>
          </ac:picMkLst>
        </pc:picChg>
        <pc:picChg chg="add del mod ord topLvl">
          <ac:chgData name="瀚文 劉" userId="4eb45f693fa2a7ac" providerId="LiveId" clId="{3F2F27C5-166C-4CAE-A334-87E495B24CFC}" dt="2024-06-11T05:52:43.209" v="7621" actId="478"/>
          <ac:picMkLst>
            <pc:docMk/>
            <pc:sldMk cId="1560960536" sldId="309"/>
            <ac:picMk id="51" creationId="{F483EE48-640A-4661-B3B7-0D52842AF8DE}"/>
          </ac:picMkLst>
        </pc:picChg>
        <pc:picChg chg="add mod">
          <ac:chgData name="瀚文 劉" userId="4eb45f693fa2a7ac" providerId="LiveId" clId="{3F2F27C5-166C-4CAE-A334-87E495B24CFC}" dt="2024-06-11T05:00:30.226" v="7055" actId="1038"/>
          <ac:picMkLst>
            <pc:docMk/>
            <pc:sldMk cId="1560960536" sldId="309"/>
            <ac:picMk id="52" creationId="{127F9521-C784-4665-A45E-00C43F195D25}"/>
          </ac:picMkLst>
        </pc:picChg>
        <pc:picChg chg="add mod ord">
          <ac:chgData name="瀚文 劉" userId="4eb45f693fa2a7ac" providerId="LiveId" clId="{3F2F27C5-166C-4CAE-A334-87E495B24CFC}" dt="2024-06-11T05:53:06.362" v="7636" actId="167"/>
          <ac:picMkLst>
            <pc:docMk/>
            <pc:sldMk cId="1560960536" sldId="309"/>
            <ac:picMk id="59" creationId="{72055A0B-7D85-40B1-A524-984B9BF1AD98}"/>
          </ac:picMkLst>
        </pc:picChg>
        <pc:picChg chg="add mod">
          <ac:chgData name="瀚文 劉" userId="4eb45f693fa2a7ac" providerId="LiveId" clId="{3F2F27C5-166C-4CAE-A334-87E495B24CFC}" dt="2024-06-11T06:06:49.430" v="8077" actId="1076"/>
          <ac:picMkLst>
            <pc:docMk/>
            <pc:sldMk cId="1560960536" sldId="309"/>
            <ac:picMk id="60" creationId="{1CEBE805-FBBA-4265-A2AD-71CABE528D47}"/>
          </ac:picMkLst>
        </pc:picChg>
        <pc:picChg chg="add mod">
          <ac:chgData name="瀚文 劉" userId="4eb45f693fa2a7ac" providerId="LiveId" clId="{3F2F27C5-166C-4CAE-A334-87E495B24CFC}" dt="2024-06-11T06:06:54.006" v="8087" actId="1036"/>
          <ac:picMkLst>
            <pc:docMk/>
            <pc:sldMk cId="1560960536" sldId="309"/>
            <ac:picMk id="66" creationId="{4BEA3020-4196-4710-8772-39939587E014}"/>
          </ac:picMkLst>
        </pc:picChg>
        <pc:cxnChg chg="add del mod">
          <ac:chgData name="瀚文 劉" userId="4eb45f693fa2a7ac" providerId="LiveId" clId="{3F2F27C5-166C-4CAE-A334-87E495B24CFC}" dt="2024-06-11T04:16:30.897" v="4436" actId="478"/>
          <ac:cxnSpMkLst>
            <pc:docMk/>
            <pc:sldMk cId="1560960536" sldId="309"/>
            <ac:cxnSpMk id="15" creationId="{D69E4541-0CCB-403C-8E18-6C204B0DCA73}"/>
          </ac:cxnSpMkLst>
        </pc:cxnChg>
        <pc:cxnChg chg="add del mod topLvl">
          <ac:chgData name="瀚文 劉" userId="4eb45f693fa2a7ac" providerId="LiveId" clId="{3F2F27C5-166C-4CAE-A334-87E495B24CFC}" dt="2024-06-11T04:16:34.966" v="4439" actId="478"/>
          <ac:cxnSpMkLst>
            <pc:docMk/>
            <pc:sldMk cId="1560960536" sldId="309"/>
            <ac:cxnSpMk id="16" creationId="{9FAACA4A-EEB7-4FCE-B8D0-E54A5B9D17F9}"/>
          </ac:cxnSpMkLst>
        </pc:cxnChg>
        <pc:cxnChg chg="add mod">
          <ac:chgData name="瀚文 劉" userId="4eb45f693fa2a7ac" providerId="LiveId" clId="{3F2F27C5-166C-4CAE-A334-87E495B24CFC}" dt="2024-06-11T06:06:54.006" v="8087" actId="1036"/>
          <ac:cxnSpMkLst>
            <pc:docMk/>
            <pc:sldMk cId="1560960536" sldId="309"/>
            <ac:cxnSpMk id="61" creationId="{48B52566-DBB6-44BB-AAA4-B3673883E17A}"/>
          </ac:cxnSpMkLst>
        </pc:cxnChg>
        <pc:cxnChg chg="add del mod">
          <ac:chgData name="瀚文 劉" userId="4eb45f693fa2a7ac" providerId="LiveId" clId="{3F2F27C5-166C-4CAE-A334-87E495B24CFC}" dt="2024-06-11T06:03:08.161" v="8002"/>
          <ac:cxnSpMkLst>
            <pc:docMk/>
            <pc:sldMk cId="1560960536" sldId="309"/>
            <ac:cxnSpMk id="67" creationId="{5B13A07C-515F-4B8A-BB66-10F37590386C}"/>
          </ac:cxnSpMkLst>
        </pc:cxnChg>
      </pc:sldChg>
      <pc:sldChg chg="addSp delSp modSp add del mod ord modShow">
        <pc:chgData name="瀚文 劉" userId="4eb45f693fa2a7ac" providerId="LiveId" clId="{3F2F27C5-166C-4CAE-A334-87E495B24CFC}" dt="2024-06-11T05:03:51.481" v="7176" actId="47"/>
        <pc:sldMkLst>
          <pc:docMk/>
          <pc:sldMk cId="2508462169" sldId="310"/>
        </pc:sldMkLst>
        <pc:spChg chg="add mod">
          <ac:chgData name="瀚文 劉" userId="4eb45f693fa2a7ac" providerId="LiveId" clId="{3F2F27C5-166C-4CAE-A334-87E495B24CFC}" dt="2024-06-03T02:36:40.269" v="659" actId="20577"/>
          <ac:spMkLst>
            <pc:docMk/>
            <pc:sldMk cId="2508462169" sldId="310"/>
            <ac:spMk id="17" creationId="{7F204FEE-B2AF-47F2-A143-40B6D8D1005A}"/>
          </ac:spMkLst>
        </pc:spChg>
        <pc:spChg chg="add mod">
          <ac:chgData name="瀚文 劉" userId="4eb45f693fa2a7ac" providerId="LiveId" clId="{3F2F27C5-166C-4CAE-A334-87E495B24CFC}" dt="2024-06-03T02:40:10.774" v="676"/>
          <ac:spMkLst>
            <pc:docMk/>
            <pc:sldMk cId="2508462169" sldId="310"/>
            <ac:spMk id="18" creationId="{7E64CD01-ADBD-4962-AB6B-4E17236D8E9B}"/>
          </ac:spMkLst>
        </pc:spChg>
        <pc:picChg chg="add mod">
          <ac:chgData name="瀚文 劉" userId="4eb45f693fa2a7ac" providerId="LiveId" clId="{3F2F27C5-166C-4CAE-A334-87E495B24CFC}" dt="2024-06-03T02:36:10.921" v="634" actId="1038"/>
          <ac:picMkLst>
            <pc:docMk/>
            <pc:sldMk cId="2508462169" sldId="310"/>
            <ac:picMk id="3" creationId="{E6D139D9-73E3-4063-9E96-DE59749839C7}"/>
          </ac:picMkLst>
        </pc:picChg>
        <pc:picChg chg="add del mod">
          <ac:chgData name="瀚文 劉" userId="4eb45f693fa2a7ac" providerId="LiveId" clId="{3F2F27C5-166C-4CAE-A334-87E495B24CFC}" dt="2024-06-03T02:35:23.971" v="608" actId="478"/>
          <ac:picMkLst>
            <pc:docMk/>
            <pc:sldMk cId="2508462169" sldId="310"/>
            <ac:picMk id="6" creationId="{8516EA76-167B-4FD8-AB6F-B5E282BE522B}"/>
          </ac:picMkLst>
        </pc:picChg>
        <pc:picChg chg="add del mod">
          <ac:chgData name="瀚文 劉" userId="4eb45f693fa2a7ac" providerId="LiveId" clId="{3F2F27C5-166C-4CAE-A334-87E495B24CFC}" dt="2024-06-03T02:35:23.971" v="608" actId="478"/>
          <ac:picMkLst>
            <pc:docMk/>
            <pc:sldMk cId="2508462169" sldId="310"/>
            <ac:picMk id="8" creationId="{07EF5B19-7A78-40FB-A836-82AE5DE879E1}"/>
          </ac:picMkLst>
        </pc:picChg>
        <pc:picChg chg="add mod">
          <ac:chgData name="瀚文 劉" userId="4eb45f693fa2a7ac" providerId="LiveId" clId="{3F2F27C5-166C-4CAE-A334-87E495B24CFC}" dt="2024-06-03T02:36:08.376" v="630" actId="1038"/>
          <ac:picMkLst>
            <pc:docMk/>
            <pc:sldMk cId="2508462169" sldId="310"/>
            <ac:picMk id="10" creationId="{D04325B6-AE79-4DD6-B4B5-06F18341569E}"/>
          </ac:picMkLst>
        </pc:picChg>
        <pc:picChg chg="add mod">
          <ac:chgData name="瀚文 劉" userId="4eb45f693fa2a7ac" providerId="LiveId" clId="{3F2F27C5-166C-4CAE-A334-87E495B24CFC}" dt="2024-06-03T02:36:08.376" v="630" actId="1038"/>
          <ac:picMkLst>
            <pc:docMk/>
            <pc:sldMk cId="2508462169" sldId="310"/>
            <ac:picMk id="12" creationId="{DD920AAE-00A6-4002-9904-15B841641EA1}"/>
          </ac:picMkLst>
        </pc:picChg>
        <pc:picChg chg="add mod">
          <ac:chgData name="瀚文 劉" userId="4eb45f693fa2a7ac" providerId="LiveId" clId="{3F2F27C5-166C-4CAE-A334-87E495B24CFC}" dt="2024-06-03T02:36:08.376" v="630" actId="1038"/>
          <ac:picMkLst>
            <pc:docMk/>
            <pc:sldMk cId="2508462169" sldId="310"/>
            <ac:picMk id="14" creationId="{412DA4FD-9028-4562-B67A-95BB5520B100}"/>
          </ac:picMkLst>
        </pc:picChg>
        <pc:picChg chg="add mod">
          <ac:chgData name="瀚文 劉" userId="4eb45f693fa2a7ac" providerId="LiveId" clId="{3F2F27C5-166C-4CAE-A334-87E495B24CFC}" dt="2024-06-03T02:36:16.684" v="638" actId="1076"/>
          <ac:picMkLst>
            <pc:docMk/>
            <pc:sldMk cId="2508462169" sldId="310"/>
            <ac:picMk id="16" creationId="{0A389804-CF62-4DA8-945E-906178056ACD}"/>
          </ac:picMkLst>
        </pc:picChg>
      </pc:sldChg>
      <pc:sldChg chg="addSp modSp add del mod ord">
        <pc:chgData name="瀚文 劉" userId="4eb45f693fa2a7ac" providerId="LiveId" clId="{3F2F27C5-166C-4CAE-A334-87E495B24CFC}" dt="2024-06-10T05:19:09.349" v="1651" actId="47"/>
        <pc:sldMkLst>
          <pc:docMk/>
          <pc:sldMk cId="139496249" sldId="311"/>
        </pc:sldMkLst>
        <pc:spChg chg="add mod">
          <ac:chgData name="瀚文 劉" userId="4eb45f693fa2a7ac" providerId="LiveId" clId="{3F2F27C5-166C-4CAE-A334-87E495B24CFC}" dt="2024-06-03T02:40:09.652" v="675"/>
          <ac:spMkLst>
            <pc:docMk/>
            <pc:sldMk cId="139496249" sldId="311"/>
            <ac:spMk id="3" creationId="{D2B037B1-3F07-4131-97DD-62D85D1362EA}"/>
          </ac:spMkLst>
        </pc:spChg>
        <pc:spChg chg="add mod">
          <ac:chgData name="瀚文 劉" userId="4eb45f693fa2a7ac" providerId="LiveId" clId="{3F2F27C5-166C-4CAE-A334-87E495B24CFC}" dt="2024-06-03T03:04:12.581" v="1295" actId="20577"/>
          <ac:spMkLst>
            <pc:docMk/>
            <pc:sldMk cId="139496249" sldId="311"/>
            <ac:spMk id="5" creationId="{0FB20CF8-B9F1-4EC3-BF09-180ED6000F5A}"/>
          </ac:spMkLst>
        </pc:spChg>
      </pc:sldChg>
      <pc:sldChg chg="addSp delSp modSp add del mod ord">
        <pc:chgData name="瀚文 劉" userId="4eb45f693fa2a7ac" providerId="LiveId" clId="{3F2F27C5-166C-4CAE-A334-87E495B24CFC}" dt="2024-06-11T03:27:56.853" v="3054" actId="47"/>
        <pc:sldMkLst>
          <pc:docMk/>
          <pc:sldMk cId="371958247" sldId="312"/>
        </pc:sldMkLst>
        <pc:spChg chg="add mod">
          <ac:chgData name="瀚文 劉" userId="4eb45f693fa2a7ac" providerId="LiveId" clId="{3F2F27C5-166C-4CAE-A334-87E495B24CFC}" dt="2024-06-03T02:40:33.593" v="686" actId="1076"/>
          <ac:spMkLst>
            <pc:docMk/>
            <pc:sldMk cId="371958247" sldId="312"/>
            <ac:spMk id="3" creationId="{99528D6C-5A53-43F9-A884-CF99D07DD351}"/>
          </ac:spMkLst>
        </pc:spChg>
        <pc:spChg chg="add mod">
          <ac:chgData name="瀚文 劉" userId="4eb45f693fa2a7ac" providerId="LiveId" clId="{3F2F27C5-166C-4CAE-A334-87E495B24CFC}" dt="2024-06-03T02:39:48.801" v="670"/>
          <ac:spMkLst>
            <pc:docMk/>
            <pc:sldMk cId="371958247" sldId="312"/>
            <ac:spMk id="7" creationId="{641338DD-6FF2-4E4C-9175-D8A0D73D1C41}"/>
          </ac:spMkLst>
        </pc:spChg>
        <pc:spChg chg="add mod">
          <ac:chgData name="瀚文 劉" userId="4eb45f693fa2a7ac" providerId="LiveId" clId="{3F2F27C5-166C-4CAE-A334-87E495B24CFC}" dt="2024-06-03T02:39:48.801" v="670"/>
          <ac:spMkLst>
            <pc:docMk/>
            <pc:sldMk cId="371958247" sldId="312"/>
            <ac:spMk id="8" creationId="{177AEC70-199F-4716-A1E0-FE02C9AC181A}"/>
          </ac:spMkLst>
        </pc:spChg>
        <pc:spChg chg="add mod">
          <ac:chgData name="瀚文 劉" userId="4eb45f693fa2a7ac" providerId="LiveId" clId="{3F2F27C5-166C-4CAE-A334-87E495B24CFC}" dt="2024-06-03T02:39:48.801" v="670"/>
          <ac:spMkLst>
            <pc:docMk/>
            <pc:sldMk cId="371958247" sldId="312"/>
            <ac:spMk id="9" creationId="{BC282927-0564-4507-803C-BECC2DB2AB8B}"/>
          </ac:spMkLst>
        </pc:spChg>
        <pc:spChg chg="add mod">
          <ac:chgData name="瀚文 劉" userId="4eb45f693fa2a7ac" providerId="LiveId" clId="{3F2F27C5-166C-4CAE-A334-87E495B24CFC}" dt="2024-06-03T02:39:48.801" v="670"/>
          <ac:spMkLst>
            <pc:docMk/>
            <pc:sldMk cId="371958247" sldId="312"/>
            <ac:spMk id="10" creationId="{02AAF9BC-C2B1-4BB0-91F8-0F297155AB14}"/>
          </ac:spMkLst>
        </pc:spChg>
        <pc:spChg chg="add mod">
          <ac:chgData name="瀚文 劉" userId="4eb45f693fa2a7ac" providerId="LiveId" clId="{3F2F27C5-166C-4CAE-A334-87E495B24CFC}" dt="2024-06-03T02:39:48.801" v="670"/>
          <ac:spMkLst>
            <pc:docMk/>
            <pc:sldMk cId="371958247" sldId="312"/>
            <ac:spMk id="12" creationId="{133C7649-E408-42E9-9F40-54AB85C55891}"/>
          </ac:spMkLst>
        </pc:spChg>
        <pc:spChg chg="add mod">
          <ac:chgData name="瀚文 劉" userId="4eb45f693fa2a7ac" providerId="LiveId" clId="{3F2F27C5-166C-4CAE-A334-87E495B24CFC}" dt="2024-06-03T02:40:51.291" v="691" actId="1076"/>
          <ac:spMkLst>
            <pc:docMk/>
            <pc:sldMk cId="371958247" sldId="312"/>
            <ac:spMk id="13" creationId="{C34D64F9-CFC2-4186-B72F-11AEBD853BD2}"/>
          </ac:spMkLst>
        </pc:spChg>
        <pc:spChg chg="add mod">
          <ac:chgData name="瀚文 劉" userId="4eb45f693fa2a7ac" providerId="LiveId" clId="{3F2F27C5-166C-4CAE-A334-87E495B24CFC}" dt="2024-06-03T02:40:43.312" v="687"/>
          <ac:spMkLst>
            <pc:docMk/>
            <pc:sldMk cId="371958247" sldId="312"/>
            <ac:spMk id="14" creationId="{740ED244-0974-45E6-8DCD-AD375CCFADCC}"/>
          </ac:spMkLst>
        </pc:spChg>
        <pc:spChg chg="add mod">
          <ac:chgData name="瀚文 劉" userId="4eb45f693fa2a7ac" providerId="LiveId" clId="{3F2F27C5-166C-4CAE-A334-87E495B24CFC}" dt="2024-06-03T02:43:16.951" v="762" actId="20577"/>
          <ac:spMkLst>
            <pc:docMk/>
            <pc:sldMk cId="371958247" sldId="312"/>
            <ac:spMk id="15" creationId="{521ED197-B372-463D-84C9-1B8AC1018686}"/>
          </ac:spMkLst>
        </pc:spChg>
        <pc:spChg chg="add mod">
          <ac:chgData name="瀚文 劉" userId="4eb45f693fa2a7ac" providerId="LiveId" clId="{3F2F27C5-166C-4CAE-A334-87E495B24CFC}" dt="2024-06-03T03:03:09.035" v="1100" actId="1076"/>
          <ac:spMkLst>
            <pc:docMk/>
            <pc:sldMk cId="371958247" sldId="312"/>
            <ac:spMk id="16" creationId="{6D68743E-FB70-43DC-8C0F-CD1A653795F3}"/>
          </ac:spMkLst>
        </pc:spChg>
        <pc:picChg chg="add mod">
          <ac:chgData name="瀚文 劉" userId="4eb45f693fa2a7ac" providerId="LiveId" clId="{3F2F27C5-166C-4CAE-A334-87E495B24CFC}" dt="2024-06-03T02:39:48.801" v="670"/>
          <ac:picMkLst>
            <pc:docMk/>
            <pc:sldMk cId="371958247" sldId="312"/>
            <ac:picMk id="5" creationId="{A0B5D9BC-032B-4032-960E-8E8C28A54E51}"/>
          </ac:picMkLst>
        </pc:picChg>
        <pc:picChg chg="add mod">
          <ac:chgData name="瀚文 劉" userId="4eb45f693fa2a7ac" providerId="LiveId" clId="{3F2F27C5-166C-4CAE-A334-87E495B24CFC}" dt="2024-06-03T02:39:48.801" v="670"/>
          <ac:picMkLst>
            <pc:docMk/>
            <pc:sldMk cId="371958247" sldId="312"/>
            <ac:picMk id="6" creationId="{39514D9C-9195-45BC-AE90-10167D8ABB6D}"/>
          </ac:picMkLst>
        </pc:picChg>
        <pc:cxnChg chg="add mod">
          <ac:chgData name="瀚文 劉" userId="4eb45f693fa2a7ac" providerId="LiveId" clId="{3F2F27C5-166C-4CAE-A334-87E495B24CFC}" dt="2024-06-03T02:40:47.602" v="689" actId="1076"/>
          <ac:cxnSpMkLst>
            <pc:docMk/>
            <pc:sldMk cId="371958247" sldId="312"/>
            <ac:cxnSpMk id="11" creationId="{FFE25135-2527-468D-AAEC-DE87C5C4A004}"/>
          </ac:cxnSpMkLst>
        </pc:cxnChg>
        <pc:cxnChg chg="add del mod">
          <ac:chgData name="瀚文 劉" userId="4eb45f693fa2a7ac" providerId="LiveId" clId="{3F2F27C5-166C-4CAE-A334-87E495B24CFC}" dt="2024-06-11T03:27:46.116" v="3052" actId="21"/>
          <ac:cxnSpMkLst>
            <pc:docMk/>
            <pc:sldMk cId="371958247" sldId="312"/>
            <ac:cxnSpMk id="19" creationId="{133DBB4B-5A36-4090-ADBE-41B10915A8F8}"/>
          </ac:cxnSpMkLst>
        </pc:cxnChg>
        <pc:cxnChg chg="add del mod">
          <ac:chgData name="瀚文 劉" userId="4eb45f693fa2a7ac" providerId="LiveId" clId="{3F2F27C5-166C-4CAE-A334-87E495B24CFC}" dt="2024-06-11T03:27:46.116" v="3052" actId="21"/>
          <ac:cxnSpMkLst>
            <pc:docMk/>
            <pc:sldMk cId="371958247" sldId="312"/>
            <ac:cxnSpMk id="20" creationId="{657C3B53-092A-406E-9070-8DC1DF3B4FCA}"/>
          </ac:cxnSpMkLst>
        </pc:cxnChg>
      </pc:sldChg>
      <pc:sldChg chg="addSp delSp modSp add del mod ord">
        <pc:chgData name="瀚文 劉" userId="4eb45f693fa2a7ac" providerId="LiveId" clId="{3F2F27C5-166C-4CAE-A334-87E495B24CFC}" dt="2024-06-11T06:48:57.219" v="8412" actId="2696"/>
        <pc:sldMkLst>
          <pc:docMk/>
          <pc:sldMk cId="2758333060" sldId="313"/>
        </pc:sldMkLst>
        <pc:spChg chg="add mod">
          <ac:chgData name="瀚文 劉" userId="4eb45f693fa2a7ac" providerId="LiveId" clId="{3F2F27C5-166C-4CAE-A334-87E495B24CFC}" dt="2024-06-03T02:40:11.341" v="677"/>
          <ac:spMkLst>
            <pc:docMk/>
            <pc:sldMk cId="2758333060" sldId="313"/>
            <ac:spMk id="3" creationId="{7C86CD98-C74D-434C-AF53-FF0E172134D9}"/>
          </ac:spMkLst>
        </pc:spChg>
        <pc:spChg chg="add del mod">
          <ac:chgData name="瀚文 劉" userId="4eb45f693fa2a7ac" providerId="LiveId" clId="{3F2F27C5-166C-4CAE-A334-87E495B24CFC}" dt="2024-06-11T06:46:30.552" v="8403" actId="478"/>
          <ac:spMkLst>
            <pc:docMk/>
            <pc:sldMk cId="2758333060" sldId="313"/>
            <ac:spMk id="9" creationId="{50F598F6-875B-48B3-8F38-CD9CD0136BCA}"/>
          </ac:spMkLst>
        </pc:spChg>
        <pc:spChg chg="mod">
          <ac:chgData name="瀚文 劉" userId="4eb45f693fa2a7ac" providerId="LiveId" clId="{3F2F27C5-166C-4CAE-A334-87E495B24CFC}" dt="2024-06-11T06:46:09.310" v="8367" actId="1076"/>
          <ac:spMkLst>
            <pc:docMk/>
            <pc:sldMk cId="2758333060" sldId="313"/>
            <ac:spMk id="11" creationId="{9F195F0B-DDFE-4E30-8828-CE8E49CF9B8B}"/>
          </ac:spMkLst>
        </pc:spChg>
        <pc:spChg chg="mod">
          <ac:chgData name="瀚文 劉" userId="4eb45f693fa2a7ac" providerId="LiveId" clId="{3F2F27C5-166C-4CAE-A334-87E495B24CFC}" dt="2024-06-11T06:46:09.310" v="8367" actId="1076"/>
          <ac:spMkLst>
            <pc:docMk/>
            <pc:sldMk cId="2758333060" sldId="313"/>
            <ac:spMk id="12" creationId="{A5882FFE-D92E-4FE8-AECF-E85E0CF8D25A}"/>
          </ac:spMkLst>
        </pc:spChg>
        <pc:spChg chg="add mod">
          <ac:chgData name="瀚文 劉" userId="4eb45f693fa2a7ac" providerId="LiveId" clId="{3F2F27C5-166C-4CAE-A334-87E495B24CFC}" dt="2024-06-11T06:47:19.620" v="8411" actId="1076"/>
          <ac:spMkLst>
            <pc:docMk/>
            <pc:sldMk cId="2758333060" sldId="313"/>
            <ac:spMk id="13" creationId="{F8AFC4ED-C791-4DB9-9059-287968EA8D58}"/>
          </ac:spMkLst>
        </pc:spChg>
        <pc:grpChg chg="add mod">
          <ac:chgData name="瀚文 劉" userId="4eb45f693fa2a7ac" providerId="LiveId" clId="{3F2F27C5-166C-4CAE-A334-87E495B24CFC}" dt="2024-06-11T06:46:51.808" v="8406" actId="1076"/>
          <ac:grpSpMkLst>
            <pc:docMk/>
            <pc:sldMk cId="2758333060" sldId="313"/>
            <ac:grpSpMk id="10" creationId="{97633F22-C727-4FA1-8E14-163B973479B7}"/>
          </ac:grpSpMkLst>
        </pc:grpChg>
        <pc:picChg chg="add del mod">
          <ac:chgData name="瀚文 劉" userId="4eb45f693fa2a7ac" providerId="LiveId" clId="{3F2F27C5-166C-4CAE-A334-87E495B24CFC}" dt="2024-06-11T05:57:00.531" v="7773" actId="21"/>
          <ac:picMkLst>
            <pc:docMk/>
            <pc:sldMk cId="2758333060" sldId="313"/>
            <ac:picMk id="5" creationId="{15692040-667F-4343-9DEC-503CE1F6FCB0}"/>
          </ac:picMkLst>
        </pc:picChg>
        <pc:picChg chg="add mod">
          <ac:chgData name="瀚文 劉" userId="4eb45f693fa2a7ac" providerId="LiveId" clId="{3F2F27C5-166C-4CAE-A334-87E495B24CFC}" dt="2024-06-11T06:46:46.989" v="8405" actId="1076"/>
          <ac:picMkLst>
            <pc:docMk/>
            <pc:sldMk cId="2758333060" sldId="313"/>
            <ac:picMk id="7" creationId="{A12F6542-9533-49B6-824F-035556FC9F41}"/>
          </ac:picMkLst>
        </pc:picChg>
        <pc:picChg chg="add del mod">
          <ac:chgData name="瀚文 劉" userId="4eb45f693fa2a7ac" providerId="LiveId" clId="{3F2F27C5-166C-4CAE-A334-87E495B24CFC}" dt="2024-06-11T06:46:30.552" v="8403" actId="478"/>
          <ac:picMkLst>
            <pc:docMk/>
            <pc:sldMk cId="2758333060" sldId="313"/>
            <ac:picMk id="8" creationId="{F49BF8D7-02FA-458E-929A-A41D3471FB79}"/>
          </ac:picMkLst>
        </pc:picChg>
      </pc:sldChg>
      <pc:sldChg chg="addSp modSp add del ord">
        <pc:chgData name="瀚文 劉" userId="4eb45f693fa2a7ac" providerId="LiveId" clId="{3F2F27C5-166C-4CAE-A334-87E495B24CFC}" dt="2024-06-03T02:47:13.686" v="795" actId="47"/>
        <pc:sldMkLst>
          <pc:docMk/>
          <pc:sldMk cId="920015059" sldId="314"/>
        </pc:sldMkLst>
        <pc:spChg chg="add mod">
          <ac:chgData name="瀚文 劉" userId="4eb45f693fa2a7ac" providerId="LiveId" clId="{3F2F27C5-166C-4CAE-A334-87E495B24CFC}" dt="2024-06-03T02:40:14.832" v="678"/>
          <ac:spMkLst>
            <pc:docMk/>
            <pc:sldMk cId="920015059" sldId="314"/>
            <ac:spMk id="3" creationId="{8B86088C-9FDD-45E6-9C95-0E5A9A43736A}"/>
          </ac:spMkLst>
        </pc:spChg>
      </pc:sldChg>
      <pc:sldChg chg="addSp modSp add del">
        <pc:chgData name="瀚文 劉" userId="4eb45f693fa2a7ac" providerId="LiveId" clId="{3F2F27C5-166C-4CAE-A334-87E495B24CFC}" dt="2024-06-12T12:35:44.321" v="12409" actId="47"/>
        <pc:sldMkLst>
          <pc:docMk/>
          <pc:sldMk cId="473272556" sldId="315"/>
        </pc:sldMkLst>
        <pc:spChg chg="add mod">
          <ac:chgData name="瀚文 劉" userId="4eb45f693fa2a7ac" providerId="LiveId" clId="{3F2F27C5-166C-4CAE-A334-87E495B24CFC}" dt="2024-06-03T02:40:15.788" v="679"/>
          <ac:spMkLst>
            <pc:docMk/>
            <pc:sldMk cId="473272556" sldId="315"/>
            <ac:spMk id="3" creationId="{4E95F465-86AF-4174-9FC9-8AC4AC247F20}"/>
          </ac:spMkLst>
        </pc:spChg>
      </pc:sldChg>
      <pc:sldChg chg="addSp delSp modSp add mod modNotesTx">
        <pc:chgData name="瀚文 劉" userId="4eb45f693fa2a7ac" providerId="LiveId" clId="{3F2F27C5-166C-4CAE-A334-87E495B24CFC}" dt="2024-06-15T15:09:09.680" v="22800" actId="478"/>
        <pc:sldMkLst>
          <pc:docMk/>
          <pc:sldMk cId="1825117870" sldId="316"/>
        </pc:sldMkLst>
        <pc:spChg chg="add mod">
          <ac:chgData name="瀚文 劉" userId="4eb45f693fa2a7ac" providerId="LiveId" clId="{3F2F27C5-166C-4CAE-A334-87E495B24CFC}" dt="2024-06-13T07:03:40.958" v="16076" actId="20577"/>
          <ac:spMkLst>
            <pc:docMk/>
            <pc:sldMk cId="1825117870" sldId="316"/>
            <ac:spMk id="3" creationId="{4EE6013B-E8E6-469E-8E90-D53F772429A9}"/>
          </ac:spMkLst>
        </pc:spChg>
        <pc:spChg chg="add mod">
          <ac:chgData name="瀚文 劉" userId="4eb45f693fa2a7ac" providerId="LiveId" clId="{3F2F27C5-166C-4CAE-A334-87E495B24CFC}" dt="2024-06-12T12:42:10.136" v="12695" actId="1036"/>
          <ac:spMkLst>
            <pc:docMk/>
            <pc:sldMk cId="1825117870" sldId="316"/>
            <ac:spMk id="10" creationId="{A21C630D-C941-4497-AEA7-02669D9BBFE0}"/>
          </ac:spMkLst>
        </pc:spChg>
        <pc:spChg chg="add mod">
          <ac:chgData name="瀚文 劉" userId="4eb45f693fa2a7ac" providerId="LiveId" clId="{3F2F27C5-166C-4CAE-A334-87E495B24CFC}" dt="2024-06-12T12:42:10.136" v="12695" actId="1036"/>
          <ac:spMkLst>
            <pc:docMk/>
            <pc:sldMk cId="1825117870" sldId="316"/>
            <ac:spMk id="12" creationId="{BF675EE1-57EF-46E4-8825-7465536EA4A5}"/>
          </ac:spMkLst>
        </pc:spChg>
        <pc:spChg chg="add del mod">
          <ac:chgData name="瀚文 劉" userId="4eb45f693fa2a7ac" providerId="LiveId" clId="{3F2F27C5-166C-4CAE-A334-87E495B24CFC}" dt="2024-06-14T13:45:04.963" v="18733" actId="478"/>
          <ac:spMkLst>
            <pc:docMk/>
            <pc:sldMk cId="1825117870" sldId="316"/>
            <ac:spMk id="13" creationId="{E8651D9C-4B2E-4EA5-973A-8B43D39EAB0D}"/>
          </ac:spMkLst>
        </pc:spChg>
        <pc:spChg chg="add mod">
          <ac:chgData name="瀚文 劉" userId="4eb45f693fa2a7ac" providerId="LiveId" clId="{3F2F27C5-166C-4CAE-A334-87E495B24CFC}" dt="2024-06-12T12:44:11.138" v="12753" actId="1038"/>
          <ac:spMkLst>
            <pc:docMk/>
            <pc:sldMk cId="1825117870" sldId="316"/>
            <ac:spMk id="14" creationId="{02756C48-F661-4ED7-BFEB-FB2306D2587A}"/>
          </ac:spMkLst>
        </pc:spChg>
        <pc:spChg chg="add del mod">
          <ac:chgData name="瀚文 劉" userId="4eb45f693fa2a7ac" providerId="LiveId" clId="{3F2F27C5-166C-4CAE-A334-87E495B24CFC}" dt="2024-06-15T15:09:09.680" v="22800" actId="478"/>
          <ac:spMkLst>
            <pc:docMk/>
            <pc:sldMk cId="1825117870" sldId="316"/>
            <ac:spMk id="15" creationId="{EBC89C03-8370-4971-AED0-4A6D5362EE09}"/>
          </ac:spMkLst>
        </pc:spChg>
        <pc:picChg chg="add del mod">
          <ac:chgData name="瀚文 劉" userId="4eb45f693fa2a7ac" providerId="LiveId" clId="{3F2F27C5-166C-4CAE-A334-87E495B24CFC}" dt="2024-06-03T02:55:56.225" v="1019" actId="478"/>
          <ac:picMkLst>
            <pc:docMk/>
            <pc:sldMk cId="1825117870" sldId="316"/>
            <ac:picMk id="5" creationId="{4B9A8FAF-4194-4C26-9E45-214FD652A09E}"/>
          </ac:picMkLst>
        </pc:picChg>
        <pc:picChg chg="add del mod">
          <ac:chgData name="瀚文 劉" userId="4eb45f693fa2a7ac" providerId="LiveId" clId="{3F2F27C5-166C-4CAE-A334-87E495B24CFC}" dt="2024-06-15T15:09:08.889" v="22799" actId="478"/>
          <ac:picMkLst>
            <pc:docMk/>
            <pc:sldMk cId="1825117870" sldId="316"/>
            <ac:picMk id="5" creationId="{AE144CDC-2D9C-4C3D-9208-D1463DDD3F4E}"/>
          </ac:picMkLst>
        </pc:picChg>
        <pc:picChg chg="add mod ord">
          <ac:chgData name="瀚文 劉" userId="4eb45f693fa2a7ac" providerId="LiveId" clId="{3F2F27C5-166C-4CAE-A334-87E495B24CFC}" dt="2024-06-15T15:09:06.826" v="22798" actId="167"/>
          <ac:picMkLst>
            <pc:docMk/>
            <pc:sldMk cId="1825117870" sldId="316"/>
            <ac:picMk id="6" creationId="{F2D081F9-8539-4442-8644-11C2C7E4B950}"/>
          </ac:picMkLst>
        </pc:picChg>
        <pc:picChg chg="add mod">
          <ac:chgData name="瀚文 劉" userId="4eb45f693fa2a7ac" providerId="LiveId" clId="{3F2F27C5-166C-4CAE-A334-87E495B24CFC}" dt="2024-06-12T12:42:02.872" v="12692" actId="1038"/>
          <ac:picMkLst>
            <pc:docMk/>
            <pc:sldMk cId="1825117870" sldId="316"/>
            <ac:picMk id="7" creationId="{3699C2F7-431F-49CD-BC47-F976DDB337C6}"/>
          </ac:picMkLst>
        </pc:picChg>
        <pc:picChg chg="add mod">
          <ac:chgData name="瀚文 劉" userId="4eb45f693fa2a7ac" providerId="LiveId" clId="{3F2F27C5-166C-4CAE-A334-87E495B24CFC}" dt="2024-06-12T12:42:02.872" v="12692" actId="1038"/>
          <ac:picMkLst>
            <pc:docMk/>
            <pc:sldMk cId="1825117870" sldId="316"/>
            <ac:picMk id="9" creationId="{304C1C10-309B-4C1B-9BD7-FF01CE477D64}"/>
          </ac:picMkLst>
        </pc:picChg>
        <pc:picChg chg="add mod">
          <ac:chgData name="瀚文 劉" userId="4eb45f693fa2a7ac" providerId="LiveId" clId="{3F2F27C5-166C-4CAE-A334-87E495B24CFC}" dt="2024-06-12T12:42:02.872" v="12692" actId="1038"/>
          <ac:picMkLst>
            <pc:docMk/>
            <pc:sldMk cId="1825117870" sldId="316"/>
            <ac:picMk id="11" creationId="{D8B9A6B7-7A94-4A8A-B6F7-9DEC0E882A8D}"/>
          </ac:picMkLst>
        </pc:picChg>
        <pc:picChg chg="add del mod">
          <ac:chgData name="瀚文 劉" userId="4eb45f693fa2a7ac" providerId="LiveId" clId="{3F2F27C5-166C-4CAE-A334-87E495B24CFC}" dt="2024-06-12T12:43:13.836" v="12715"/>
          <ac:picMkLst>
            <pc:docMk/>
            <pc:sldMk cId="1825117870" sldId="316"/>
            <ac:picMk id="13" creationId="{0178924A-3CCD-439C-AA45-0D420AD1B0F3}"/>
          </ac:picMkLst>
        </pc:picChg>
      </pc:sldChg>
      <pc:sldChg chg="addSp delSp modSp add mod">
        <pc:chgData name="瀚文 劉" userId="4eb45f693fa2a7ac" providerId="LiveId" clId="{3F2F27C5-166C-4CAE-A334-87E495B24CFC}" dt="2024-06-17T16:49:49.381" v="23903" actId="167"/>
        <pc:sldMkLst>
          <pc:docMk/>
          <pc:sldMk cId="1066359160" sldId="317"/>
        </pc:sldMkLst>
        <pc:spChg chg="add del mod">
          <ac:chgData name="瀚文 劉" userId="4eb45f693fa2a7ac" providerId="LiveId" clId="{3F2F27C5-166C-4CAE-A334-87E495B24CFC}" dt="2024-06-14T06:52:44.833" v="17801" actId="478"/>
          <ac:spMkLst>
            <pc:docMk/>
            <pc:sldMk cId="1066359160" sldId="317"/>
            <ac:spMk id="2" creationId="{5F7AB4E8-A974-47EF-AB3F-5FCBEF3D45E6}"/>
          </ac:spMkLst>
        </pc:spChg>
        <pc:spChg chg="add mod">
          <ac:chgData name="瀚文 劉" userId="4eb45f693fa2a7ac" providerId="LiveId" clId="{3F2F27C5-166C-4CAE-A334-87E495B24CFC}" dt="2024-06-13T07:03:56.277" v="16114" actId="20577"/>
          <ac:spMkLst>
            <pc:docMk/>
            <pc:sldMk cId="1066359160" sldId="317"/>
            <ac:spMk id="3" creationId="{CAED9F1A-C06C-4A03-B7D2-45241DE560DA}"/>
          </ac:spMkLst>
        </pc:spChg>
        <pc:spChg chg="add del">
          <ac:chgData name="瀚文 劉" userId="4eb45f693fa2a7ac" providerId="LiveId" clId="{3F2F27C5-166C-4CAE-A334-87E495B24CFC}" dt="2024-06-14T06:52:23.536" v="17783" actId="478"/>
          <ac:spMkLst>
            <pc:docMk/>
            <pc:sldMk cId="1066359160" sldId="317"/>
            <ac:spMk id="12" creationId="{4ED2EC67-6A16-481D-A75D-C12AD19992AC}"/>
          </ac:spMkLst>
        </pc:spChg>
        <pc:spChg chg="add mod">
          <ac:chgData name="瀚文 劉" userId="4eb45f693fa2a7ac" providerId="LiveId" clId="{3F2F27C5-166C-4CAE-A334-87E495B24CFC}" dt="2024-06-15T15:19:01.598" v="22846" actId="1035"/>
          <ac:spMkLst>
            <pc:docMk/>
            <pc:sldMk cId="1066359160" sldId="317"/>
            <ac:spMk id="14" creationId="{EBFF871C-CA45-4243-BF5D-443174EB6E23}"/>
          </ac:spMkLst>
        </pc:spChg>
        <pc:spChg chg="add mod">
          <ac:chgData name="瀚文 劉" userId="4eb45f693fa2a7ac" providerId="LiveId" clId="{3F2F27C5-166C-4CAE-A334-87E495B24CFC}" dt="2024-06-14T06:55:13.639" v="17950" actId="1037"/>
          <ac:spMkLst>
            <pc:docMk/>
            <pc:sldMk cId="1066359160" sldId="317"/>
            <ac:spMk id="15" creationId="{0CFA92CF-2742-4587-AC85-584D02152A5B}"/>
          </ac:spMkLst>
        </pc:spChg>
        <pc:spChg chg="add mod">
          <ac:chgData name="瀚文 劉" userId="4eb45f693fa2a7ac" providerId="LiveId" clId="{3F2F27C5-166C-4CAE-A334-87E495B24CFC}" dt="2024-06-14T06:53:51.733" v="17836" actId="1035"/>
          <ac:spMkLst>
            <pc:docMk/>
            <pc:sldMk cId="1066359160" sldId="317"/>
            <ac:spMk id="17" creationId="{6AB55389-2BA2-413E-B17A-4E6750D66C58}"/>
          </ac:spMkLst>
        </pc:spChg>
        <pc:spChg chg="add mod">
          <ac:chgData name="瀚文 劉" userId="4eb45f693fa2a7ac" providerId="LiveId" clId="{3F2F27C5-166C-4CAE-A334-87E495B24CFC}" dt="2024-06-14T06:58:16.134" v="18026" actId="1035"/>
          <ac:spMkLst>
            <pc:docMk/>
            <pc:sldMk cId="1066359160" sldId="317"/>
            <ac:spMk id="21" creationId="{9CDA2010-3E8B-4D7E-871D-26BF6F3AF44D}"/>
          </ac:spMkLst>
        </pc:spChg>
        <pc:spChg chg="add mod">
          <ac:chgData name="瀚文 劉" userId="4eb45f693fa2a7ac" providerId="LiveId" clId="{3F2F27C5-166C-4CAE-A334-87E495B24CFC}" dt="2024-06-14T06:48:33.183" v="17750" actId="1037"/>
          <ac:spMkLst>
            <pc:docMk/>
            <pc:sldMk cId="1066359160" sldId="317"/>
            <ac:spMk id="26" creationId="{62C10E49-2E19-4264-A553-E0722DC26C25}"/>
          </ac:spMkLst>
        </pc:spChg>
        <pc:spChg chg="add del mod">
          <ac:chgData name="瀚文 劉" userId="4eb45f693fa2a7ac" providerId="LiveId" clId="{3F2F27C5-166C-4CAE-A334-87E495B24CFC}" dt="2024-06-14T06:52:45.712" v="17802" actId="478"/>
          <ac:spMkLst>
            <pc:docMk/>
            <pc:sldMk cId="1066359160" sldId="317"/>
            <ac:spMk id="27" creationId="{65EDEB25-C20A-4512-BD67-830BAEED9B52}"/>
          </ac:spMkLst>
        </pc:spChg>
        <pc:spChg chg="add del mod">
          <ac:chgData name="瀚文 劉" userId="4eb45f693fa2a7ac" providerId="LiveId" clId="{3F2F27C5-166C-4CAE-A334-87E495B24CFC}" dt="2024-06-14T06:52:25.870" v="17785" actId="478"/>
          <ac:spMkLst>
            <pc:docMk/>
            <pc:sldMk cId="1066359160" sldId="317"/>
            <ac:spMk id="28" creationId="{B07147A9-3C99-45F4-BE1B-BF540CD110FD}"/>
          </ac:spMkLst>
        </pc:spChg>
        <pc:spChg chg="add del mod">
          <ac:chgData name="瀚文 劉" userId="4eb45f693fa2a7ac" providerId="LiveId" clId="{3F2F27C5-166C-4CAE-A334-87E495B24CFC}" dt="2024-06-14T06:57:16.340" v="18020" actId="478"/>
          <ac:spMkLst>
            <pc:docMk/>
            <pc:sldMk cId="1066359160" sldId="317"/>
            <ac:spMk id="29" creationId="{5E0C84E4-B5FD-438B-BB46-4623A97CB8E8}"/>
          </ac:spMkLst>
        </pc:spChg>
        <pc:spChg chg="add del mod">
          <ac:chgData name="瀚文 劉" userId="4eb45f693fa2a7ac" providerId="LiveId" clId="{3F2F27C5-166C-4CAE-A334-87E495B24CFC}" dt="2024-06-15T15:10:25.999" v="22830" actId="478"/>
          <ac:spMkLst>
            <pc:docMk/>
            <pc:sldMk cId="1066359160" sldId="317"/>
            <ac:spMk id="37" creationId="{E40DF3C0-47C0-418C-9BA9-1E9082724ED7}"/>
          </ac:spMkLst>
        </pc:spChg>
        <pc:spChg chg="add del mod">
          <ac:chgData name="瀚文 劉" userId="4eb45f693fa2a7ac" providerId="LiveId" clId="{3F2F27C5-166C-4CAE-A334-87E495B24CFC}" dt="2024-06-14T15:12:40.007" v="20472" actId="21"/>
          <ac:spMkLst>
            <pc:docMk/>
            <pc:sldMk cId="1066359160" sldId="317"/>
            <ac:spMk id="38" creationId="{EE522E32-7CF3-4E1F-9B17-9FDAF9636D94}"/>
          </ac:spMkLst>
        </pc:spChg>
        <pc:picChg chg="add mod">
          <ac:chgData name="瀚文 劉" userId="4eb45f693fa2a7ac" providerId="LiveId" clId="{3F2F27C5-166C-4CAE-A334-87E495B24CFC}" dt="2024-06-15T15:09:34.208" v="22829" actId="1038"/>
          <ac:picMkLst>
            <pc:docMk/>
            <pc:sldMk cId="1066359160" sldId="317"/>
            <ac:picMk id="5" creationId="{0F2DC7CD-B4E2-403E-8B33-540573897AE4}"/>
          </ac:picMkLst>
        </pc:picChg>
        <pc:picChg chg="add del mod">
          <ac:chgData name="瀚文 劉" userId="4eb45f693fa2a7ac" providerId="LiveId" clId="{3F2F27C5-166C-4CAE-A334-87E495B24CFC}" dt="2024-06-14T06:52:24.303" v="17784" actId="478"/>
          <ac:picMkLst>
            <pc:docMk/>
            <pc:sldMk cId="1066359160" sldId="317"/>
            <ac:picMk id="5" creationId="{21CB6D88-66A1-4A35-A6EB-EECF0C9A22E9}"/>
          </ac:picMkLst>
        </pc:picChg>
        <pc:picChg chg="add mod ord">
          <ac:chgData name="瀚文 劉" userId="4eb45f693fa2a7ac" providerId="LiveId" clId="{3F2F27C5-166C-4CAE-A334-87E495B24CFC}" dt="2024-06-17T16:49:49.381" v="23903" actId="167"/>
          <ac:picMkLst>
            <pc:docMk/>
            <pc:sldMk cId="1066359160" sldId="317"/>
            <ac:picMk id="7" creationId="{D401ADC5-3422-48CC-B348-76C5ADD5FECD}"/>
          </ac:picMkLst>
        </pc:picChg>
        <pc:picChg chg="add mod">
          <ac:chgData name="瀚文 劉" userId="4eb45f693fa2a7ac" providerId="LiveId" clId="{3F2F27C5-166C-4CAE-A334-87E495B24CFC}" dt="2024-06-14T06:49:09.728" v="17781" actId="1035"/>
          <ac:picMkLst>
            <pc:docMk/>
            <pc:sldMk cId="1066359160" sldId="317"/>
            <ac:picMk id="8" creationId="{B41A5729-4A04-4B7A-B4B9-803D7F8B79E2}"/>
          </ac:picMkLst>
        </pc:picChg>
        <pc:picChg chg="add del mod modCrop">
          <ac:chgData name="瀚文 劉" userId="4eb45f693fa2a7ac" providerId="LiveId" clId="{3F2F27C5-166C-4CAE-A334-87E495B24CFC}" dt="2024-06-14T06:48:02.010" v="17724" actId="478"/>
          <ac:picMkLst>
            <pc:docMk/>
            <pc:sldMk cId="1066359160" sldId="317"/>
            <ac:picMk id="9" creationId="{9FDFD732-DFC8-4ED8-B37C-C26ECADF695C}"/>
          </ac:picMkLst>
        </pc:picChg>
        <pc:picChg chg="add del mod">
          <ac:chgData name="瀚文 劉" userId="4eb45f693fa2a7ac" providerId="LiveId" clId="{3F2F27C5-166C-4CAE-A334-87E495B24CFC}" dt="2024-06-15T15:09:11.427" v="22801" actId="478"/>
          <ac:picMkLst>
            <pc:docMk/>
            <pc:sldMk cId="1066359160" sldId="317"/>
            <ac:picMk id="10" creationId="{7B9438AF-17AC-40A7-9B52-EEADC7F774F7}"/>
          </ac:picMkLst>
        </pc:picChg>
        <pc:picChg chg="add mod ord">
          <ac:chgData name="瀚文 劉" userId="4eb45f693fa2a7ac" providerId="LiveId" clId="{3F2F27C5-166C-4CAE-A334-87E495B24CFC}" dt="2024-06-15T15:18:24.495" v="22840" actId="1037"/>
          <ac:picMkLst>
            <pc:docMk/>
            <pc:sldMk cId="1066359160" sldId="317"/>
            <ac:picMk id="12" creationId="{64AA1198-7315-4943-A439-F90B5C1D8C85}"/>
          </ac:picMkLst>
        </pc:picChg>
        <pc:picChg chg="add mod ord">
          <ac:chgData name="瀚文 劉" userId="4eb45f693fa2a7ac" providerId="LiveId" clId="{3F2F27C5-166C-4CAE-A334-87E495B24CFC}" dt="2024-06-14T06:49:09.728" v="17781" actId="1035"/>
          <ac:picMkLst>
            <pc:docMk/>
            <pc:sldMk cId="1066359160" sldId="317"/>
            <ac:picMk id="16" creationId="{08E26B37-BDF5-4C94-8D49-D3733FBB6780}"/>
          </ac:picMkLst>
        </pc:picChg>
        <pc:picChg chg="add del mod">
          <ac:chgData name="瀚文 劉" userId="4eb45f693fa2a7ac" providerId="LiveId" clId="{3F2F27C5-166C-4CAE-A334-87E495B24CFC}" dt="2024-06-12T12:49:43.632" v="12847" actId="478"/>
          <ac:picMkLst>
            <pc:docMk/>
            <pc:sldMk cId="1066359160" sldId="317"/>
            <ac:picMk id="18" creationId="{803935F2-B86E-49DD-8B1B-052D6A22312C}"/>
          </ac:picMkLst>
        </pc:picChg>
        <pc:picChg chg="add del mod ord">
          <ac:chgData name="瀚文 劉" userId="4eb45f693fa2a7ac" providerId="LiveId" clId="{3F2F27C5-166C-4CAE-A334-87E495B24CFC}" dt="2024-06-15T15:17:54.905" v="22831" actId="478"/>
          <ac:picMkLst>
            <pc:docMk/>
            <pc:sldMk cId="1066359160" sldId="317"/>
            <ac:picMk id="19" creationId="{AA5816F0-DB73-46E4-ABA9-D7A5847CD255}"/>
          </ac:picMkLst>
        </pc:picChg>
        <pc:picChg chg="add mod">
          <ac:chgData name="瀚文 劉" userId="4eb45f693fa2a7ac" providerId="LiveId" clId="{3F2F27C5-166C-4CAE-A334-87E495B24CFC}" dt="2024-06-14T06:53:56.678" v="17841" actId="1035"/>
          <ac:picMkLst>
            <pc:docMk/>
            <pc:sldMk cId="1066359160" sldId="317"/>
            <ac:picMk id="20" creationId="{2E2F86BE-6DB7-4847-9DE7-7180B8D430FD}"/>
          </ac:picMkLst>
        </pc:picChg>
        <pc:picChg chg="add mod">
          <ac:chgData name="瀚文 劉" userId="4eb45f693fa2a7ac" providerId="LiveId" clId="{3F2F27C5-166C-4CAE-A334-87E495B24CFC}" dt="2024-06-14T06:58:18.276" v="18027" actId="1036"/>
          <ac:picMkLst>
            <pc:docMk/>
            <pc:sldMk cId="1066359160" sldId="317"/>
            <ac:picMk id="22" creationId="{1C301D7E-8ACF-40F6-A8FD-AB1C0DEAAE21}"/>
          </ac:picMkLst>
        </pc:picChg>
        <pc:picChg chg="add del mod">
          <ac:chgData name="瀚文 劉" userId="4eb45f693fa2a7ac" providerId="LiveId" clId="{3F2F27C5-166C-4CAE-A334-87E495B24CFC}" dt="2024-06-13T14:44:04.905" v="16634" actId="478"/>
          <ac:picMkLst>
            <pc:docMk/>
            <pc:sldMk cId="1066359160" sldId="317"/>
            <ac:picMk id="23" creationId="{1409BD53-D3BD-4BC2-BA06-9097C2A5838A}"/>
          </ac:picMkLst>
        </pc:picChg>
        <pc:picChg chg="add del mod">
          <ac:chgData name="瀚文 劉" userId="4eb45f693fa2a7ac" providerId="LiveId" clId="{3F2F27C5-166C-4CAE-A334-87E495B24CFC}" dt="2024-06-14T06:48:40.633" v="17764" actId="1035"/>
          <ac:picMkLst>
            <pc:docMk/>
            <pc:sldMk cId="1066359160" sldId="317"/>
            <ac:picMk id="24" creationId="{FA5901F9-11E9-4D4B-8307-74E7EF533FA3}"/>
          </ac:picMkLst>
        </pc:picChg>
        <pc:picChg chg="add del mod ord modCrop">
          <ac:chgData name="瀚文 劉" userId="4eb45f693fa2a7ac" providerId="LiveId" clId="{3F2F27C5-166C-4CAE-A334-87E495B24CFC}" dt="2024-06-14T06:48:02.400" v="17725" actId="478"/>
          <ac:picMkLst>
            <pc:docMk/>
            <pc:sldMk cId="1066359160" sldId="317"/>
            <ac:picMk id="25" creationId="{96C3C503-B545-420E-879B-107907419E27}"/>
          </ac:picMkLst>
        </pc:picChg>
        <pc:cxnChg chg="add mod">
          <ac:chgData name="瀚文 劉" userId="4eb45f693fa2a7ac" providerId="LiveId" clId="{3F2F27C5-166C-4CAE-A334-87E495B24CFC}" dt="2024-06-15T15:19:11.167" v="22849" actId="14100"/>
          <ac:cxnSpMkLst>
            <pc:docMk/>
            <pc:sldMk cId="1066359160" sldId="317"/>
            <ac:cxnSpMk id="6" creationId="{B9F4A264-CD9E-4D19-97E5-390C230A74BC}"/>
          </ac:cxnSpMkLst>
        </pc:cxnChg>
        <pc:cxnChg chg="add mod">
          <ac:chgData name="瀚文 劉" userId="4eb45f693fa2a7ac" providerId="LiveId" clId="{3F2F27C5-166C-4CAE-A334-87E495B24CFC}" dt="2024-06-15T15:19:28.920" v="22852" actId="1036"/>
          <ac:cxnSpMkLst>
            <pc:docMk/>
            <pc:sldMk cId="1066359160" sldId="317"/>
            <ac:cxnSpMk id="11" creationId="{D34EA0AA-29E4-4736-8F33-A115646449DB}"/>
          </ac:cxnSpMkLst>
        </pc:cxnChg>
      </pc:sldChg>
      <pc:sldChg chg="addSp modSp add del mod">
        <pc:chgData name="瀚文 劉" userId="4eb45f693fa2a7ac" providerId="LiveId" clId="{3F2F27C5-166C-4CAE-A334-87E495B24CFC}" dt="2024-06-10T15:16:25.107" v="2598" actId="47"/>
        <pc:sldMkLst>
          <pc:docMk/>
          <pc:sldMk cId="3329593095" sldId="318"/>
        </pc:sldMkLst>
        <pc:spChg chg="add mod">
          <ac:chgData name="瀚文 劉" userId="4eb45f693fa2a7ac" providerId="LiveId" clId="{3F2F27C5-166C-4CAE-A334-87E495B24CFC}" dt="2024-06-03T02:40:18.698" v="682"/>
          <ac:spMkLst>
            <pc:docMk/>
            <pc:sldMk cId="3329593095" sldId="318"/>
            <ac:spMk id="3" creationId="{363BCE41-634C-46EC-965B-C7C8AB0870B9}"/>
          </ac:spMkLst>
        </pc:spChg>
        <pc:picChg chg="add mod">
          <ac:chgData name="瀚文 劉" userId="4eb45f693fa2a7ac" providerId="LiveId" clId="{3F2F27C5-166C-4CAE-A334-87E495B24CFC}" dt="2024-06-03T02:57:48.532" v="1082" actId="1076"/>
          <ac:picMkLst>
            <pc:docMk/>
            <pc:sldMk cId="3329593095" sldId="318"/>
            <ac:picMk id="5" creationId="{D52CBFDC-71EE-4269-BDA5-5773E0B231A1}"/>
          </ac:picMkLst>
        </pc:picChg>
      </pc:sldChg>
      <pc:sldChg chg="addSp delSp modSp add mod">
        <pc:chgData name="瀚文 劉" userId="4eb45f693fa2a7ac" providerId="LiveId" clId="{3F2F27C5-166C-4CAE-A334-87E495B24CFC}" dt="2024-06-14T17:03:20.799" v="22311" actId="20577"/>
        <pc:sldMkLst>
          <pc:docMk/>
          <pc:sldMk cId="2864060761" sldId="319"/>
        </pc:sldMkLst>
        <pc:spChg chg="add mod">
          <ac:chgData name="瀚文 劉" userId="4eb45f693fa2a7ac" providerId="LiveId" clId="{3F2F27C5-166C-4CAE-A334-87E495B24CFC}" dt="2024-06-03T02:59:56.590" v="1092" actId="20577"/>
          <ac:spMkLst>
            <pc:docMk/>
            <pc:sldMk cId="2864060761" sldId="319"/>
            <ac:spMk id="3" creationId="{CB5CA7C7-DAFC-4706-9336-5261074516D3}"/>
          </ac:spMkLst>
        </pc:spChg>
        <pc:spChg chg="mod">
          <ac:chgData name="瀚文 劉" userId="4eb45f693fa2a7ac" providerId="LiveId" clId="{3F2F27C5-166C-4CAE-A334-87E495B24CFC}" dt="2024-06-13T15:04:03.536" v="16978" actId="1037"/>
          <ac:spMkLst>
            <pc:docMk/>
            <pc:sldMk cId="2864060761" sldId="319"/>
            <ac:spMk id="4" creationId="{3447CECF-D6A4-4FAB-B6C6-6CAEF9EB6318}"/>
          </ac:spMkLst>
        </pc:spChg>
        <pc:spChg chg="add mod">
          <ac:chgData name="瀚文 劉" userId="4eb45f693fa2a7ac" providerId="LiveId" clId="{3F2F27C5-166C-4CAE-A334-87E495B24CFC}" dt="2024-06-14T17:03:20.799" v="22311" actId="20577"/>
          <ac:spMkLst>
            <pc:docMk/>
            <pc:sldMk cId="2864060761" sldId="319"/>
            <ac:spMk id="6" creationId="{FA98D4F0-094E-4EE7-B66C-3B01D1C55878}"/>
          </ac:spMkLst>
        </pc:spChg>
        <pc:spChg chg="add del mod">
          <ac:chgData name="瀚文 劉" userId="4eb45f693fa2a7ac" providerId="LiveId" clId="{3F2F27C5-166C-4CAE-A334-87E495B24CFC}" dt="2024-06-13T14:56:59.695" v="16778" actId="478"/>
          <ac:spMkLst>
            <pc:docMk/>
            <pc:sldMk cId="2864060761" sldId="319"/>
            <ac:spMk id="7" creationId="{8FD0B771-6F57-4048-BE81-7C767C49EA9F}"/>
          </ac:spMkLst>
        </pc:spChg>
        <pc:spChg chg="mod">
          <ac:chgData name="瀚文 劉" userId="4eb45f693fa2a7ac" providerId="LiveId" clId="{3F2F27C5-166C-4CAE-A334-87E495B24CFC}" dt="2024-06-13T15:00:10.281" v="16853"/>
          <ac:spMkLst>
            <pc:docMk/>
            <pc:sldMk cId="2864060761" sldId="319"/>
            <ac:spMk id="11" creationId="{F9E7D8BA-55E0-4E59-9E5D-51E3BB29656B}"/>
          </ac:spMkLst>
        </pc:spChg>
        <pc:spChg chg="mod">
          <ac:chgData name="瀚文 劉" userId="4eb45f693fa2a7ac" providerId="LiveId" clId="{3F2F27C5-166C-4CAE-A334-87E495B24CFC}" dt="2024-06-13T15:00:10.281" v="16853"/>
          <ac:spMkLst>
            <pc:docMk/>
            <pc:sldMk cId="2864060761" sldId="319"/>
            <ac:spMk id="12" creationId="{57659A4E-F26D-482D-ADFF-6027C54A0E52}"/>
          </ac:spMkLst>
        </pc:spChg>
        <pc:grpChg chg="add del mod">
          <ac:chgData name="瀚文 劉" userId="4eb45f693fa2a7ac" providerId="LiveId" clId="{3F2F27C5-166C-4CAE-A334-87E495B24CFC}" dt="2024-06-13T15:03:39.763" v="16965" actId="478"/>
          <ac:grpSpMkLst>
            <pc:docMk/>
            <pc:sldMk cId="2864060761" sldId="319"/>
            <ac:grpSpMk id="10" creationId="{720C22C2-2CE1-4D4D-894C-197674963238}"/>
          </ac:grpSpMkLst>
        </pc:grpChg>
        <pc:graphicFrameChg chg="add mod modGraphic">
          <ac:chgData name="瀚文 劉" userId="4eb45f693fa2a7ac" providerId="LiveId" clId="{3F2F27C5-166C-4CAE-A334-87E495B24CFC}" dt="2024-06-14T08:29:18.073" v="18581" actId="1036"/>
          <ac:graphicFrameMkLst>
            <pc:docMk/>
            <pc:sldMk cId="2864060761" sldId="319"/>
            <ac:graphicFrameMk id="9" creationId="{3E76E32C-D6F0-46C4-BA16-1F2AF344DD7A}"/>
          </ac:graphicFrameMkLst>
        </pc:graphicFrameChg>
        <pc:picChg chg="add del mod">
          <ac:chgData name="瀚文 劉" userId="4eb45f693fa2a7ac" providerId="LiveId" clId="{3F2F27C5-166C-4CAE-A334-87E495B24CFC}" dt="2024-06-13T14:56:49.631" v="16772" actId="21"/>
          <ac:picMkLst>
            <pc:docMk/>
            <pc:sldMk cId="2864060761" sldId="319"/>
            <ac:picMk id="5" creationId="{E90182B5-B52E-4C91-A12F-93AB9F5D96CB}"/>
          </ac:picMkLst>
        </pc:picChg>
        <pc:picChg chg="add mod">
          <ac:chgData name="瀚文 劉" userId="4eb45f693fa2a7ac" providerId="LiveId" clId="{3F2F27C5-166C-4CAE-A334-87E495B24CFC}" dt="2024-06-14T08:29:18.073" v="18581" actId="1036"/>
          <ac:picMkLst>
            <pc:docMk/>
            <pc:sldMk cId="2864060761" sldId="319"/>
            <ac:picMk id="8" creationId="{94574A2F-24FE-4866-90BD-1820CE7E188A}"/>
          </ac:picMkLst>
        </pc:picChg>
        <pc:picChg chg="add mod">
          <ac:chgData name="瀚文 劉" userId="4eb45f693fa2a7ac" providerId="LiveId" clId="{3F2F27C5-166C-4CAE-A334-87E495B24CFC}" dt="2024-06-14T08:29:18.073" v="18581" actId="1036"/>
          <ac:picMkLst>
            <pc:docMk/>
            <pc:sldMk cId="2864060761" sldId="319"/>
            <ac:picMk id="13" creationId="{467F1080-1D7B-4441-9F37-E8381A11BF2B}"/>
          </ac:picMkLst>
        </pc:picChg>
      </pc:sldChg>
      <pc:sldChg chg="addSp delSp modSp add del mod ord">
        <pc:chgData name="瀚文 劉" userId="4eb45f693fa2a7ac" providerId="LiveId" clId="{3F2F27C5-166C-4CAE-A334-87E495B24CFC}" dt="2024-06-12T12:43:10.947" v="12713" actId="47"/>
        <pc:sldMkLst>
          <pc:docMk/>
          <pc:sldMk cId="3713286327" sldId="320"/>
        </pc:sldMkLst>
        <pc:spChg chg="add mod">
          <ac:chgData name="瀚文 劉" userId="4eb45f693fa2a7ac" providerId="LiveId" clId="{3F2F27C5-166C-4CAE-A334-87E495B24CFC}" dt="2024-06-03T02:40:20.980" v="684"/>
          <ac:spMkLst>
            <pc:docMk/>
            <pc:sldMk cId="3713286327" sldId="320"/>
            <ac:spMk id="3" creationId="{783DDEE7-7FC0-423F-9214-AF8D44BE5CB6}"/>
          </ac:spMkLst>
        </pc:spChg>
        <pc:picChg chg="add del mod">
          <ac:chgData name="瀚文 劉" userId="4eb45f693fa2a7ac" providerId="LiveId" clId="{3F2F27C5-166C-4CAE-A334-87E495B24CFC}" dt="2024-06-12T12:42:57.163" v="12696" actId="21"/>
          <ac:picMkLst>
            <pc:docMk/>
            <pc:sldMk cId="3713286327" sldId="320"/>
            <ac:picMk id="5" creationId="{5041B5A5-F592-4D13-8903-F75F0E71A43A}"/>
          </ac:picMkLst>
        </pc:picChg>
      </pc:sldChg>
      <pc:sldChg chg="addSp modSp add del">
        <pc:chgData name="瀚文 劉" userId="4eb45f693fa2a7ac" providerId="LiveId" clId="{3F2F27C5-166C-4CAE-A334-87E495B24CFC}" dt="2024-06-13T01:20:47.579" v="14587" actId="47"/>
        <pc:sldMkLst>
          <pc:docMk/>
          <pc:sldMk cId="3125867278" sldId="321"/>
        </pc:sldMkLst>
        <pc:spChg chg="add mod">
          <ac:chgData name="瀚文 劉" userId="4eb45f693fa2a7ac" providerId="LiveId" clId="{3F2F27C5-166C-4CAE-A334-87E495B24CFC}" dt="2024-06-03T02:40:21.628" v="685"/>
          <ac:spMkLst>
            <pc:docMk/>
            <pc:sldMk cId="3125867278" sldId="321"/>
            <ac:spMk id="3" creationId="{C4D9D582-E5D6-4E16-8D23-9DD02EBF7628}"/>
          </ac:spMkLst>
        </pc:spChg>
      </pc:sldChg>
      <pc:sldChg chg="addSp delSp modSp add mod ord modNotesTx">
        <pc:chgData name="瀚文 劉" userId="4eb45f693fa2a7ac" providerId="LiveId" clId="{3F2F27C5-166C-4CAE-A334-87E495B24CFC}" dt="2024-06-15T15:21:20.897" v="22985" actId="1038"/>
        <pc:sldMkLst>
          <pc:docMk/>
          <pc:sldMk cId="3495302208" sldId="322"/>
        </pc:sldMkLst>
        <pc:spChg chg="mod">
          <ac:chgData name="瀚文 劉" userId="4eb45f693fa2a7ac" providerId="LiveId" clId="{3F2F27C5-166C-4CAE-A334-87E495B24CFC}" dt="2024-06-13T14:04:00.735" v="16224" actId="20577"/>
          <ac:spMkLst>
            <pc:docMk/>
            <pc:sldMk cId="3495302208" sldId="322"/>
            <ac:spMk id="2" creationId="{2E86A5BA-EED5-4F95-8B49-02C34C919F75}"/>
          </ac:spMkLst>
        </pc:spChg>
        <pc:spChg chg="add del mod">
          <ac:chgData name="瀚文 劉" userId="4eb45f693fa2a7ac" providerId="LiveId" clId="{3F2F27C5-166C-4CAE-A334-87E495B24CFC}" dt="2024-06-11T05:03:03.540" v="7109" actId="478"/>
          <ac:spMkLst>
            <pc:docMk/>
            <pc:sldMk cId="3495302208" sldId="322"/>
            <ac:spMk id="12" creationId="{DEAEEB66-79D0-475F-98F7-EE8B8446033F}"/>
          </ac:spMkLst>
        </pc:spChg>
        <pc:spChg chg="add mod">
          <ac:chgData name="瀚文 劉" userId="4eb45f693fa2a7ac" providerId="LiveId" clId="{3F2F27C5-166C-4CAE-A334-87E495B24CFC}" dt="2024-06-15T15:05:36.914" v="22794" actId="1038"/>
          <ac:spMkLst>
            <pc:docMk/>
            <pc:sldMk cId="3495302208" sldId="322"/>
            <ac:spMk id="14" creationId="{484A825C-93F0-4C8A-A6A7-00001E2151D4}"/>
          </ac:spMkLst>
        </pc:spChg>
        <pc:spChg chg="mod topLvl">
          <ac:chgData name="瀚文 劉" userId="4eb45f693fa2a7ac" providerId="LiveId" clId="{3F2F27C5-166C-4CAE-A334-87E495B24CFC}" dt="2024-06-15T15:21:11.280" v="22984" actId="1038"/>
          <ac:spMkLst>
            <pc:docMk/>
            <pc:sldMk cId="3495302208" sldId="322"/>
            <ac:spMk id="24" creationId="{C18E63E8-A229-4770-BA1E-6F3D882DC2C9}"/>
          </ac:spMkLst>
        </pc:spChg>
        <pc:grpChg chg="add del mod">
          <ac:chgData name="瀚文 劉" userId="4eb45f693fa2a7ac" providerId="LiveId" clId="{3F2F27C5-166C-4CAE-A334-87E495B24CFC}" dt="2024-06-15T15:21:00.868" v="22971" actId="165"/>
          <ac:grpSpMkLst>
            <pc:docMk/>
            <pc:sldMk cId="3495302208" sldId="322"/>
            <ac:grpSpMk id="3" creationId="{1C9200A6-8B9C-4080-BCFA-C60FFF6C948E}"/>
          </ac:grpSpMkLst>
        </pc:grpChg>
        <pc:picChg chg="mod topLvl">
          <ac:chgData name="瀚文 劉" userId="4eb45f693fa2a7ac" providerId="LiveId" clId="{3F2F27C5-166C-4CAE-A334-87E495B24CFC}" dt="2024-06-15T15:21:00.868" v="22971" actId="165"/>
          <ac:picMkLst>
            <pc:docMk/>
            <pc:sldMk cId="3495302208" sldId="322"/>
            <ac:picMk id="6" creationId="{BC4A9800-1FF1-4A62-843A-037B027E68D6}"/>
          </ac:picMkLst>
        </pc:picChg>
        <pc:picChg chg="del">
          <ac:chgData name="瀚文 劉" userId="4eb45f693fa2a7ac" providerId="LiveId" clId="{3F2F27C5-166C-4CAE-A334-87E495B24CFC}" dt="2024-06-11T05:02:12.742" v="7080" actId="478"/>
          <ac:picMkLst>
            <pc:docMk/>
            <pc:sldMk cId="3495302208" sldId="322"/>
            <ac:picMk id="11" creationId="{4008F210-32E1-4576-A669-05560037EE0C}"/>
          </ac:picMkLst>
        </pc:picChg>
        <pc:picChg chg="add del mod">
          <ac:chgData name="瀚文 劉" userId="4eb45f693fa2a7ac" providerId="LiveId" clId="{3F2F27C5-166C-4CAE-A334-87E495B24CFC}" dt="2024-06-15T15:05:14.822" v="22764" actId="478"/>
          <ac:picMkLst>
            <pc:docMk/>
            <pc:sldMk cId="3495302208" sldId="322"/>
            <ac:picMk id="13" creationId="{483DD9E9-2C9D-4EDB-B8CB-34999267147E}"/>
          </ac:picMkLst>
        </pc:picChg>
        <pc:picChg chg="mod topLvl">
          <ac:chgData name="瀚文 劉" userId="4eb45f693fa2a7ac" providerId="LiveId" clId="{3F2F27C5-166C-4CAE-A334-87E495B24CFC}" dt="2024-06-15T15:21:00.868" v="22971" actId="165"/>
          <ac:picMkLst>
            <pc:docMk/>
            <pc:sldMk cId="3495302208" sldId="322"/>
            <ac:picMk id="15" creationId="{DD08D894-8286-4EEA-B7FB-8C1AFC37322E}"/>
          </ac:picMkLst>
        </pc:picChg>
        <pc:picChg chg="add mod">
          <ac:chgData name="瀚文 劉" userId="4eb45f693fa2a7ac" providerId="LiveId" clId="{3F2F27C5-166C-4CAE-A334-87E495B24CFC}" dt="2024-06-15T15:05:35.085" v="22792" actId="1038"/>
          <ac:picMkLst>
            <pc:docMk/>
            <pc:sldMk cId="3495302208" sldId="322"/>
            <ac:picMk id="16" creationId="{6C30544B-5BB2-4032-A85C-4DF7F7E16E3A}"/>
          </ac:picMkLst>
        </pc:picChg>
        <pc:picChg chg="mod topLvl">
          <ac:chgData name="瀚文 劉" userId="4eb45f693fa2a7ac" providerId="LiveId" clId="{3F2F27C5-166C-4CAE-A334-87E495B24CFC}" dt="2024-06-15T15:21:20.897" v="22985" actId="1038"/>
          <ac:picMkLst>
            <pc:docMk/>
            <pc:sldMk cId="3495302208" sldId="322"/>
            <ac:picMk id="17" creationId="{B8E61898-3BDB-4D15-9F17-A2508F614943}"/>
          </ac:picMkLst>
        </pc:picChg>
        <pc:picChg chg="mod topLvl">
          <ac:chgData name="瀚文 劉" userId="4eb45f693fa2a7ac" providerId="LiveId" clId="{3F2F27C5-166C-4CAE-A334-87E495B24CFC}" dt="2024-06-15T15:21:00.868" v="22971" actId="165"/>
          <ac:picMkLst>
            <pc:docMk/>
            <pc:sldMk cId="3495302208" sldId="322"/>
            <ac:picMk id="19" creationId="{0969F931-6855-4FFE-967C-5666635F4D4C}"/>
          </ac:picMkLst>
        </pc:picChg>
        <pc:cxnChg chg="mod topLvl">
          <ac:chgData name="瀚文 劉" userId="4eb45f693fa2a7ac" providerId="LiveId" clId="{3F2F27C5-166C-4CAE-A334-87E495B24CFC}" dt="2024-06-15T15:21:11.280" v="22984" actId="1038"/>
          <ac:cxnSpMkLst>
            <pc:docMk/>
            <pc:sldMk cId="3495302208" sldId="322"/>
            <ac:cxnSpMk id="20" creationId="{226E3E4F-CAC6-495C-A51F-5576B2313F48}"/>
          </ac:cxnSpMkLst>
        </pc:cxnChg>
      </pc:sldChg>
      <pc:sldChg chg="add del modNotesTx">
        <pc:chgData name="瀚文 劉" userId="4eb45f693fa2a7ac" providerId="LiveId" clId="{3F2F27C5-166C-4CAE-A334-87E495B24CFC}" dt="2024-06-12T04:50:48.248" v="9861" actId="47"/>
        <pc:sldMkLst>
          <pc:docMk/>
          <pc:sldMk cId="1878177850" sldId="323"/>
        </pc:sldMkLst>
      </pc:sldChg>
      <pc:sldChg chg="addSp delSp modSp add del mod ord">
        <pc:chgData name="瀚文 劉" userId="4eb45f693fa2a7ac" providerId="LiveId" clId="{3F2F27C5-166C-4CAE-A334-87E495B24CFC}" dt="2024-06-12T09:05:46.364" v="11220" actId="47"/>
        <pc:sldMkLst>
          <pc:docMk/>
          <pc:sldMk cId="2472641830" sldId="324"/>
        </pc:sldMkLst>
        <pc:spChg chg="del">
          <ac:chgData name="瀚文 劉" userId="4eb45f693fa2a7ac" providerId="LiveId" clId="{3F2F27C5-166C-4CAE-A334-87E495B24CFC}" dt="2024-06-12T08:44:02.905" v="10679" actId="478"/>
          <ac:spMkLst>
            <pc:docMk/>
            <pc:sldMk cId="2472641830" sldId="324"/>
            <ac:spMk id="13" creationId="{74991973-6949-40B3-827C-0F0A708DC14D}"/>
          </ac:spMkLst>
        </pc:spChg>
        <pc:spChg chg="del">
          <ac:chgData name="瀚文 劉" userId="4eb45f693fa2a7ac" providerId="LiveId" clId="{3F2F27C5-166C-4CAE-A334-87E495B24CFC}" dt="2024-06-12T08:44:02.905" v="10679" actId="478"/>
          <ac:spMkLst>
            <pc:docMk/>
            <pc:sldMk cId="2472641830" sldId="324"/>
            <ac:spMk id="14" creationId="{4A4D70AB-F5E1-47F6-B2EC-C9856870FB84}"/>
          </ac:spMkLst>
        </pc:spChg>
        <pc:spChg chg="add del mod">
          <ac:chgData name="瀚文 劉" userId="4eb45f693fa2a7ac" providerId="LiveId" clId="{3F2F27C5-166C-4CAE-A334-87E495B24CFC}" dt="2024-06-03T02:51:19.659" v="995" actId="478"/>
          <ac:spMkLst>
            <pc:docMk/>
            <pc:sldMk cId="2472641830" sldId="324"/>
            <ac:spMk id="16" creationId="{D688875B-519A-4544-BFDE-059586C0E13A}"/>
          </ac:spMkLst>
        </pc:spChg>
        <pc:spChg chg="del">
          <ac:chgData name="瀚文 劉" userId="4eb45f693fa2a7ac" providerId="LiveId" clId="{3F2F27C5-166C-4CAE-A334-87E495B24CFC}" dt="2024-06-12T08:44:02.905" v="10679" actId="478"/>
          <ac:spMkLst>
            <pc:docMk/>
            <pc:sldMk cId="2472641830" sldId="324"/>
            <ac:spMk id="29" creationId="{007AA944-33A1-4523-B909-D2FD8B7DCBCA}"/>
          </ac:spMkLst>
        </pc:spChg>
        <pc:picChg chg="del">
          <ac:chgData name="瀚文 劉" userId="4eb45f693fa2a7ac" providerId="LiveId" clId="{3F2F27C5-166C-4CAE-A334-87E495B24CFC}" dt="2024-06-12T08:44:01.148" v="10678" actId="478"/>
          <ac:picMkLst>
            <pc:docMk/>
            <pc:sldMk cId="2472641830" sldId="324"/>
            <ac:picMk id="8" creationId="{C4D38656-7422-4280-B48D-B565D37CFF26}"/>
          </ac:picMkLst>
        </pc:picChg>
        <pc:picChg chg="add del mod">
          <ac:chgData name="瀚文 劉" userId="4eb45f693fa2a7ac" providerId="LiveId" clId="{3F2F27C5-166C-4CAE-A334-87E495B24CFC}" dt="2024-06-03T02:51:19.659" v="995" actId="478"/>
          <ac:picMkLst>
            <pc:docMk/>
            <pc:sldMk cId="2472641830" sldId="324"/>
            <ac:picMk id="15" creationId="{694B6BA9-925E-4C18-8DC1-DDB681C79FE1}"/>
          </ac:picMkLst>
        </pc:picChg>
        <pc:picChg chg="add mod">
          <ac:chgData name="瀚文 劉" userId="4eb45f693fa2a7ac" providerId="LiveId" clId="{3F2F27C5-166C-4CAE-A334-87E495B24CFC}" dt="2024-06-12T08:44:11.051" v="10680"/>
          <ac:picMkLst>
            <pc:docMk/>
            <pc:sldMk cId="2472641830" sldId="324"/>
            <ac:picMk id="15" creationId="{8F9BE7E4-2196-47CC-A1AE-A34486ADE221}"/>
          </ac:picMkLst>
        </pc:picChg>
      </pc:sldChg>
      <pc:sldChg chg="add del">
        <pc:chgData name="瀚文 劉" userId="4eb45f693fa2a7ac" providerId="LiveId" clId="{3F2F27C5-166C-4CAE-A334-87E495B24CFC}" dt="2024-06-03T02:45:54.783" v="775" actId="47"/>
        <pc:sldMkLst>
          <pc:docMk/>
          <pc:sldMk cId="2084998272" sldId="325"/>
        </pc:sldMkLst>
      </pc:sldChg>
      <pc:sldChg chg="addSp delSp modSp add mod ord">
        <pc:chgData name="瀚文 劉" userId="4eb45f693fa2a7ac" providerId="LiveId" clId="{3F2F27C5-166C-4CAE-A334-87E495B24CFC}" dt="2024-06-15T16:28:46.104" v="23776" actId="20577"/>
        <pc:sldMkLst>
          <pc:docMk/>
          <pc:sldMk cId="3218132307" sldId="325"/>
        </pc:sldMkLst>
        <pc:spChg chg="mod">
          <ac:chgData name="瀚文 劉" userId="4eb45f693fa2a7ac" providerId="LiveId" clId="{3F2F27C5-166C-4CAE-A334-87E495B24CFC}" dt="2024-06-15T16:28:46.104" v="23776" actId="20577"/>
          <ac:spMkLst>
            <pc:docMk/>
            <pc:sldMk cId="3218132307" sldId="325"/>
            <ac:spMk id="2" creationId="{2E86A5BA-EED5-4F95-8B49-02C34C919F75}"/>
          </ac:spMkLst>
        </pc:spChg>
        <pc:spChg chg="add del mod">
          <ac:chgData name="瀚文 劉" userId="4eb45f693fa2a7ac" providerId="LiveId" clId="{3F2F27C5-166C-4CAE-A334-87E495B24CFC}" dt="2024-06-13T14:13:47.172" v="16281" actId="478"/>
          <ac:spMkLst>
            <pc:docMk/>
            <pc:sldMk cId="3218132307" sldId="325"/>
            <ac:spMk id="3" creationId="{167278EE-6A17-4880-97FA-0B92D5C9F71B}"/>
          </ac:spMkLst>
        </pc:spChg>
        <pc:spChg chg="add mod">
          <ac:chgData name="瀚文 劉" userId="4eb45f693fa2a7ac" providerId="LiveId" clId="{3F2F27C5-166C-4CAE-A334-87E495B24CFC}" dt="2024-06-12T08:57:18.356" v="10837" actId="1036"/>
          <ac:spMkLst>
            <pc:docMk/>
            <pc:sldMk cId="3218132307" sldId="325"/>
            <ac:spMk id="12" creationId="{9771BEC5-A7DA-4E39-BD03-BC0BA6BABBCF}"/>
          </ac:spMkLst>
        </pc:spChg>
        <pc:spChg chg="add del mod">
          <ac:chgData name="瀚文 劉" userId="4eb45f693fa2a7ac" providerId="LiveId" clId="{3F2F27C5-166C-4CAE-A334-87E495B24CFC}" dt="2024-06-13T14:13:12.338" v="16270" actId="478"/>
          <ac:spMkLst>
            <pc:docMk/>
            <pc:sldMk cId="3218132307" sldId="325"/>
            <ac:spMk id="15" creationId="{49BC668F-87EA-45D2-A8E1-EB531889B749}"/>
          </ac:spMkLst>
        </pc:spChg>
        <pc:spChg chg="del mod">
          <ac:chgData name="瀚文 劉" userId="4eb45f693fa2a7ac" providerId="LiveId" clId="{3F2F27C5-166C-4CAE-A334-87E495B24CFC}" dt="2024-06-12T08:51:41.502" v="10698" actId="478"/>
          <ac:spMkLst>
            <pc:docMk/>
            <pc:sldMk cId="3218132307" sldId="325"/>
            <ac:spMk id="15" creationId="{B25D8E5F-EBF2-43A9-9EF8-0EA9498A5D6D}"/>
          </ac:spMkLst>
        </pc:spChg>
        <pc:spChg chg="add mod">
          <ac:chgData name="瀚文 劉" userId="4eb45f693fa2a7ac" providerId="LiveId" clId="{3F2F27C5-166C-4CAE-A334-87E495B24CFC}" dt="2024-06-12T08:54:13.132" v="10771" actId="1035"/>
          <ac:spMkLst>
            <pc:docMk/>
            <pc:sldMk cId="3218132307" sldId="325"/>
            <ac:spMk id="17" creationId="{84BAD3C6-BB6E-4B21-89AA-1E4EB7271E38}"/>
          </ac:spMkLst>
        </pc:spChg>
        <pc:spChg chg="add mod">
          <ac:chgData name="瀚文 劉" userId="4eb45f693fa2a7ac" providerId="LiveId" clId="{3F2F27C5-166C-4CAE-A334-87E495B24CFC}" dt="2024-06-14T16:25:54.716" v="22285" actId="1076"/>
          <ac:spMkLst>
            <pc:docMk/>
            <pc:sldMk cId="3218132307" sldId="325"/>
            <ac:spMk id="19" creationId="{D67A75DF-4E82-4701-9C9A-A405D6484465}"/>
          </ac:spMkLst>
        </pc:spChg>
        <pc:spChg chg="add mod">
          <ac:chgData name="瀚文 劉" userId="4eb45f693fa2a7ac" providerId="LiveId" clId="{3F2F27C5-166C-4CAE-A334-87E495B24CFC}" dt="2024-06-12T09:15:05.157" v="11631" actId="1037"/>
          <ac:spMkLst>
            <pc:docMk/>
            <pc:sldMk cId="3218132307" sldId="325"/>
            <ac:spMk id="22" creationId="{F5F75F8C-BD09-4177-B33D-31EE14C1C0D6}"/>
          </ac:spMkLst>
        </pc:spChg>
        <pc:spChg chg="add mod">
          <ac:chgData name="瀚文 劉" userId="4eb45f693fa2a7ac" providerId="LiveId" clId="{3F2F27C5-166C-4CAE-A334-87E495B24CFC}" dt="2024-06-14T06:58:44.512" v="18034" actId="1038"/>
          <ac:spMkLst>
            <pc:docMk/>
            <pc:sldMk cId="3218132307" sldId="325"/>
            <ac:spMk id="24" creationId="{78361807-7D22-417A-A95F-FB594B2801A0}"/>
          </ac:spMkLst>
        </pc:spChg>
        <pc:picChg chg="add mod ord">
          <ac:chgData name="瀚文 劉" userId="4eb45f693fa2a7ac" providerId="LiveId" clId="{3F2F27C5-166C-4CAE-A334-87E495B24CFC}" dt="2024-06-12T08:39:23.097" v="10662" actId="1037"/>
          <ac:picMkLst>
            <pc:docMk/>
            <pc:sldMk cId="3218132307" sldId="325"/>
            <ac:picMk id="5" creationId="{1F667CA7-39BE-4DE3-8896-86A5BEFE5D96}"/>
          </ac:picMkLst>
        </pc:picChg>
        <pc:picChg chg="mod">
          <ac:chgData name="瀚文 劉" userId="4eb45f693fa2a7ac" providerId="LiveId" clId="{3F2F27C5-166C-4CAE-A334-87E495B24CFC}" dt="2024-06-12T08:57:22.364" v="10839" actId="1036"/>
          <ac:picMkLst>
            <pc:docMk/>
            <pc:sldMk cId="3218132307" sldId="325"/>
            <ac:picMk id="7" creationId="{43AD95B6-5671-4D09-865D-D25C74F46339}"/>
          </ac:picMkLst>
        </pc:picChg>
        <pc:picChg chg="mod">
          <ac:chgData name="瀚文 劉" userId="4eb45f693fa2a7ac" providerId="LiveId" clId="{3F2F27C5-166C-4CAE-A334-87E495B24CFC}" dt="2024-06-12T08:57:22.364" v="10839" actId="1036"/>
          <ac:picMkLst>
            <pc:docMk/>
            <pc:sldMk cId="3218132307" sldId="325"/>
            <ac:picMk id="9" creationId="{4800FC36-0507-4E0E-B723-575861AFC865}"/>
          </ac:picMkLst>
        </pc:picChg>
        <pc:picChg chg="del">
          <ac:chgData name="瀚文 劉" userId="4eb45f693fa2a7ac" providerId="LiveId" clId="{3F2F27C5-166C-4CAE-A334-87E495B24CFC}" dt="2024-06-12T08:37:47.539" v="10561" actId="478"/>
          <ac:picMkLst>
            <pc:docMk/>
            <pc:sldMk cId="3218132307" sldId="325"/>
            <ac:picMk id="10" creationId="{1943EA61-9F8F-434B-878F-6C1F205622A9}"/>
          </ac:picMkLst>
        </pc:picChg>
        <pc:picChg chg="add del mod ord">
          <ac:chgData name="瀚文 劉" userId="4eb45f693fa2a7ac" providerId="LiveId" clId="{3F2F27C5-166C-4CAE-A334-87E495B24CFC}" dt="2024-06-12T08:38:33.242" v="10589" actId="478"/>
          <ac:picMkLst>
            <pc:docMk/>
            <pc:sldMk cId="3218132307" sldId="325"/>
            <ac:picMk id="13" creationId="{CC542645-A09B-4CC7-BAA1-1418644DF245}"/>
          </ac:picMkLst>
        </pc:picChg>
        <pc:picChg chg="add del mod">
          <ac:chgData name="瀚文 劉" userId="4eb45f693fa2a7ac" providerId="LiveId" clId="{3F2F27C5-166C-4CAE-A334-87E495B24CFC}" dt="2024-06-12T08:38:55.804" v="10644" actId="478"/>
          <ac:picMkLst>
            <pc:docMk/>
            <pc:sldMk cId="3218132307" sldId="325"/>
            <ac:picMk id="14" creationId="{396F6DC5-9A6C-418E-95DC-E999645F16C5}"/>
          </ac:picMkLst>
        </pc:picChg>
        <pc:picChg chg="add del mod ord">
          <ac:chgData name="瀚文 劉" userId="4eb45f693fa2a7ac" providerId="LiveId" clId="{3F2F27C5-166C-4CAE-A334-87E495B24CFC}" dt="2024-06-12T08:39:11.516" v="10652" actId="478"/>
          <ac:picMkLst>
            <pc:docMk/>
            <pc:sldMk cId="3218132307" sldId="325"/>
            <ac:picMk id="16" creationId="{6103A094-B661-4A1F-8063-CFBC201595ED}"/>
          </ac:picMkLst>
        </pc:picChg>
        <pc:picChg chg="add mod">
          <ac:chgData name="瀚文 劉" userId="4eb45f693fa2a7ac" providerId="LiveId" clId="{3F2F27C5-166C-4CAE-A334-87E495B24CFC}" dt="2024-06-12T08:54:13.132" v="10771" actId="1035"/>
          <ac:picMkLst>
            <pc:docMk/>
            <pc:sldMk cId="3218132307" sldId="325"/>
            <ac:picMk id="18" creationId="{55C65C40-9430-4476-90C9-FCA69E33B0DE}"/>
          </ac:picMkLst>
        </pc:picChg>
        <pc:picChg chg="add del mod">
          <ac:chgData name="瀚文 劉" userId="4eb45f693fa2a7ac" providerId="LiveId" clId="{3F2F27C5-166C-4CAE-A334-87E495B24CFC}" dt="2024-06-13T14:15:32.372" v="16323" actId="478"/>
          <ac:picMkLst>
            <pc:docMk/>
            <pc:sldMk cId="3218132307" sldId="325"/>
            <ac:picMk id="23" creationId="{EF969225-9C81-4325-85E1-096602323DFF}"/>
          </ac:picMkLst>
        </pc:picChg>
        <pc:cxnChg chg="add mod">
          <ac:chgData name="瀚文 劉" userId="4eb45f693fa2a7ac" providerId="LiveId" clId="{3F2F27C5-166C-4CAE-A334-87E495B24CFC}" dt="2024-06-14T06:58:44.512" v="18034" actId="1038"/>
          <ac:cxnSpMkLst>
            <pc:docMk/>
            <pc:sldMk cId="3218132307" sldId="325"/>
            <ac:cxnSpMk id="8" creationId="{61952EA8-5D50-4262-A915-B02EB3F63A3A}"/>
          </ac:cxnSpMkLst>
        </pc:cxnChg>
        <pc:cxnChg chg="del mod">
          <ac:chgData name="瀚文 劉" userId="4eb45f693fa2a7ac" providerId="LiveId" clId="{3F2F27C5-166C-4CAE-A334-87E495B24CFC}" dt="2024-06-12T08:51:09.635" v="10697" actId="478"/>
          <ac:cxnSpMkLst>
            <pc:docMk/>
            <pc:sldMk cId="3218132307" sldId="325"/>
            <ac:cxnSpMk id="11" creationId="{3FCF676C-6DEA-4D67-B3DE-7F80AD7A2146}"/>
          </ac:cxnSpMkLst>
        </pc:cxnChg>
        <pc:cxnChg chg="add del mod">
          <ac:chgData name="瀚文 劉" userId="4eb45f693fa2a7ac" providerId="LiveId" clId="{3F2F27C5-166C-4CAE-A334-87E495B24CFC}" dt="2024-06-13T14:13:12.338" v="16270" actId="478"/>
          <ac:cxnSpMkLst>
            <pc:docMk/>
            <pc:sldMk cId="3218132307" sldId="325"/>
            <ac:cxnSpMk id="14" creationId="{C24BE002-D8F2-45A7-9432-0EEF5F7F0F80}"/>
          </ac:cxnSpMkLst>
        </pc:cxnChg>
        <pc:cxnChg chg="add del mod">
          <ac:chgData name="瀚文 劉" userId="4eb45f693fa2a7ac" providerId="LiveId" clId="{3F2F27C5-166C-4CAE-A334-87E495B24CFC}" dt="2024-06-13T13:49:34.105" v="16180" actId="478"/>
          <ac:cxnSpMkLst>
            <pc:docMk/>
            <pc:sldMk cId="3218132307" sldId="325"/>
            <ac:cxnSpMk id="20" creationId="{771768BC-D4BB-42BA-8707-D87E02E295C5}"/>
          </ac:cxnSpMkLst>
        </pc:cxnChg>
        <pc:cxnChg chg="add del mod">
          <ac:chgData name="瀚文 劉" userId="4eb45f693fa2a7ac" providerId="LiveId" clId="{3F2F27C5-166C-4CAE-A334-87E495B24CFC}" dt="2024-06-13T13:49:33.228" v="16179" actId="478"/>
          <ac:cxnSpMkLst>
            <pc:docMk/>
            <pc:sldMk cId="3218132307" sldId="325"/>
            <ac:cxnSpMk id="21" creationId="{9DB38247-2340-4082-89DF-0ECCF0329316}"/>
          </ac:cxnSpMkLst>
        </pc:cxnChg>
        <pc:cxnChg chg="del mod">
          <ac:chgData name="瀚文 劉" userId="4eb45f693fa2a7ac" providerId="LiveId" clId="{3F2F27C5-166C-4CAE-A334-87E495B24CFC}" dt="2024-06-12T08:51:08.555" v="10696" actId="478"/>
          <ac:cxnSpMkLst>
            <pc:docMk/>
            <pc:sldMk cId="3218132307" sldId="325"/>
            <ac:cxnSpMk id="24" creationId="{863C6D6B-C551-476F-8A25-44C0EF5A8339}"/>
          </ac:cxnSpMkLst>
        </pc:cxnChg>
      </pc:sldChg>
      <pc:sldChg chg="addSp delSp modSp add mod modNotesTx">
        <pc:chgData name="瀚文 劉" userId="4eb45f693fa2a7ac" providerId="LiveId" clId="{3F2F27C5-166C-4CAE-A334-87E495B24CFC}" dt="2024-06-17T02:00:20.511" v="23902" actId="1038"/>
        <pc:sldMkLst>
          <pc:docMk/>
          <pc:sldMk cId="60174677" sldId="326"/>
        </pc:sldMkLst>
        <pc:spChg chg="mod">
          <ac:chgData name="瀚文 劉" userId="4eb45f693fa2a7ac" providerId="LiveId" clId="{3F2F27C5-166C-4CAE-A334-87E495B24CFC}" dt="2024-06-15T16:28:58.073" v="23805" actId="20577"/>
          <ac:spMkLst>
            <pc:docMk/>
            <pc:sldMk cId="60174677" sldId="326"/>
            <ac:spMk id="2" creationId="{2E86A5BA-EED5-4F95-8B49-02C34C919F75}"/>
          </ac:spMkLst>
        </pc:spChg>
        <pc:spChg chg="del mod">
          <ac:chgData name="瀚文 劉" userId="4eb45f693fa2a7ac" providerId="LiveId" clId="{3F2F27C5-166C-4CAE-A334-87E495B24CFC}" dt="2024-06-12T09:15:27.437" v="11632" actId="478"/>
          <ac:spMkLst>
            <pc:docMk/>
            <pc:sldMk cId="60174677" sldId="326"/>
            <ac:spMk id="5" creationId="{4DEB03E5-C1D9-484C-B354-35778DBAFF09}"/>
          </ac:spMkLst>
        </pc:spChg>
        <pc:spChg chg="del">
          <ac:chgData name="瀚文 劉" userId="4eb45f693fa2a7ac" providerId="LiveId" clId="{3F2F27C5-166C-4CAE-A334-87E495B24CFC}" dt="2024-06-12T09:13:09.379" v="11585" actId="478"/>
          <ac:spMkLst>
            <pc:docMk/>
            <pc:sldMk cId="60174677" sldId="326"/>
            <ac:spMk id="6" creationId="{EE41A231-F517-47DB-9FA0-EAE0530F642A}"/>
          </ac:spMkLst>
        </pc:spChg>
        <pc:spChg chg="del">
          <ac:chgData name="瀚文 劉" userId="4eb45f693fa2a7ac" providerId="LiveId" clId="{3F2F27C5-166C-4CAE-A334-87E495B24CFC}" dt="2024-06-12T09:16:44.893" v="11650" actId="478"/>
          <ac:spMkLst>
            <pc:docMk/>
            <pc:sldMk cId="60174677" sldId="326"/>
            <ac:spMk id="7" creationId="{6EF7C6F1-F251-4CC8-B2E3-44C29F518F21}"/>
          </ac:spMkLst>
        </pc:spChg>
        <pc:spChg chg="del">
          <ac:chgData name="瀚文 劉" userId="4eb45f693fa2a7ac" providerId="LiveId" clId="{3F2F27C5-166C-4CAE-A334-87E495B24CFC}" dt="2024-06-12T09:16:06.409" v="11645" actId="478"/>
          <ac:spMkLst>
            <pc:docMk/>
            <pc:sldMk cId="60174677" sldId="326"/>
            <ac:spMk id="15" creationId="{0F62ECD7-E366-4D55-9A45-360E30415484}"/>
          </ac:spMkLst>
        </pc:spChg>
        <pc:spChg chg="del mod">
          <ac:chgData name="瀚文 劉" userId="4eb45f693fa2a7ac" providerId="LiveId" clId="{3F2F27C5-166C-4CAE-A334-87E495B24CFC}" dt="2024-06-12T12:29:35.471" v="12221" actId="478"/>
          <ac:spMkLst>
            <pc:docMk/>
            <pc:sldMk cId="60174677" sldId="326"/>
            <ac:spMk id="16" creationId="{C782F68B-C69A-4EF7-8F2F-4554703AB53D}"/>
          </ac:spMkLst>
        </pc:spChg>
        <pc:spChg chg="del mod">
          <ac:chgData name="瀚文 劉" userId="4eb45f693fa2a7ac" providerId="LiveId" clId="{3F2F27C5-166C-4CAE-A334-87E495B24CFC}" dt="2024-06-12T12:29:36.446" v="12222" actId="478"/>
          <ac:spMkLst>
            <pc:docMk/>
            <pc:sldMk cId="60174677" sldId="326"/>
            <ac:spMk id="17" creationId="{EC012491-9E6D-4286-8CF1-81E5C05ABC20}"/>
          </ac:spMkLst>
        </pc:spChg>
        <pc:spChg chg="del">
          <ac:chgData name="瀚文 劉" userId="4eb45f693fa2a7ac" providerId="LiveId" clId="{3F2F27C5-166C-4CAE-A334-87E495B24CFC}" dt="2024-06-12T09:16:06.409" v="11645" actId="478"/>
          <ac:spMkLst>
            <pc:docMk/>
            <pc:sldMk cId="60174677" sldId="326"/>
            <ac:spMk id="18" creationId="{4CBD4BDA-35F9-43B8-8502-7F4FBACDFB36}"/>
          </ac:spMkLst>
        </pc:spChg>
        <pc:spChg chg="add del mod">
          <ac:chgData name="瀚文 劉" userId="4eb45f693fa2a7ac" providerId="LiveId" clId="{3F2F27C5-166C-4CAE-A334-87E495B24CFC}" dt="2024-06-14T06:31:19.869" v="17684" actId="478"/>
          <ac:spMkLst>
            <pc:docMk/>
            <pc:sldMk cId="60174677" sldId="326"/>
            <ac:spMk id="18" creationId="{8C2F0A11-22EA-481A-A89D-D504F7C48939}"/>
          </ac:spMkLst>
        </pc:spChg>
        <pc:spChg chg="del mod">
          <ac:chgData name="瀚文 劉" userId="4eb45f693fa2a7ac" providerId="LiveId" clId="{3F2F27C5-166C-4CAE-A334-87E495B24CFC}" dt="2024-06-13T14:30:50.343" v="16524" actId="478"/>
          <ac:spMkLst>
            <pc:docMk/>
            <pc:sldMk cId="60174677" sldId="326"/>
            <ac:spMk id="19" creationId="{03FBF0EB-27A1-4237-B81E-CFB541BA9F43}"/>
          </ac:spMkLst>
        </pc:spChg>
        <pc:spChg chg="add del mod">
          <ac:chgData name="瀚文 劉" userId="4eb45f693fa2a7ac" providerId="LiveId" clId="{3F2F27C5-166C-4CAE-A334-87E495B24CFC}" dt="2024-06-15T16:12:55.281" v="23099" actId="21"/>
          <ac:spMkLst>
            <pc:docMk/>
            <pc:sldMk cId="60174677" sldId="326"/>
            <ac:spMk id="20" creationId="{296CDC0B-BBA2-467C-AC2B-FA0E3AD43DC6}"/>
          </ac:spMkLst>
        </pc:spChg>
        <pc:spChg chg="del mod">
          <ac:chgData name="瀚文 劉" userId="4eb45f693fa2a7ac" providerId="LiveId" clId="{3F2F27C5-166C-4CAE-A334-87E495B24CFC}" dt="2024-06-12T12:32:45.739" v="12269" actId="478"/>
          <ac:spMkLst>
            <pc:docMk/>
            <pc:sldMk cId="60174677" sldId="326"/>
            <ac:spMk id="20" creationId="{9E5325E8-4615-4AE8-AEFC-3F0DD33B9B55}"/>
          </ac:spMkLst>
        </pc:spChg>
        <pc:spChg chg="del">
          <ac:chgData name="瀚文 劉" userId="4eb45f693fa2a7ac" providerId="LiveId" clId="{3F2F27C5-166C-4CAE-A334-87E495B24CFC}" dt="2024-06-12T09:16:08.212" v="11646" actId="478"/>
          <ac:spMkLst>
            <pc:docMk/>
            <pc:sldMk cId="60174677" sldId="326"/>
            <ac:spMk id="21" creationId="{03830512-7C83-441D-8AA2-AD7EE8F702CC}"/>
          </ac:spMkLst>
        </pc:spChg>
        <pc:spChg chg="add del mod">
          <ac:chgData name="瀚文 劉" userId="4eb45f693fa2a7ac" providerId="LiveId" clId="{3F2F27C5-166C-4CAE-A334-87E495B24CFC}" dt="2024-06-14T06:31:19.869" v="17684" actId="478"/>
          <ac:spMkLst>
            <pc:docMk/>
            <pc:sldMk cId="60174677" sldId="326"/>
            <ac:spMk id="21" creationId="{C3691106-5F48-498A-A8AA-526F1B9461CD}"/>
          </ac:spMkLst>
        </pc:spChg>
        <pc:spChg chg="add del mod">
          <ac:chgData name="瀚文 劉" userId="4eb45f693fa2a7ac" providerId="LiveId" clId="{3F2F27C5-166C-4CAE-A334-87E495B24CFC}" dt="2024-06-14T06:42:38.589" v="17723" actId="478"/>
          <ac:spMkLst>
            <pc:docMk/>
            <pc:sldMk cId="60174677" sldId="326"/>
            <ac:spMk id="22" creationId="{B94CEC0F-3A43-4B1F-8EEF-D934565EC753}"/>
          </ac:spMkLst>
        </pc:spChg>
        <pc:spChg chg="del">
          <ac:chgData name="瀚文 劉" userId="4eb45f693fa2a7ac" providerId="LiveId" clId="{3F2F27C5-166C-4CAE-A334-87E495B24CFC}" dt="2024-06-12T09:16:06.409" v="11645" actId="478"/>
          <ac:spMkLst>
            <pc:docMk/>
            <pc:sldMk cId="60174677" sldId="326"/>
            <ac:spMk id="22" creationId="{CE107AAB-F3FC-45C9-8BB1-3774E3D395EB}"/>
          </ac:spMkLst>
        </pc:spChg>
        <pc:spChg chg="del">
          <ac:chgData name="瀚文 劉" userId="4eb45f693fa2a7ac" providerId="LiveId" clId="{3F2F27C5-166C-4CAE-A334-87E495B24CFC}" dt="2024-06-12T09:16:04.092" v="11644" actId="478"/>
          <ac:spMkLst>
            <pc:docMk/>
            <pc:sldMk cId="60174677" sldId="326"/>
            <ac:spMk id="23" creationId="{55DB6B4D-BE29-4BFE-9815-94F9D7F22CCA}"/>
          </ac:spMkLst>
        </pc:spChg>
        <pc:spChg chg="add del mod">
          <ac:chgData name="瀚文 劉" userId="4eb45f693fa2a7ac" providerId="LiveId" clId="{3F2F27C5-166C-4CAE-A334-87E495B24CFC}" dt="2024-06-14T13:45:11.104" v="18736" actId="478"/>
          <ac:spMkLst>
            <pc:docMk/>
            <pc:sldMk cId="60174677" sldId="326"/>
            <ac:spMk id="23" creationId="{9CDA901B-9566-4A00-ABA9-F226C05753F6}"/>
          </ac:spMkLst>
        </pc:spChg>
        <pc:spChg chg="add mod">
          <ac:chgData name="瀚文 劉" userId="4eb45f693fa2a7ac" providerId="LiveId" clId="{3F2F27C5-166C-4CAE-A334-87E495B24CFC}" dt="2024-06-12T09:19:30.954" v="12124" actId="164"/>
          <ac:spMkLst>
            <pc:docMk/>
            <pc:sldMk cId="60174677" sldId="326"/>
            <ac:spMk id="24" creationId="{29977D1B-6888-4A5D-BA68-1C03F3587D1D}"/>
          </ac:spMkLst>
        </pc:spChg>
        <pc:spChg chg="add mod">
          <ac:chgData name="瀚文 劉" userId="4eb45f693fa2a7ac" providerId="LiveId" clId="{3F2F27C5-166C-4CAE-A334-87E495B24CFC}" dt="2024-06-17T02:00:20.511" v="23902" actId="1038"/>
          <ac:spMkLst>
            <pc:docMk/>
            <pc:sldMk cId="60174677" sldId="326"/>
            <ac:spMk id="26" creationId="{98BF96C2-734F-420C-9B6C-D1A30F40A13A}"/>
          </ac:spMkLst>
        </pc:spChg>
        <pc:spChg chg="add mod ord">
          <ac:chgData name="瀚文 劉" userId="4eb45f693fa2a7ac" providerId="LiveId" clId="{3F2F27C5-166C-4CAE-A334-87E495B24CFC}" dt="2024-06-12T09:19:30.954" v="12124" actId="164"/>
          <ac:spMkLst>
            <pc:docMk/>
            <pc:sldMk cId="60174677" sldId="326"/>
            <ac:spMk id="30" creationId="{0A91A380-00A1-4EE4-BD5E-84C90BA7AB65}"/>
          </ac:spMkLst>
        </pc:spChg>
        <pc:spChg chg="add mod">
          <ac:chgData name="瀚文 劉" userId="4eb45f693fa2a7ac" providerId="LiveId" clId="{3F2F27C5-166C-4CAE-A334-87E495B24CFC}" dt="2024-06-15T16:13:51.730" v="23307" actId="1037"/>
          <ac:spMkLst>
            <pc:docMk/>
            <pc:sldMk cId="60174677" sldId="326"/>
            <ac:spMk id="36" creationId="{24574402-8483-45D5-95E1-2979E4D878C8}"/>
          </ac:spMkLst>
        </pc:spChg>
        <pc:spChg chg="add del">
          <ac:chgData name="瀚文 劉" userId="4eb45f693fa2a7ac" providerId="LiveId" clId="{3F2F27C5-166C-4CAE-A334-87E495B24CFC}" dt="2024-06-13T07:02:44.676" v="15956" actId="22"/>
          <ac:spMkLst>
            <pc:docMk/>
            <pc:sldMk cId="60174677" sldId="326"/>
            <ac:spMk id="39" creationId="{F8BB8395-BBA2-4848-87BF-E4678887B49D}"/>
          </ac:spMkLst>
        </pc:spChg>
        <pc:grpChg chg="add mod">
          <ac:chgData name="瀚文 劉" userId="4eb45f693fa2a7ac" providerId="LiveId" clId="{3F2F27C5-166C-4CAE-A334-87E495B24CFC}" dt="2024-06-15T16:13:19.381" v="23245" actId="1038"/>
          <ac:grpSpMkLst>
            <pc:docMk/>
            <pc:sldMk cId="60174677" sldId="326"/>
            <ac:grpSpMk id="8" creationId="{1635FAB5-47B8-4A97-B89B-2D9C27AC1943}"/>
          </ac:grpSpMkLst>
        </pc:grpChg>
        <pc:graphicFrameChg chg="mod modGraphic">
          <ac:chgData name="瀚文 劉" userId="4eb45f693fa2a7ac" providerId="LiveId" clId="{3F2F27C5-166C-4CAE-A334-87E495B24CFC}" dt="2024-06-15T16:13:08.606" v="23119" actId="1038"/>
          <ac:graphicFrameMkLst>
            <pc:docMk/>
            <pc:sldMk cId="60174677" sldId="326"/>
            <ac:graphicFrameMk id="3" creationId="{5A0ACB6E-8204-4A31-9B48-CE71F5F26924}"/>
          </ac:graphicFrameMkLst>
        </pc:graphicFrameChg>
        <pc:picChg chg="del">
          <ac:chgData name="瀚文 劉" userId="4eb45f693fa2a7ac" providerId="LiveId" clId="{3F2F27C5-166C-4CAE-A334-87E495B24CFC}" dt="2024-06-12T15:19:05.359" v="13217" actId="478"/>
          <ac:picMkLst>
            <pc:docMk/>
            <pc:sldMk cId="60174677" sldId="326"/>
            <ac:picMk id="12" creationId="{A5F53113-FC3C-428D-BA65-316BECD8E08E}"/>
          </ac:picMkLst>
        </pc:picChg>
        <pc:picChg chg="add del mod">
          <ac:chgData name="瀚文 劉" userId="4eb45f693fa2a7ac" providerId="LiveId" clId="{3F2F27C5-166C-4CAE-A334-87E495B24CFC}" dt="2024-06-03T02:55:02.298" v="1012" actId="21"/>
          <ac:picMkLst>
            <pc:docMk/>
            <pc:sldMk cId="60174677" sldId="326"/>
            <ac:picMk id="24" creationId="{00679391-2A9B-415F-8277-BC2C01B10A36}"/>
          </ac:picMkLst>
        </pc:picChg>
        <pc:picChg chg="add mod ord">
          <ac:chgData name="瀚文 劉" userId="4eb45f693fa2a7ac" providerId="LiveId" clId="{3F2F27C5-166C-4CAE-A334-87E495B24CFC}" dt="2024-06-12T12:33:03.752" v="12302" actId="1035"/>
          <ac:picMkLst>
            <pc:docMk/>
            <pc:sldMk cId="60174677" sldId="326"/>
            <ac:picMk id="25" creationId="{D9C8C7C4-D5A2-4563-9521-3E596616C148}"/>
          </ac:picMkLst>
        </pc:picChg>
        <pc:picChg chg="add mod">
          <ac:chgData name="瀚文 劉" userId="4eb45f693fa2a7ac" providerId="LiveId" clId="{3F2F27C5-166C-4CAE-A334-87E495B24CFC}" dt="2024-06-12T15:19:15.121" v="13220"/>
          <ac:picMkLst>
            <pc:docMk/>
            <pc:sldMk cId="60174677" sldId="326"/>
            <ac:picMk id="37" creationId="{6A6609C9-086A-4916-A826-7375838183A3}"/>
          </ac:picMkLst>
        </pc:picChg>
        <pc:cxnChg chg="add del">
          <ac:chgData name="瀚文 劉" userId="4eb45f693fa2a7ac" providerId="LiveId" clId="{3F2F27C5-166C-4CAE-A334-87E495B24CFC}" dt="2024-06-12T12:31:00.592" v="12224" actId="11529"/>
          <ac:cxnSpMkLst>
            <pc:docMk/>
            <pc:sldMk cId="60174677" sldId="326"/>
            <ac:cxnSpMk id="10" creationId="{9CD6E966-26A3-4DF7-BDD4-B8AE1485039F}"/>
          </ac:cxnSpMkLst>
        </pc:cxnChg>
        <pc:cxnChg chg="del">
          <ac:chgData name="瀚文 劉" userId="4eb45f693fa2a7ac" providerId="LiveId" clId="{3F2F27C5-166C-4CAE-A334-87E495B24CFC}" dt="2024-06-12T09:16:44.893" v="11650" actId="478"/>
          <ac:cxnSpMkLst>
            <pc:docMk/>
            <pc:sldMk cId="60174677" sldId="326"/>
            <ac:cxnSpMk id="13" creationId="{080B7D7F-AC6D-4CC9-9046-B358A6547F0B}"/>
          </ac:cxnSpMkLst>
        </pc:cxnChg>
        <pc:cxnChg chg="del">
          <ac:chgData name="瀚文 劉" userId="4eb45f693fa2a7ac" providerId="LiveId" clId="{3F2F27C5-166C-4CAE-A334-87E495B24CFC}" dt="2024-06-12T09:16:44.893" v="11650" actId="478"/>
          <ac:cxnSpMkLst>
            <pc:docMk/>
            <pc:sldMk cId="60174677" sldId="326"/>
            <ac:cxnSpMk id="14" creationId="{9C57AC5A-3CD0-44B7-BC60-AA836B632836}"/>
          </ac:cxnSpMkLst>
        </pc:cxnChg>
        <pc:cxnChg chg="add del mod">
          <ac:chgData name="瀚文 劉" userId="4eb45f693fa2a7ac" providerId="LiveId" clId="{3F2F27C5-166C-4CAE-A334-87E495B24CFC}" dt="2024-06-13T13:49:40" v="16182" actId="478"/>
          <ac:cxnSpMkLst>
            <pc:docMk/>
            <pc:sldMk cId="60174677" sldId="326"/>
            <ac:cxnSpMk id="27" creationId="{4F7CCD83-1828-4E63-8A9B-692093240CDC}"/>
          </ac:cxnSpMkLst>
        </pc:cxnChg>
        <pc:cxnChg chg="add del mod">
          <ac:chgData name="瀚文 劉" userId="4eb45f693fa2a7ac" providerId="LiveId" clId="{3F2F27C5-166C-4CAE-A334-87E495B24CFC}" dt="2024-06-13T13:49:39.010" v="16181" actId="478"/>
          <ac:cxnSpMkLst>
            <pc:docMk/>
            <pc:sldMk cId="60174677" sldId="326"/>
            <ac:cxnSpMk id="28" creationId="{C5F8E6DA-B02C-4217-8A98-18D238D2667F}"/>
          </ac:cxnSpMkLst>
        </pc:cxnChg>
        <pc:cxnChg chg="add del mod">
          <ac:chgData name="瀚文 劉" userId="4eb45f693fa2a7ac" providerId="LiveId" clId="{3F2F27C5-166C-4CAE-A334-87E495B24CFC}" dt="2024-06-13T13:49:41.291" v="16183" actId="478"/>
          <ac:cxnSpMkLst>
            <pc:docMk/>
            <pc:sldMk cId="60174677" sldId="326"/>
            <ac:cxnSpMk id="29" creationId="{9323FF95-3345-4B8A-B034-5566FCAD835C}"/>
          </ac:cxnSpMkLst>
        </pc:cxnChg>
        <pc:cxnChg chg="add del mod">
          <ac:chgData name="瀚文 劉" userId="4eb45f693fa2a7ac" providerId="LiveId" clId="{3F2F27C5-166C-4CAE-A334-87E495B24CFC}" dt="2024-06-15T16:12:55.281" v="23099" actId="21"/>
          <ac:cxnSpMkLst>
            <pc:docMk/>
            <pc:sldMk cId="60174677" sldId="326"/>
            <ac:cxnSpMk id="31" creationId="{72D24F30-7601-4095-B545-0C040F505F82}"/>
          </ac:cxnSpMkLst>
        </pc:cxnChg>
        <pc:cxnChg chg="add mod">
          <ac:chgData name="瀚文 劉" userId="4eb45f693fa2a7ac" providerId="LiveId" clId="{3F2F27C5-166C-4CAE-A334-87E495B24CFC}" dt="2024-06-15T16:13:37.953" v="23248" actId="14100"/>
          <ac:cxnSpMkLst>
            <pc:docMk/>
            <pc:sldMk cId="60174677" sldId="326"/>
            <ac:cxnSpMk id="32" creationId="{F0D08413-F832-4ED4-893C-93D787DCF589}"/>
          </ac:cxnSpMkLst>
        </pc:cxnChg>
      </pc:sldChg>
      <pc:sldChg chg="addSp delSp modSp add mod addCm delCm">
        <pc:chgData name="瀚文 劉" userId="4eb45f693fa2a7ac" providerId="LiveId" clId="{3F2F27C5-166C-4CAE-A334-87E495B24CFC}" dt="2024-06-17T16:50:25.596" v="23924" actId="1036"/>
        <pc:sldMkLst>
          <pc:docMk/>
          <pc:sldMk cId="4122827221" sldId="327"/>
        </pc:sldMkLst>
        <pc:spChg chg="mod">
          <ac:chgData name="瀚文 劉" userId="4eb45f693fa2a7ac" providerId="LiveId" clId="{3F2F27C5-166C-4CAE-A334-87E495B24CFC}" dt="2024-06-13T14:33:34.598" v="16587" actId="6559"/>
          <ac:spMkLst>
            <pc:docMk/>
            <pc:sldMk cId="4122827221" sldId="327"/>
            <ac:spMk id="2" creationId="{2E86A5BA-EED5-4F95-8B49-02C34C919F75}"/>
          </ac:spMkLst>
        </pc:spChg>
        <pc:spChg chg="add mod">
          <ac:chgData name="瀚文 劉" userId="4eb45f693fa2a7ac" providerId="LiveId" clId="{3F2F27C5-166C-4CAE-A334-87E495B24CFC}" dt="2024-06-15T16:26:14.785" v="23740" actId="1036"/>
          <ac:spMkLst>
            <pc:docMk/>
            <pc:sldMk cId="4122827221" sldId="327"/>
            <ac:spMk id="3" creationId="{159C4BBC-61D9-4C85-93BE-553A068212C9}"/>
          </ac:spMkLst>
        </pc:spChg>
        <pc:spChg chg="mod">
          <ac:chgData name="瀚文 劉" userId="4eb45f693fa2a7ac" providerId="LiveId" clId="{3F2F27C5-166C-4CAE-A334-87E495B24CFC}" dt="2024-06-15T16:25:58.946" v="23732" actId="1035"/>
          <ac:spMkLst>
            <pc:docMk/>
            <pc:sldMk cId="4122827221" sldId="327"/>
            <ac:spMk id="4" creationId="{F5C10A67-13E5-430A-9D83-5D4166505003}"/>
          </ac:spMkLst>
        </pc:spChg>
        <pc:spChg chg="del">
          <ac:chgData name="瀚文 劉" userId="4eb45f693fa2a7ac" providerId="LiveId" clId="{3F2F27C5-166C-4CAE-A334-87E495B24CFC}" dt="2024-06-03T02:53:46.049" v="1010" actId="478"/>
          <ac:spMkLst>
            <pc:docMk/>
            <pc:sldMk cId="4122827221" sldId="327"/>
            <ac:spMk id="5" creationId="{AE0E6102-10E4-4FC8-B8F2-D5ACBC065F6D}"/>
          </ac:spMkLst>
        </pc:spChg>
        <pc:spChg chg="del mod">
          <ac:chgData name="瀚文 劉" userId="4eb45f693fa2a7ac" providerId="LiveId" clId="{3F2F27C5-166C-4CAE-A334-87E495B24CFC}" dt="2024-06-13T05:13:31.239" v="15463" actId="478"/>
          <ac:spMkLst>
            <pc:docMk/>
            <pc:sldMk cId="4122827221" sldId="327"/>
            <ac:spMk id="6" creationId="{B3968BA4-E765-4286-AAEE-4C4989950042}"/>
          </ac:spMkLst>
        </pc:spChg>
        <pc:spChg chg="mod">
          <ac:chgData name="瀚文 劉" userId="4eb45f693fa2a7ac" providerId="LiveId" clId="{3F2F27C5-166C-4CAE-A334-87E495B24CFC}" dt="2024-06-17T16:50:20.340" v="23907" actId="14100"/>
          <ac:spMkLst>
            <pc:docMk/>
            <pc:sldMk cId="4122827221" sldId="327"/>
            <ac:spMk id="7" creationId="{C6B1B330-CB3A-4E1F-BC94-531E2A88E006}"/>
          </ac:spMkLst>
        </pc:spChg>
        <pc:spChg chg="add del mod">
          <ac:chgData name="瀚文 劉" userId="4eb45f693fa2a7ac" providerId="LiveId" clId="{3F2F27C5-166C-4CAE-A334-87E495B24CFC}" dt="2024-06-13T05:13:55.368" v="15466" actId="478"/>
          <ac:spMkLst>
            <pc:docMk/>
            <pc:sldMk cId="4122827221" sldId="327"/>
            <ac:spMk id="8" creationId="{4AAE04EB-9EB9-4D70-800F-700BE745B502}"/>
          </ac:spMkLst>
        </pc:spChg>
        <pc:spChg chg="del">
          <ac:chgData name="瀚文 劉" userId="4eb45f693fa2a7ac" providerId="LiveId" clId="{3F2F27C5-166C-4CAE-A334-87E495B24CFC}" dt="2024-06-03T02:53:46.049" v="1010" actId="478"/>
          <ac:spMkLst>
            <pc:docMk/>
            <pc:sldMk cId="4122827221" sldId="327"/>
            <ac:spMk id="8" creationId="{5D950831-CBE1-4047-946D-7BDFF193A303}"/>
          </ac:spMkLst>
        </pc:spChg>
        <pc:spChg chg="mod">
          <ac:chgData name="瀚文 劉" userId="4eb45f693fa2a7ac" providerId="LiveId" clId="{3F2F27C5-166C-4CAE-A334-87E495B24CFC}" dt="2024-06-17T16:50:25.596" v="23924" actId="1036"/>
          <ac:spMkLst>
            <pc:docMk/>
            <pc:sldMk cId="4122827221" sldId="327"/>
            <ac:spMk id="9" creationId="{CC07C569-A944-4408-90DD-5E80BED4608B}"/>
          </ac:spMkLst>
        </pc:spChg>
        <pc:spChg chg="add del mod">
          <ac:chgData name="瀚文 劉" userId="4eb45f693fa2a7ac" providerId="LiveId" clId="{3F2F27C5-166C-4CAE-A334-87E495B24CFC}" dt="2024-06-13T05:13:55.368" v="15466" actId="478"/>
          <ac:spMkLst>
            <pc:docMk/>
            <pc:sldMk cId="4122827221" sldId="327"/>
            <ac:spMk id="10" creationId="{E7DB1E50-F9A3-4A70-8057-036B78157D7F}"/>
          </ac:spMkLst>
        </pc:spChg>
        <pc:spChg chg="add del mod">
          <ac:chgData name="瀚文 劉" userId="4eb45f693fa2a7ac" providerId="LiveId" clId="{3F2F27C5-166C-4CAE-A334-87E495B24CFC}" dt="2024-06-15T15:41:16.338" v="23008"/>
          <ac:spMkLst>
            <pc:docMk/>
            <pc:sldMk cId="4122827221" sldId="327"/>
            <ac:spMk id="11" creationId="{1EB29354-7604-4948-9518-349D84C36961}"/>
          </ac:spMkLst>
        </pc:spChg>
        <pc:spChg chg="add del mod">
          <ac:chgData name="瀚文 劉" userId="4eb45f693fa2a7ac" providerId="LiveId" clId="{3F2F27C5-166C-4CAE-A334-87E495B24CFC}" dt="2024-06-15T16:14:21.704" v="23354" actId="478"/>
          <ac:spMkLst>
            <pc:docMk/>
            <pc:sldMk cId="4122827221" sldId="327"/>
            <ac:spMk id="12" creationId="{474A453F-AEF3-4E3B-BCEA-0F40D56CEC65}"/>
          </ac:spMkLst>
        </pc:spChg>
        <pc:spChg chg="add del mod">
          <ac:chgData name="瀚文 劉" userId="4eb45f693fa2a7ac" providerId="LiveId" clId="{3F2F27C5-166C-4CAE-A334-87E495B24CFC}" dt="2024-06-15T16:14:21.704" v="23354" actId="478"/>
          <ac:spMkLst>
            <pc:docMk/>
            <pc:sldMk cId="4122827221" sldId="327"/>
            <ac:spMk id="13" creationId="{69BCDADF-ECE4-4C2A-81C4-CD3D230793AC}"/>
          </ac:spMkLst>
        </pc:spChg>
        <pc:spChg chg="add del mod">
          <ac:chgData name="瀚文 劉" userId="4eb45f693fa2a7ac" providerId="LiveId" clId="{3F2F27C5-166C-4CAE-A334-87E495B24CFC}" dt="2024-06-15T16:14:21.704" v="23354" actId="478"/>
          <ac:spMkLst>
            <pc:docMk/>
            <pc:sldMk cId="4122827221" sldId="327"/>
            <ac:spMk id="14" creationId="{BE503355-BA28-41B4-B337-409300FE741E}"/>
          </ac:spMkLst>
        </pc:spChg>
        <pc:spChg chg="add del mod">
          <ac:chgData name="瀚文 劉" userId="4eb45f693fa2a7ac" providerId="LiveId" clId="{3F2F27C5-166C-4CAE-A334-87E495B24CFC}" dt="2024-06-15T16:14:21.704" v="23354" actId="478"/>
          <ac:spMkLst>
            <pc:docMk/>
            <pc:sldMk cId="4122827221" sldId="327"/>
            <ac:spMk id="15" creationId="{F41F8A87-793C-49D3-B046-038FF3296D40}"/>
          </ac:spMkLst>
        </pc:spChg>
        <pc:spChg chg="add del mod">
          <ac:chgData name="瀚文 劉" userId="4eb45f693fa2a7ac" providerId="LiveId" clId="{3F2F27C5-166C-4CAE-A334-87E495B24CFC}" dt="2024-06-13T05:15:01.418" v="15487" actId="478"/>
          <ac:spMkLst>
            <pc:docMk/>
            <pc:sldMk cId="4122827221" sldId="327"/>
            <ac:spMk id="17" creationId="{08258FA4-D6F6-4802-99E9-88B5889D998F}"/>
          </ac:spMkLst>
        </pc:spChg>
        <pc:spChg chg="add mod">
          <ac:chgData name="瀚文 劉" userId="4eb45f693fa2a7ac" providerId="LiveId" clId="{3F2F27C5-166C-4CAE-A334-87E495B24CFC}" dt="2024-06-15T16:26:14.785" v="23740" actId="1036"/>
          <ac:spMkLst>
            <pc:docMk/>
            <pc:sldMk cId="4122827221" sldId="327"/>
            <ac:spMk id="19" creationId="{E87795AD-69F8-42EC-A5BE-234B5E0608B7}"/>
          </ac:spMkLst>
        </pc:spChg>
        <pc:spChg chg="add mod">
          <ac:chgData name="瀚文 劉" userId="4eb45f693fa2a7ac" providerId="LiveId" clId="{3F2F27C5-166C-4CAE-A334-87E495B24CFC}" dt="2024-06-15T16:26:14.785" v="23740" actId="1036"/>
          <ac:spMkLst>
            <pc:docMk/>
            <pc:sldMk cId="4122827221" sldId="327"/>
            <ac:spMk id="20" creationId="{0C21E7D8-097D-4C48-BFDB-0F3729051E00}"/>
          </ac:spMkLst>
        </pc:spChg>
        <pc:graphicFrameChg chg="add mod modGraphic">
          <ac:chgData name="瀚文 劉" userId="4eb45f693fa2a7ac" providerId="LiveId" clId="{3F2F27C5-166C-4CAE-A334-87E495B24CFC}" dt="2024-06-15T16:26:14.785" v="23740" actId="1036"/>
          <ac:graphicFrameMkLst>
            <pc:docMk/>
            <pc:sldMk cId="4122827221" sldId="327"/>
            <ac:graphicFrameMk id="17" creationId="{8BAA900A-2661-422F-9246-34D681E3B693}"/>
          </ac:graphicFrameMkLst>
        </pc:graphicFrameChg>
        <pc:picChg chg="add del mod">
          <ac:chgData name="瀚文 劉" userId="4eb45f693fa2a7ac" providerId="LiveId" clId="{3F2F27C5-166C-4CAE-A334-87E495B24CFC}" dt="2024-06-13T05:13:55.368" v="15466" actId="478"/>
          <ac:picMkLst>
            <pc:docMk/>
            <pc:sldMk cId="4122827221" sldId="327"/>
            <ac:picMk id="11" creationId="{C559618C-29EE-4092-AC64-86DD8CF7F6D9}"/>
          </ac:picMkLst>
        </pc:picChg>
        <pc:picChg chg="add del mod">
          <ac:chgData name="瀚文 劉" userId="4eb45f693fa2a7ac" providerId="LiveId" clId="{3F2F27C5-166C-4CAE-A334-87E495B24CFC}" dt="2024-06-15T16:14:21.704" v="23354" actId="478"/>
          <ac:picMkLst>
            <pc:docMk/>
            <pc:sldMk cId="4122827221" sldId="327"/>
            <ac:picMk id="16" creationId="{3E48EA69-B3BD-410D-8F1A-9D932DE3920C}"/>
          </ac:picMkLst>
        </pc:picChg>
        <pc:cxnChg chg="add del mod">
          <ac:chgData name="瀚文 劉" userId="4eb45f693fa2a7ac" providerId="LiveId" clId="{3F2F27C5-166C-4CAE-A334-87E495B24CFC}" dt="2024-06-15T16:26:14.785" v="23740" actId="1036"/>
          <ac:cxnSpMkLst>
            <pc:docMk/>
            <pc:sldMk cId="4122827221" sldId="327"/>
            <ac:cxnSpMk id="18" creationId="{366B7A18-F856-432D-B77A-770779CA4367}"/>
          </ac:cxnSpMkLst>
        </pc:cxnChg>
      </pc:sldChg>
      <pc:sldChg chg="addSp delSp modSp add mod modNotesTx">
        <pc:chgData name="瀚文 劉" userId="4eb45f693fa2a7ac" providerId="LiveId" clId="{3F2F27C5-166C-4CAE-A334-87E495B24CFC}" dt="2024-06-17T02:00:05.065" v="23894"/>
        <pc:sldMkLst>
          <pc:docMk/>
          <pc:sldMk cId="253055730" sldId="328"/>
        </pc:sldMkLst>
        <pc:spChg chg="mod">
          <ac:chgData name="瀚文 劉" userId="4eb45f693fa2a7ac" providerId="LiveId" clId="{3F2F27C5-166C-4CAE-A334-87E495B24CFC}" dt="2024-06-15T16:29:24.930" v="23838" actId="20577"/>
          <ac:spMkLst>
            <pc:docMk/>
            <pc:sldMk cId="253055730" sldId="328"/>
            <ac:spMk id="2" creationId="{2E86A5BA-EED5-4F95-8B49-02C34C919F75}"/>
          </ac:spMkLst>
        </pc:spChg>
        <pc:spChg chg="add del mod">
          <ac:chgData name="瀚文 劉" userId="4eb45f693fa2a7ac" providerId="LiveId" clId="{3F2F27C5-166C-4CAE-A334-87E495B24CFC}" dt="2024-06-14T06:31:15.435" v="17683" actId="478"/>
          <ac:spMkLst>
            <pc:docMk/>
            <pc:sldMk cId="253055730" sldId="328"/>
            <ac:spMk id="3" creationId="{D248DFAA-4164-4198-AF6D-5CEC58459A6A}"/>
          </ac:spMkLst>
        </pc:spChg>
        <pc:spChg chg="add del mod">
          <ac:chgData name="瀚文 劉" userId="4eb45f693fa2a7ac" providerId="LiveId" clId="{3F2F27C5-166C-4CAE-A334-87E495B24CFC}" dt="2024-06-12T09:01:36.863" v="10922"/>
          <ac:spMkLst>
            <pc:docMk/>
            <pc:sldMk cId="253055730" sldId="328"/>
            <ac:spMk id="12" creationId="{1745EC0A-CA4D-4A65-9FC6-32C82E337E7F}"/>
          </ac:spMkLst>
        </pc:spChg>
        <pc:spChg chg="add del mod">
          <ac:chgData name="瀚文 劉" userId="4eb45f693fa2a7ac" providerId="LiveId" clId="{3F2F27C5-166C-4CAE-A334-87E495B24CFC}" dt="2024-06-12T09:01:35.441" v="10919"/>
          <ac:spMkLst>
            <pc:docMk/>
            <pc:sldMk cId="253055730" sldId="328"/>
            <ac:spMk id="14" creationId="{6FA063D0-EFB4-46B3-9232-E2AA7934CA0A}"/>
          </ac:spMkLst>
        </pc:spChg>
        <pc:spChg chg="add del mod">
          <ac:chgData name="瀚文 劉" userId="4eb45f693fa2a7ac" providerId="LiveId" clId="{3F2F27C5-166C-4CAE-A334-87E495B24CFC}" dt="2024-06-14T06:31:40.912" v="17699" actId="21"/>
          <ac:spMkLst>
            <pc:docMk/>
            <pc:sldMk cId="253055730" sldId="328"/>
            <ac:spMk id="15" creationId="{7455E2FD-7EEA-46A2-97ED-9EC951DD4D5C}"/>
          </ac:spMkLst>
        </pc:spChg>
        <pc:spChg chg="del">
          <ac:chgData name="瀚文 劉" userId="4eb45f693fa2a7ac" providerId="LiveId" clId="{3F2F27C5-166C-4CAE-A334-87E495B24CFC}" dt="2024-06-12T09:05:24.731" v="11118" actId="478"/>
          <ac:spMkLst>
            <pc:docMk/>
            <pc:sldMk cId="253055730" sldId="328"/>
            <ac:spMk id="15" creationId="{B25D8E5F-EBF2-43A9-9EF8-0EA9498A5D6D}"/>
          </ac:spMkLst>
        </pc:spChg>
        <pc:spChg chg="add mod">
          <ac:chgData name="瀚文 劉" userId="4eb45f693fa2a7ac" providerId="LiveId" clId="{3F2F27C5-166C-4CAE-A334-87E495B24CFC}" dt="2024-06-13T01:17:33.525" v="14206" actId="1037"/>
          <ac:spMkLst>
            <pc:docMk/>
            <pc:sldMk cId="253055730" sldId="328"/>
            <ac:spMk id="18" creationId="{1C626018-62CF-432F-BCC2-37F8B287EBD0}"/>
          </ac:spMkLst>
        </pc:spChg>
        <pc:spChg chg="add del mod">
          <ac:chgData name="瀚文 劉" userId="4eb45f693fa2a7ac" providerId="LiveId" clId="{3F2F27C5-166C-4CAE-A334-87E495B24CFC}" dt="2024-06-12T09:05:35.390" v="11121" actId="478"/>
          <ac:spMkLst>
            <pc:docMk/>
            <pc:sldMk cId="253055730" sldId="328"/>
            <ac:spMk id="19" creationId="{15858D3E-538F-4AD2-A3BD-93CECBE8389D}"/>
          </ac:spMkLst>
        </pc:spChg>
        <pc:spChg chg="add del mod">
          <ac:chgData name="瀚文 劉" userId="4eb45f693fa2a7ac" providerId="LiveId" clId="{3F2F27C5-166C-4CAE-A334-87E495B24CFC}" dt="2024-06-12T09:05:24.731" v="11118" actId="478"/>
          <ac:spMkLst>
            <pc:docMk/>
            <pc:sldMk cId="253055730" sldId="328"/>
            <ac:spMk id="20" creationId="{A68DDF91-D34B-4EBE-A10A-D3A8F427FD34}"/>
          </ac:spMkLst>
        </pc:spChg>
        <pc:spChg chg="add del mod">
          <ac:chgData name="瀚文 劉" userId="4eb45f693fa2a7ac" providerId="LiveId" clId="{3F2F27C5-166C-4CAE-A334-87E495B24CFC}" dt="2024-06-12T09:05:24.731" v="11118" actId="478"/>
          <ac:spMkLst>
            <pc:docMk/>
            <pc:sldMk cId="253055730" sldId="328"/>
            <ac:spMk id="21" creationId="{E3F21E1F-1E2E-4753-9711-308A72310150}"/>
          </ac:spMkLst>
        </pc:spChg>
        <pc:spChg chg="add del mod">
          <ac:chgData name="瀚文 劉" userId="4eb45f693fa2a7ac" providerId="LiveId" clId="{3F2F27C5-166C-4CAE-A334-87E495B24CFC}" dt="2024-06-12T09:05:33.795" v="11120"/>
          <ac:spMkLst>
            <pc:docMk/>
            <pc:sldMk cId="253055730" sldId="328"/>
            <ac:spMk id="22" creationId="{D9F0FE50-47E6-4096-94FB-C990186DE0B9}"/>
          </ac:spMkLst>
        </pc:spChg>
        <pc:spChg chg="add del mod">
          <ac:chgData name="瀚文 劉" userId="4eb45f693fa2a7ac" providerId="LiveId" clId="{3F2F27C5-166C-4CAE-A334-87E495B24CFC}" dt="2024-06-12T09:05:33.795" v="11120"/>
          <ac:spMkLst>
            <pc:docMk/>
            <pc:sldMk cId="253055730" sldId="328"/>
            <ac:spMk id="23" creationId="{AF45D57D-EC59-49BD-862E-323A829522A8}"/>
          </ac:spMkLst>
        </pc:spChg>
        <pc:spChg chg="add del mod">
          <ac:chgData name="瀚文 劉" userId="4eb45f693fa2a7ac" providerId="LiveId" clId="{3F2F27C5-166C-4CAE-A334-87E495B24CFC}" dt="2024-06-12T09:05:33.795" v="11120"/>
          <ac:spMkLst>
            <pc:docMk/>
            <pc:sldMk cId="253055730" sldId="328"/>
            <ac:spMk id="25" creationId="{75ED6182-483F-40CA-BA27-580D7C8913FC}"/>
          </ac:spMkLst>
        </pc:spChg>
        <pc:spChg chg="add del mod">
          <ac:chgData name="瀚文 劉" userId="4eb45f693fa2a7ac" providerId="LiveId" clId="{3F2F27C5-166C-4CAE-A334-87E495B24CFC}" dt="2024-06-12T09:05:33.795" v="11120"/>
          <ac:spMkLst>
            <pc:docMk/>
            <pc:sldMk cId="253055730" sldId="328"/>
            <ac:spMk id="26" creationId="{3A020C16-207E-4D9A-846B-C5E13319AE2F}"/>
          </ac:spMkLst>
        </pc:spChg>
        <pc:spChg chg="add del mod">
          <ac:chgData name="瀚文 劉" userId="4eb45f693fa2a7ac" providerId="LiveId" clId="{3F2F27C5-166C-4CAE-A334-87E495B24CFC}" dt="2024-06-12T09:05:33.795" v="11120"/>
          <ac:spMkLst>
            <pc:docMk/>
            <pc:sldMk cId="253055730" sldId="328"/>
            <ac:spMk id="27" creationId="{FCB5C16E-B345-49D5-ADA7-46C38F2E1706}"/>
          </ac:spMkLst>
        </pc:spChg>
        <pc:spChg chg="add mod">
          <ac:chgData name="瀚文 劉" userId="4eb45f693fa2a7ac" providerId="LiveId" clId="{3F2F27C5-166C-4CAE-A334-87E495B24CFC}" dt="2024-06-13T15:49:53.532" v="17644" actId="1035"/>
          <ac:spMkLst>
            <pc:docMk/>
            <pc:sldMk cId="253055730" sldId="328"/>
            <ac:spMk id="28" creationId="{B5667BF0-E06B-4287-B932-27B79D93453A}"/>
          </ac:spMkLst>
        </pc:spChg>
        <pc:spChg chg="add mod">
          <ac:chgData name="瀚文 劉" userId="4eb45f693fa2a7ac" providerId="LiveId" clId="{3F2F27C5-166C-4CAE-A334-87E495B24CFC}" dt="2024-06-17T02:00:05.065" v="23894"/>
          <ac:spMkLst>
            <pc:docMk/>
            <pc:sldMk cId="253055730" sldId="328"/>
            <ac:spMk id="29" creationId="{01A54ADE-679F-4FA4-AD88-10924F56E23E}"/>
          </ac:spMkLst>
        </pc:spChg>
        <pc:spChg chg="add mod">
          <ac:chgData name="瀚文 劉" userId="4eb45f693fa2a7ac" providerId="LiveId" clId="{3F2F27C5-166C-4CAE-A334-87E495B24CFC}" dt="2024-06-13T15:49:55.564" v="17645" actId="1035"/>
          <ac:spMkLst>
            <pc:docMk/>
            <pc:sldMk cId="253055730" sldId="328"/>
            <ac:spMk id="30" creationId="{4D857794-BCD9-4EC8-AA2E-CBDD86672095}"/>
          </ac:spMkLst>
        </pc:spChg>
        <pc:spChg chg="add mod">
          <ac:chgData name="瀚文 劉" userId="4eb45f693fa2a7ac" providerId="LiveId" clId="{3F2F27C5-166C-4CAE-A334-87E495B24CFC}" dt="2024-06-13T15:50:00.749" v="17649" actId="1036"/>
          <ac:spMkLst>
            <pc:docMk/>
            <pc:sldMk cId="253055730" sldId="328"/>
            <ac:spMk id="31" creationId="{26A0806E-187C-4120-82C7-6F407013D259}"/>
          </ac:spMkLst>
        </pc:spChg>
        <pc:spChg chg="add mod">
          <ac:chgData name="瀚文 劉" userId="4eb45f693fa2a7ac" providerId="LiveId" clId="{3F2F27C5-166C-4CAE-A334-87E495B24CFC}" dt="2024-06-14T16:29:17.879" v="22290" actId="20577"/>
          <ac:spMkLst>
            <pc:docMk/>
            <pc:sldMk cId="253055730" sldId="328"/>
            <ac:spMk id="32" creationId="{E6D5D4DF-7980-4341-AD7B-70AD02521C73}"/>
          </ac:spMkLst>
        </pc:spChg>
        <pc:picChg chg="add mod">
          <ac:chgData name="瀚文 劉" userId="4eb45f693fa2a7ac" providerId="LiveId" clId="{3F2F27C5-166C-4CAE-A334-87E495B24CFC}" dt="2024-06-13T01:17:02.309" v="14169" actId="1036"/>
          <ac:picMkLst>
            <pc:docMk/>
            <pc:sldMk cId="253055730" sldId="328"/>
            <ac:picMk id="5" creationId="{6FDBF614-7902-4373-89B0-9260B3710476}"/>
          </ac:picMkLst>
        </pc:picChg>
        <pc:picChg chg="del">
          <ac:chgData name="瀚文 劉" userId="4eb45f693fa2a7ac" providerId="LiveId" clId="{3F2F27C5-166C-4CAE-A334-87E495B24CFC}" dt="2024-06-03T02:48:04.883" v="932" actId="478"/>
          <ac:picMkLst>
            <pc:docMk/>
            <pc:sldMk cId="253055730" sldId="328"/>
            <ac:picMk id="7" creationId="{43AD95B6-5671-4D09-865D-D25C74F46339}"/>
          </ac:picMkLst>
        </pc:picChg>
        <pc:picChg chg="add del mod">
          <ac:chgData name="瀚文 劉" userId="4eb45f693fa2a7ac" providerId="LiveId" clId="{3F2F27C5-166C-4CAE-A334-87E495B24CFC}" dt="2024-06-03T02:54:18.258" v="1011" actId="478"/>
          <ac:picMkLst>
            <pc:docMk/>
            <pc:sldMk cId="253055730" sldId="328"/>
            <ac:picMk id="8" creationId="{6E48FBD6-58A5-4116-A1AE-4449877C88B4}"/>
          </ac:picMkLst>
        </pc:picChg>
        <pc:picChg chg="add del mod">
          <ac:chgData name="瀚文 劉" userId="4eb45f693fa2a7ac" providerId="LiveId" clId="{3F2F27C5-166C-4CAE-A334-87E495B24CFC}" dt="2024-06-12T09:02:30.037" v="10974" actId="478"/>
          <ac:picMkLst>
            <pc:docMk/>
            <pc:sldMk cId="253055730" sldId="328"/>
            <ac:picMk id="9" creationId="{4800FC36-0507-4E0E-B723-575861AFC865}"/>
          </ac:picMkLst>
        </pc:picChg>
        <pc:picChg chg="del">
          <ac:chgData name="瀚文 劉" userId="4eb45f693fa2a7ac" providerId="LiveId" clId="{3F2F27C5-166C-4CAE-A334-87E495B24CFC}" dt="2024-06-12T15:19:08.695" v="13218" actId="478"/>
          <ac:picMkLst>
            <pc:docMk/>
            <pc:sldMk cId="253055730" sldId="328"/>
            <ac:picMk id="10" creationId="{1943EA61-9F8F-434B-878F-6C1F205622A9}"/>
          </ac:picMkLst>
        </pc:picChg>
        <pc:picChg chg="add del mod">
          <ac:chgData name="瀚文 劉" userId="4eb45f693fa2a7ac" providerId="LiveId" clId="{3F2F27C5-166C-4CAE-A334-87E495B24CFC}" dt="2024-06-10T15:16:03.638" v="2597" actId="478"/>
          <ac:picMkLst>
            <pc:docMk/>
            <pc:sldMk cId="253055730" sldId="328"/>
            <ac:picMk id="16" creationId="{74AA6803-E8CC-40D2-AB6A-FDE3B25815E0}"/>
          </ac:picMkLst>
        </pc:picChg>
        <pc:picChg chg="add mod">
          <ac:chgData name="瀚文 劉" userId="4eb45f693fa2a7ac" providerId="LiveId" clId="{3F2F27C5-166C-4CAE-A334-87E495B24CFC}" dt="2024-06-13T01:17:02.309" v="14169" actId="1036"/>
          <ac:picMkLst>
            <pc:docMk/>
            <pc:sldMk cId="253055730" sldId="328"/>
            <ac:picMk id="17" creationId="{6A5C6CD5-F487-48E9-A0FC-B0FF7918EA81}"/>
          </ac:picMkLst>
        </pc:picChg>
        <pc:picChg chg="add mod">
          <ac:chgData name="瀚文 劉" userId="4eb45f693fa2a7ac" providerId="LiveId" clId="{3F2F27C5-166C-4CAE-A334-87E495B24CFC}" dt="2024-06-13T01:17:12.413" v="14195" actId="1038"/>
          <ac:picMkLst>
            <pc:docMk/>
            <pc:sldMk cId="253055730" sldId="328"/>
            <ac:picMk id="33" creationId="{3442D82D-9CB0-462C-A6CB-6E547626306D}"/>
          </ac:picMkLst>
        </pc:picChg>
        <pc:picChg chg="add mod">
          <ac:chgData name="瀚文 劉" userId="4eb45f693fa2a7ac" providerId="LiveId" clId="{3F2F27C5-166C-4CAE-A334-87E495B24CFC}" dt="2024-06-12T15:19:14.430" v="13219"/>
          <ac:picMkLst>
            <pc:docMk/>
            <pc:sldMk cId="253055730" sldId="328"/>
            <ac:picMk id="34" creationId="{4559BCCC-C328-40B6-AE5E-6D05D5E98BED}"/>
          </ac:picMkLst>
        </pc:picChg>
        <pc:cxnChg chg="del mod">
          <ac:chgData name="瀚文 劉" userId="4eb45f693fa2a7ac" providerId="LiveId" clId="{3F2F27C5-166C-4CAE-A334-87E495B24CFC}" dt="2024-06-12T09:05:24.731" v="11118" actId="478"/>
          <ac:cxnSpMkLst>
            <pc:docMk/>
            <pc:sldMk cId="253055730" sldId="328"/>
            <ac:cxnSpMk id="11" creationId="{3FCF676C-6DEA-4D67-B3DE-7F80AD7A2146}"/>
          </ac:cxnSpMkLst>
        </pc:cxnChg>
        <pc:cxnChg chg="add del mod">
          <ac:chgData name="瀚文 劉" userId="4eb45f693fa2a7ac" providerId="LiveId" clId="{3F2F27C5-166C-4CAE-A334-87E495B24CFC}" dt="2024-06-03T02:47:47.128" v="797" actId="478"/>
          <ac:cxnSpMkLst>
            <pc:docMk/>
            <pc:sldMk cId="253055730" sldId="328"/>
            <ac:cxnSpMk id="12" creationId="{C8143DA3-43AF-4171-AB7E-EE6A2BF8CB9C}"/>
          </ac:cxnSpMkLst>
        </pc:cxnChg>
        <pc:cxnChg chg="add del mod">
          <ac:chgData name="瀚文 劉" userId="4eb45f693fa2a7ac" providerId="LiveId" clId="{3F2F27C5-166C-4CAE-A334-87E495B24CFC}" dt="2024-06-12T09:05:24.731" v="11118" actId="478"/>
          <ac:cxnSpMkLst>
            <pc:docMk/>
            <pc:sldMk cId="253055730" sldId="328"/>
            <ac:cxnSpMk id="13" creationId="{CC3CEEDB-1D3E-4D8F-B0BE-3EBFE95768F1}"/>
          </ac:cxnSpMkLst>
        </pc:cxnChg>
        <pc:cxnChg chg="del mod">
          <ac:chgData name="瀚文 劉" userId="4eb45f693fa2a7ac" providerId="LiveId" clId="{3F2F27C5-166C-4CAE-A334-87E495B24CFC}" dt="2024-06-12T09:05:24.731" v="11118" actId="478"/>
          <ac:cxnSpMkLst>
            <pc:docMk/>
            <pc:sldMk cId="253055730" sldId="328"/>
            <ac:cxnSpMk id="24" creationId="{863C6D6B-C551-476F-8A25-44C0EF5A8339}"/>
          </ac:cxnSpMkLst>
        </pc:cxnChg>
      </pc:sldChg>
      <pc:sldChg chg="addSp delSp modSp add mod modNotesTx">
        <pc:chgData name="瀚文 劉" userId="4eb45f693fa2a7ac" providerId="LiveId" clId="{3F2F27C5-166C-4CAE-A334-87E495B24CFC}" dt="2024-06-14T16:21:58.318" v="22283" actId="20577"/>
        <pc:sldMkLst>
          <pc:docMk/>
          <pc:sldMk cId="2084998272" sldId="329"/>
        </pc:sldMkLst>
        <pc:spChg chg="mod">
          <ac:chgData name="瀚文 劉" userId="4eb45f693fa2a7ac" providerId="LiveId" clId="{3F2F27C5-166C-4CAE-A334-87E495B24CFC}" dt="2024-06-12T05:48:24.236" v="9868" actId="313"/>
          <ac:spMkLst>
            <pc:docMk/>
            <pc:sldMk cId="2084998272" sldId="329"/>
            <ac:spMk id="2" creationId="{2E86A5BA-EED5-4F95-8B49-02C34C919F75}"/>
          </ac:spMkLst>
        </pc:spChg>
        <pc:spChg chg="add mod">
          <ac:chgData name="瀚文 劉" userId="4eb45f693fa2a7ac" providerId="LiveId" clId="{3F2F27C5-166C-4CAE-A334-87E495B24CFC}" dt="2024-06-12T08:56:06.281" v="10815" actId="207"/>
          <ac:spMkLst>
            <pc:docMk/>
            <pc:sldMk cId="2084998272" sldId="329"/>
            <ac:spMk id="7" creationId="{435097F3-98F5-439A-BB76-E3B1ABB78210}"/>
          </ac:spMkLst>
        </pc:spChg>
        <pc:spChg chg="add del mod">
          <ac:chgData name="瀚文 劉" userId="4eb45f693fa2a7ac" providerId="LiveId" clId="{3F2F27C5-166C-4CAE-A334-87E495B24CFC}" dt="2024-06-12T05:52:37.235" v="9928" actId="478"/>
          <ac:spMkLst>
            <pc:docMk/>
            <pc:sldMk cId="2084998272" sldId="329"/>
            <ac:spMk id="8" creationId="{91D71255-7C19-445C-9683-83B283DB322E}"/>
          </ac:spMkLst>
        </pc:spChg>
        <pc:spChg chg="add mod">
          <ac:chgData name="瀚文 劉" userId="4eb45f693fa2a7ac" providerId="LiveId" clId="{3F2F27C5-166C-4CAE-A334-87E495B24CFC}" dt="2024-06-12T08:39:36.229" v="10669" actId="1037"/>
          <ac:spMkLst>
            <pc:docMk/>
            <pc:sldMk cId="2084998272" sldId="329"/>
            <ac:spMk id="10" creationId="{0B9201FD-759C-4D6B-8DB1-35D51D1D9E8D}"/>
          </ac:spMkLst>
        </pc:spChg>
        <pc:spChg chg="add del mod">
          <ac:chgData name="瀚文 劉" userId="4eb45f693fa2a7ac" providerId="LiveId" clId="{3F2F27C5-166C-4CAE-A334-87E495B24CFC}" dt="2024-06-13T01:13:19.551" v="13880" actId="478"/>
          <ac:spMkLst>
            <pc:docMk/>
            <pc:sldMk cId="2084998272" sldId="329"/>
            <ac:spMk id="12" creationId="{D1E56CF5-6618-4157-A881-E996E0D7AE65}"/>
          </ac:spMkLst>
        </pc:spChg>
        <pc:spChg chg="mod">
          <ac:chgData name="瀚文 劉" userId="4eb45f693fa2a7ac" providerId="LiveId" clId="{3F2F27C5-166C-4CAE-A334-87E495B24CFC}" dt="2024-06-12T08:39:32.301" v="10667" actId="1037"/>
          <ac:spMkLst>
            <pc:docMk/>
            <pc:sldMk cId="2084998272" sldId="329"/>
            <ac:spMk id="14" creationId="{96FE1683-8194-4921-96B4-8B5005738B97}"/>
          </ac:spMkLst>
        </pc:spChg>
        <pc:spChg chg="add del mod">
          <ac:chgData name="瀚文 劉" userId="4eb45f693fa2a7ac" providerId="LiveId" clId="{3F2F27C5-166C-4CAE-A334-87E495B24CFC}" dt="2024-06-14T06:55:31.711" v="17951" actId="478"/>
          <ac:spMkLst>
            <pc:docMk/>
            <pc:sldMk cId="2084998272" sldId="329"/>
            <ac:spMk id="15" creationId="{97B5C397-1D55-4C72-9CA0-FD221DE62A74}"/>
          </ac:spMkLst>
        </pc:spChg>
        <pc:spChg chg="add del mod">
          <ac:chgData name="瀚文 劉" userId="4eb45f693fa2a7ac" providerId="LiveId" clId="{3F2F27C5-166C-4CAE-A334-87E495B24CFC}" dt="2024-06-14T06:55:31.711" v="17951" actId="478"/>
          <ac:spMkLst>
            <pc:docMk/>
            <pc:sldMk cId="2084998272" sldId="329"/>
            <ac:spMk id="16" creationId="{3C319D2B-0648-42FB-9E32-E5E750FC22C7}"/>
          </ac:spMkLst>
        </pc:spChg>
        <pc:spChg chg="add del mod">
          <ac:chgData name="瀚文 劉" userId="4eb45f693fa2a7ac" providerId="LiveId" clId="{3F2F27C5-166C-4CAE-A334-87E495B24CFC}" dt="2024-06-14T04:47:06.826" v="17682" actId="478"/>
          <ac:spMkLst>
            <pc:docMk/>
            <pc:sldMk cId="2084998272" sldId="329"/>
            <ac:spMk id="17" creationId="{0B7CC4A1-C21B-4CE8-9322-DDCEE7F753DC}"/>
          </ac:spMkLst>
        </pc:spChg>
        <pc:spChg chg="add mod">
          <ac:chgData name="瀚文 劉" userId="4eb45f693fa2a7ac" providerId="LiveId" clId="{3F2F27C5-166C-4CAE-A334-87E495B24CFC}" dt="2024-06-14T06:56:26.365" v="18005" actId="1035"/>
          <ac:spMkLst>
            <pc:docMk/>
            <pc:sldMk cId="2084998272" sldId="329"/>
            <ac:spMk id="19" creationId="{84647FCA-618B-45BB-A3A0-2AF4894D86C3}"/>
          </ac:spMkLst>
        </pc:spChg>
        <pc:spChg chg="add del">
          <ac:chgData name="瀚文 劉" userId="4eb45f693fa2a7ac" providerId="LiveId" clId="{3F2F27C5-166C-4CAE-A334-87E495B24CFC}" dt="2024-06-12T15:27:36.294" v="13664" actId="478"/>
          <ac:spMkLst>
            <pc:docMk/>
            <pc:sldMk cId="2084998272" sldId="329"/>
            <ac:spMk id="21" creationId="{7F81A182-1088-40FB-8AFB-9D7BFEC8C5D7}"/>
          </ac:spMkLst>
        </pc:spChg>
        <pc:picChg chg="mod">
          <ac:chgData name="瀚文 劉" userId="4eb45f693fa2a7ac" providerId="LiveId" clId="{3F2F27C5-166C-4CAE-A334-87E495B24CFC}" dt="2024-06-13T14:24:42.957" v="16368" actId="1076"/>
          <ac:picMkLst>
            <pc:docMk/>
            <pc:sldMk cId="2084998272" sldId="329"/>
            <ac:picMk id="5" creationId="{CE4CFC54-98D1-4683-B728-F4B17655B6FB}"/>
          </ac:picMkLst>
        </pc:picChg>
        <pc:picChg chg="add del mod">
          <ac:chgData name="瀚文 劉" userId="4eb45f693fa2a7ac" providerId="LiveId" clId="{3F2F27C5-166C-4CAE-A334-87E495B24CFC}" dt="2024-06-13T14:24:35.699" v="16365" actId="478"/>
          <ac:picMkLst>
            <pc:docMk/>
            <pc:sldMk cId="2084998272" sldId="329"/>
            <ac:picMk id="9" creationId="{0CAED008-AD7B-42C3-A900-2D7C75064A36}"/>
          </ac:picMkLst>
        </pc:picChg>
        <pc:picChg chg="del mod">
          <ac:chgData name="瀚文 劉" userId="4eb45f693fa2a7ac" providerId="LiveId" clId="{3F2F27C5-166C-4CAE-A334-87E495B24CFC}" dt="2024-06-12T08:24:11.409" v="10219" actId="478"/>
          <ac:picMkLst>
            <pc:docMk/>
            <pc:sldMk cId="2084998272" sldId="329"/>
            <ac:picMk id="9" creationId="{5DC56C4B-7D89-46FC-BE3B-29EE2C62047D}"/>
          </ac:picMkLst>
        </pc:picChg>
        <pc:picChg chg="add del mod">
          <ac:chgData name="瀚文 劉" userId="4eb45f693fa2a7ac" providerId="LiveId" clId="{3F2F27C5-166C-4CAE-A334-87E495B24CFC}" dt="2024-06-12T08:37:23.818" v="10549" actId="478"/>
          <ac:picMkLst>
            <pc:docMk/>
            <pc:sldMk cId="2084998272" sldId="329"/>
            <ac:picMk id="11" creationId="{25A24BD2-2336-4AD2-BFE5-638E6ABAA83D}"/>
          </ac:picMkLst>
        </pc:picChg>
        <pc:picChg chg="add del mod">
          <ac:chgData name="瀚文 劉" userId="4eb45f693fa2a7ac" providerId="LiveId" clId="{3F2F27C5-166C-4CAE-A334-87E495B24CFC}" dt="2024-06-12T08:28:49.344" v="10444"/>
          <ac:picMkLst>
            <pc:docMk/>
            <pc:sldMk cId="2084998272" sldId="329"/>
            <ac:picMk id="13" creationId="{7B2ABACD-CB4B-4DFC-99F3-573D09D16DF2}"/>
          </ac:picMkLst>
        </pc:picChg>
        <pc:picChg chg="add del mod">
          <ac:chgData name="瀚文 劉" userId="4eb45f693fa2a7ac" providerId="LiveId" clId="{3F2F27C5-166C-4CAE-A334-87E495B24CFC}" dt="2024-06-12T08:30:22.132" v="10523"/>
          <ac:picMkLst>
            <pc:docMk/>
            <pc:sldMk cId="2084998272" sldId="329"/>
            <ac:picMk id="15" creationId="{C84FFD81-6363-48F1-B76E-E154D9B473FA}"/>
          </ac:picMkLst>
        </pc:picChg>
        <pc:picChg chg="add del mod">
          <ac:chgData name="瀚文 劉" userId="4eb45f693fa2a7ac" providerId="LiveId" clId="{3F2F27C5-166C-4CAE-A334-87E495B24CFC}" dt="2024-06-12T08:31:00.303" v="10548" actId="478"/>
          <ac:picMkLst>
            <pc:docMk/>
            <pc:sldMk cId="2084998272" sldId="329"/>
            <ac:picMk id="16" creationId="{804FA15E-9DD1-427A-A1AD-D502CF6D4BB2}"/>
          </ac:picMkLst>
        </pc:picChg>
        <pc:picChg chg="add del mod">
          <ac:chgData name="瀚文 劉" userId="4eb45f693fa2a7ac" providerId="LiveId" clId="{3F2F27C5-166C-4CAE-A334-87E495B24CFC}" dt="2024-06-12T15:19:18.164" v="13221" actId="478"/>
          <ac:picMkLst>
            <pc:docMk/>
            <pc:sldMk cId="2084998272" sldId="329"/>
            <ac:picMk id="17" creationId="{888A50BC-E19B-413A-B856-E4C009AD0539}"/>
          </ac:picMkLst>
        </pc:picChg>
        <pc:picChg chg="add mod">
          <ac:chgData name="瀚文 劉" userId="4eb45f693fa2a7ac" providerId="LiveId" clId="{3F2F27C5-166C-4CAE-A334-87E495B24CFC}" dt="2024-06-14T06:56:33.759" v="18019" actId="1036"/>
          <ac:picMkLst>
            <pc:docMk/>
            <pc:sldMk cId="2084998272" sldId="329"/>
            <ac:picMk id="18" creationId="{487E1744-58A1-4BFA-9ED7-ADC3FB5016E2}"/>
          </ac:picMkLst>
        </pc:picChg>
        <pc:picChg chg="add del mod">
          <ac:chgData name="瀚文 劉" userId="4eb45f693fa2a7ac" providerId="LiveId" clId="{3F2F27C5-166C-4CAE-A334-87E495B24CFC}" dt="2024-06-12T15:27:49.174" v="13667" actId="478"/>
          <ac:picMkLst>
            <pc:docMk/>
            <pc:sldMk cId="2084998272" sldId="329"/>
            <ac:picMk id="20" creationId="{FF1D6DED-8361-42C9-9E2A-0B058073332F}"/>
          </ac:picMkLst>
        </pc:picChg>
        <pc:picChg chg="add mod">
          <ac:chgData name="瀚文 劉" userId="4eb45f693fa2a7ac" providerId="LiveId" clId="{3F2F27C5-166C-4CAE-A334-87E495B24CFC}" dt="2024-06-12T15:28:07.519" v="13675" actId="1037"/>
          <ac:picMkLst>
            <pc:docMk/>
            <pc:sldMk cId="2084998272" sldId="329"/>
            <ac:picMk id="23" creationId="{B2CCDBDB-0C3D-450C-A28A-D6E0E93526F8}"/>
          </ac:picMkLst>
        </pc:picChg>
        <pc:picChg chg="add del mod">
          <ac:chgData name="瀚文 劉" userId="4eb45f693fa2a7ac" providerId="LiveId" clId="{3F2F27C5-166C-4CAE-A334-87E495B24CFC}" dt="2024-06-12T15:28:15.405" v="13729" actId="478"/>
          <ac:picMkLst>
            <pc:docMk/>
            <pc:sldMk cId="2084998272" sldId="329"/>
            <ac:picMk id="24" creationId="{A541A320-CEDF-4CCF-8137-A237933D0A81}"/>
          </ac:picMkLst>
        </pc:picChg>
        <pc:picChg chg="add del mod">
          <ac:chgData name="瀚文 劉" userId="4eb45f693fa2a7ac" providerId="LiveId" clId="{3F2F27C5-166C-4CAE-A334-87E495B24CFC}" dt="2024-06-13T05:58:56.064" v="15917"/>
          <ac:picMkLst>
            <pc:docMk/>
            <pc:sldMk cId="2084998272" sldId="329"/>
            <ac:picMk id="25" creationId="{9797626F-FEB0-4ED7-8E31-297289A564B1}"/>
          </ac:picMkLst>
        </pc:picChg>
        <pc:cxnChg chg="add del">
          <ac:chgData name="瀚文 劉" userId="4eb45f693fa2a7ac" providerId="LiveId" clId="{3F2F27C5-166C-4CAE-A334-87E495B24CFC}" dt="2024-06-13T14:24:10.846" v="16359" actId="478"/>
          <ac:cxnSpMkLst>
            <pc:docMk/>
            <pc:sldMk cId="2084998272" sldId="329"/>
            <ac:cxnSpMk id="6" creationId="{F489B7F6-2636-41A8-A72A-EEFE303AB0B4}"/>
          </ac:cxnSpMkLst>
        </pc:cxnChg>
        <pc:cxnChg chg="add del mod">
          <ac:chgData name="瀚文 劉" userId="4eb45f693fa2a7ac" providerId="LiveId" clId="{3F2F27C5-166C-4CAE-A334-87E495B24CFC}" dt="2024-06-13T14:24:10.846" v="16359" actId="478"/>
          <ac:cxnSpMkLst>
            <pc:docMk/>
            <pc:sldMk cId="2084998272" sldId="329"/>
            <ac:cxnSpMk id="12" creationId="{CA581553-9596-4FB4-9DDA-376C2334BCA1}"/>
          </ac:cxnSpMkLst>
        </pc:cxnChg>
        <pc:cxnChg chg="add del mod">
          <ac:chgData name="瀚文 劉" userId="4eb45f693fa2a7ac" providerId="LiveId" clId="{3F2F27C5-166C-4CAE-A334-87E495B24CFC}" dt="2024-06-12T08:54:27.856" v="10773"/>
          <ac:cxnSpMkLst>
            <pc:docMk/>
            <pc:sldMk cId="2084998272" sldId="329"/>
            <ac:cxnSpMk id="18" creationId="{8CF9E7AE-D985-4A51-92BD-C2B016CAB8A7}"/>
          </ac:cxnSpMkLst>
        </pc:cxnChg>
        <pc:cxnChg chg="add del mod">
          <ac:chgData name="瀚文 劉" userId="4eb45f693fa2a7ac" providerId="LiveId" clId="{3F2F27C5-166C-4CAE-A334-87E495B24CFC}" dt="2024-06-12T08:54:27.856" v="10773"/>
          <ac:cxnSpMkLst>
            <pc:docMk/>
            <pc:sldMk cId="2084998272" sldId="329"/>
            <ac:cxnSpMk id="19" creationId="{C2D8AFC3-A0CC-42CC-A1B5-29A43290B44B}"/>
          </ac:cxnSpMkLst>
        </pc:cxnChg>
      </pc:sldChg>
      <pc:sldChg chg="addSp delSp modSp add mod ord modNotesTx">
        <pc:chgData name="瀚文 劉" userId="4eb45f693fa2a7ac" providerId="LiveId" clId="{3F2F27C5-166C-4CAE-A334-87E495B24CFC}" dt="2024-06-15T14:57:21.810" v="22455" actId="1036"/>
        <pc:sldMkLst>
          <pc:docMk/>
          <pc:sldMk cId="2130978736" sldId="330"/>
        </pc:sldMkLst>
        <pc:spChg chg="add del mod">
          <ac:chgData name="瀚文 劉" userId="4eb45f693fa2a7ac" providerId="LiveId" clId="{3F2F27C5-166C-4CAE-A334-87E495B24CFC}" dt="2024-06-13T13:49:06.807" v="16173" actId="478"/>
          <ac:spMkLst>
            <pc:docMk/>
            <pc:sldMk cId="2130978736" sldId="330"/>
            <ac:spMk id="10" creationId="{DF047BA5-B7D1-4845-AE26-8A54F51232A5}"/>
          </ac:spMkLst>
        </pc:spChg>
        <pc:spChg chg="add del mod">
          <ac:chgData name="瀚文 劉" userId="4eb45f693fa2a7ac" providerId="LiveId" clId="{3F2F27C5-166C-4CAE-A334-87E495B24CFC}" dt="2024-06-14T09:25:46.792" v="18622" actId="21"/>
          <ac:spMkLst>
            <pc:docMk/>
            <pc:sldMk cId="2130978736" sldId="330"/>
            <ac:spMk id="11" creationId="{B123FBE8-07C7-4FEC-8910-C286364872FF}"/>
          </ac:spMkLst>
        </pc:spChg>
        <pc:spChg chg="add del mod">
          <ac:chgData name="瀚文 劉" userId="4eb45f693fa2a7ac" providerId="LiveId" clId="{3F2F27C5-166C-4CAE-A334-87E495B24CFC}" dt="2024-06-14T13:46:14.335" v="18740" actId="478"/>
          <ac:spMkLst>
            <pc:docMk/>
            <pc:sldMk cId="2130978736" sldId="330"/>
            <ac:spMk id="16" creationId="{C540D6F0-9100-4476-BCB8-33F7144DC775}"/>
          </ac:spMkLst>
        </pc:spChg>
        <pc:spChg chg="add del mod">
          <ac:chgData name="瀚文 劉" userId="4eb45f693fa2a7ac" providerId="LiveId" clId="{3F2F27C5-166C-4CAE-A334-87E495B24CFC}" dt="2024-06-10T15:11:45.876" v="2544" actId="478"/>
          <ac:spMkLst>
            <pc:docMk/>
            <pc:sldMk cId="2130978736" sldId="330"/>
            <ac:spMk id="18" creationId="{39644981-CA81-4B7F-9A2B-943FCA09699B}"/>
          </ac:spMkLst>
        </pc:spChg>
        <pc:spChg chg="add del mod">
          <ac:chgData name="瀚文 劉" userId="4eb45f693fa2a7ac" providerId="LiveId" clId="{3F2F27C5-166C-4CAE-A334-87E495B24CFC}" dt="2024-06-10T15:11:28.716" v="2476" actId="21"/>
          <ac:spMkLst>
            <pc:docMk/>
            <pc:sldMk cId="2130978736" sldId="330"/>
            <ac:spMk id="19" creationId="{E569A1C1-EC98-41AD-9DD2-A58C953DD3F7}"/>
          </ac:spMkLst>
        </pc:spChg>
        <pc:spChg chg="add del mod">
          <ac:chgData name="瀚文 劉" userId="4eb45f693fa2a7ac" providerId="LiveId" clId="{3F2F27C5-166C-4CAE-A334-87E495B24CFC}" dt="2024-06-11T03:30:48.985" v="3178" actId="21"/>
          <ac:spMkLst>
            <pc:docMk/>
            <pc:sldMk cId="2130978736" sldId="330"/>
            <ac:spMk id="20" creationId="{74A9D7F8-FCA3-4640-B892-17DD5971C464}"/>
          </ac:spMkLst>
        </pc:spChg>
        <pc:spChg chg="add del mod">
          <ac:chgData name="瀚文 劉" userId="4eb45f693fa2a7ac" providerId="LiveId" clId="{3F2F27C5-166C-4CAE-A334-87E495B24CFC}" dt="2024-06-11T03:25:01.095" v="2980" actId="478"/>
          <ac:spMkLst>
            <pc:docMk/>
            <pc:sldMk cId="2130978736" sldId="330"/>
            <ac:spMk id="21" creationId="{DF130555-FB5D-4408-A693-17EFA8759AC4}"/>
          </ac:spMkLst>
        </pc:spChg>
        <pc:spChg chg="mod">
          <ac:chgData name="瀚文 劉" userId="4eb45f693fa2a7ac" providerId="LiveId" clId="{3F2F27C5-166C-4CAE-A334-87E495B24CFC}" dt="2024-06-13T05:30:01.481" v="15865" actId="1038"/>
          <ac:spMkLst>
            <pc:docMk/>
            <pc:sldMk cId="2130978736" sldId="330"/>
            <ac:spMk id="22" creationId="{877F5CDB-9164-4F57-936C-AC35BF03D262}"/>
          </ac:spMkLst>
        </pc:spChg>
        <pc:spChg chg="mod">
          <ac:chgData name="瀚文 劉" userId="4eb45f693fa2a7ac" providerId="LiveId" clId="{3F2F27C5-166C-4CAE-A334-87E495B24CFC}" dt="2024-06-13T05:30:01.481" v="15865" actId="1038"/>
          <ac:spMkLst>
            <pc:docMk/>
            <pc:sldMk cId="2130978736" sldId="330"/>
            <ac:spMk id="23" creationId="{5E18D384-F0DE-47C5-A199-073E4FCD0DBB}"/>
          </ac:spMkLst>
        </pc:spChg>
        <pc:spChg chg="mod">
          <ac:chgData name="瀚文 劉" userId="4eb45f693fa2a7ac" providerId="LiveId" clId="{3F2F27C5-166C-4CAE-A334-87E495B24CFC}" dt="2024-06-13T05:30:01.481" v="15865" actId="1038"/>
          <ac:spMkLst>
            <pc:docMk/>
            <pc:sldMk cId="2130978736" sldId="330"/>
            <ac:spMk id="24" creationId="{0DEB2165-9691-4326-A77F-3C83C89BA9E9}"/>
          </ac:spMkLst>
        </pc:spChg>
        <pc:spChg chg="mod">
          <ac:chgData name="瀚文 劉" userId="4eb45f693fa2a7ac" providerId="LiveId" clId="{3F2F27C5-166C-4CAE-A334-87E495B24CFC}" dt="2024-06-13T05:30:01.481" v="15865" actId="1038"/>
          <ac:spMkLst>
            <pc:docMk/>
            <pc:sldMk cId="2130978736" sldId="330"/>
            <ac:spMk id="25" creationId="{61EEDFD2-798C-4C93-A015-CC1E306AFC81}"/>
          </ac:spMkLst>
        </pc:spChg>
        <pc:spChg chg="add mod ord">
          <ac:chgData name="瀚文 劉" userId="4eb45f693fa2a7ac" providerId="LiveId" clId="{3F2F27C5-166C-4CAE-A334-87E495B24CFC}" dt="2024-06-13T05:30:01.481" v="15865" actId="1038"/>
          <ac:spMkLst>
            <pc:docMk/>
            <pc:sldMk cId="2130978736" sldId="330"/>
            <ac:spMk id="29" creationId="{56A40226-4504-4A38-8655-A2C608E509A7}"/>
          </ac:spMkLst>
        </pc:spChg>
        <pc:spChg chg="add del mod">
          <ac:chgData name="瀚文 劉" userId="4eb45f693fa2a7ac" providerId="LiveId" clId="{3F2F27C5-166C-4CAE-A334-87E495B24CFC}" dt="2024-06-13T15:32:03.113" v="17320" actId="478"/>
          <ac:spMkLst>
            <pc:docMk/>
            <pc:sldMk cId="2130978736" sldId="330"/>
            <ac:spMk id="33" creationId="{B476A4C0-508D-4730-AD63-BC1BA9B58FA2}"/>
          </ac:spMkLst>
        </pc:spChg>
        <pc:spChg chg="add mod">
          <ac:chgData name="瀚文 劉" userId="4eb45f693fa2a7ac" providerId="LiveId" clId="{3F2F27C5-166C-4CAE-A334-87E495B24CFC}" dt="2024-06-15T14:56:57.133" v="22435" actId="1076"/>
          <ac:spMkLst>
            <pc:docMk/>
            <pc:sldMk cId="2130978736" sldId="330"/>
            <ac:spMk id="36" creationId="{C6C14127-EFD7-48C6-9703-B5A3F85981A4}"/>
          </ac:spMkLst>
        </pc:spChg>
        <pc:spChg chg="mod">
          <ac:chgData name="瀚文 劉" userId="4eb45f693fa2a7ac" providerId="LiveId" clId="{3F2F27C5-166C-4CAE-A334-87E495B24CFC}" dt="2024-06-14T09:24:36.958" v="18606" actId="1076"/>
          <ac:spMkLst>
            <pc:docMk/>
            <pc:sldMk cId="2130978736" sldId="330"/>
            <ac:spMk id="40" creationId="{6D900A4E-B25E-4E84-AF7A-B5E3A6F6BC3E}"/>
          </ac:spMkLst>
        </pc:spChg>
        <pc:spChg chg="del mod">
          <ac:chgData name="瀚文 劉" userId="4eb45f693fa2a7ac" providerId="LiveId" clId="{3F2F27C5-166C-4CAE-A334-87E495B24CFC}" dt="2024-06-14T09:25:46.792" v="18622" actId="21"/>
          <ac:spMkLst>
            <pc:docMk/>
            <pc:sldMk cId="2130978736" sldId="330"/>
            <ac:spMk id="42" creationId="{FD4E25F1-5206-458A-AE43-2E478C016AAC}"/>
          </ac:spMkLst>
        </pc:spChg>
        <pc:spChg chg="del mod">
          <ac:chgData name="瀚文 劉" userId="4eb45f693fa2a7ac" providerId="LiveId" clId="{3F2F27C5-166C-4CAE-A334-87E495B24CFC}" dt="2024-06-14T09:25:46.792" v="18622" actId="21"/>
          <ac:spMkLst>
            <pc:docMk/>
            <pc:sldMk cId="2130978736" sldId="330"/>
            <ac:spMk id="43" creationId="{12DE17D3-D350-4164-9B52-7E2B09CFF8E4}"/>
          </ac:spMkLst>
        </pc:spChg>
        <pc:spChg chg="mod">
          <ac:chgData name="瀚文 劉" userId="4eb45f693fa2a7ac" providerId="LiveId" clId="{3F2F27C5-166C-4CAE-A334-87E495B24CFC}" dt="2024-06-13T13:46:38.551" v="16129" actId="554"/>
          <ac:spMkLst>
            <pc:docMk/>
            <pc:sldMk cId="2130978736" sldId="330"/>
            <ac:spMk id="44" creationId="{B918D664-3430-45AC-9FFE-DBCC52E45726}"/>
          </ac:spMkLst>
        </pc:spChg>
        <pc:spChg chg="mod">
          <ac:chgData name="瀚文 劉" userId="4eb45f693fa2a7ac" providerId="LiveId" clId="{3F2F27C5-166C-4CAE-A334-87E495B24CFC}" dt="2024-06-14T13:55:35.332" v="18861"/>
          <ac:spMkLst>
            <pc:docMk/>
            <pc:sldMk cId="2130978736" sldId="330"/>
            <ac:spMk id="45" creationId="{4BAACC8F-3298-4ED2-AA5E-342B8D5CFBC6}"/>
          </ac:spMkLst>
        </pc:spChg>
        <pc:spChg chg="add del mod">
          <ac:chgData name="瀚文 劉" userId="4eb45f693fa2a7ac" providerId="LiveId" clId="{3F2F27C5-166C-4CAE-A334-87E495B24CFC}" dt="2024-06-13T13:46:26.172" v="16118" actId="478"/>
          <ac:spMkLst>
            <pc:docMk/>
            <pc:sldMk cId="2130978736" sldId="330"/>
            <ac:spMk id="50" creationId="{DACDC8B1-A011-4679-BE26-B43D7B911CB8}"/>
          </ac:spMkLst>
        </pc:spChg>
        <pc:spChg chg="mod">
          <ac:chgData name="瀚文 劉" userId="4eb45f693fa2a7ac" providerId="LiveId" clId="{3F2F27C5-166C-4CAE-A334-87E495B24CFC}" dt="2024-06-14T13:55:35.332" v="18861"/>
          <ac:spMkLst>
            <pc:docMk/>
            <pc:sldMk cId="2130978736" sldId="330"/>
            <ac:spMk id="58" creationId="{22E60BFD-6D4E-4881-AEDC-4FB0D879942C}"/>
          </ac:spMkLst>
        </pc:spChg>
        <pc:spChg chg="mod">
          <ac:chgData name="瀚文 劉" userId="4eb45f693fa2a7ac" providerId="LiveId" clId="{3F2F27C5-166C-4CAE-A334-87E495B24CFC}" dt="2024-06-14T13:55:35.332" v="18861"/>
          <ac:spMkLst>
            <pc:docMk/>
            <pc:sldMk cId="2130978736" sldId="330"/>
            <ac:spMk id="70" creationId="{79FE2C01-8BC1-4482-8ABF-20279C7C45F1}"/>
          </ac:spMkLst>
        </pc:spChg>
        <pc:spChg chg="mod">
          <ac:chgData name="瀚文 劉" userId="4eb45f693fa2a7ac" providerId="LiveId" clId="{3F2F27C5-166C-4CAE-A334-87E495B24CFC}" dt="2024-06-14T13:55:35.332" v="18861"/>
          <ac:spMkLst>
            <pc:docMk/>
            <pc:sldMk cId="2130978736" sldId="330"/>
            <ac:spMk id="81" creationId="{669F3E8B-8F23-4F15-A472-3E385AC39B8F}"/>
          </ac:spMkLst>
        </pc:spChg>
        <pc:spChg chg="mod">
          <ac:chgData name="瀚文 劉" userId="4eb45f693fa2a7ac" providerId="LiveId" clId="{3F2F27C5-166C-4CAE-A334-87E495B24CFC}" dt="2024-06-14T13:55:35.332" v="18861"/>
          <ac:spMkLst>
            <pc:docMk/>
            <pc:sldMk cId="2130978736" sldId="330"/>
            <ac:spMk id="82" creationId="{F2CADBB0-D2D2-4493-97DF-CF74D0E20BE5}"/>
          </ac:spMkLst>
        </pc:spChg>
        <pc:spChg chg="mod">
          <ac:chgData name="瀚文 劉" userId="4eb45f693fa2a7ac" providerId="LiveId" clId="{3F2F27C5-166C-4CAE-A334-87E495B24CFC}" dt="2024-06-14T13:55:35.332" v="18861"/>
          <ac:spMkLst>
            <pc:docMk/>
            <pc:sldMk cId="2130978736" sldId="330"/>
            <ac:spMk id="83" creationId="{9E190C7C-C580-4A81-9C05-98282330DE43}"/>
          </ac:spMkLst>
        </pc:spChg>
        <pc:spChg chg="mod">
          <ac:chgData name="瀚文 劉" userId="4eb45f693fa2a7ac" providerId="LiveId" clId="{3F2F27C5-166C-4CAE-A334-87E495B24CFC}" dt="2024-06-14T13:55:35.332" v="18861"/>
          <ac:spMkLst>
            <pc:docMk/>
            <pc:sldMk cId="2130978736" sldId="330"/>
            <ac:spMk id="87" creationId="{83CCD567-9A5E-4DEE-981E-97F976C0B5FE}"/>
          </ac:spMkLst>
        </pc:spChg>
        <pc:spChg chg="add mod topLvl">
          <ac:chgData name="瀚文 劉" userId="4eb45f693fa2a7ac" providerId="LiveId" clId="{3F2F27C5-166C-4CAE-A334-87E495B24CFC}" dt="2024-06-15T14:57:01.604" v="22436" actId="164"/>
          <ac:spMkLst>
            <pc:docMk/>
            <pc:sldMk cId="2130978736" sldId="330"/>
            <ac:spMk id="92" creationId="{A2CE0761-A153-4739-AC73-8017BBC965F4}"/>
          </ac:spMkLst>
        </pc:spChg>
        <pc:spChg chg="add mod topLvl">
          <ac:chgData name="瀚文 劉" userId="4eb45f693fa2a7ac" providerId="LiveId" clId="{3F2F27C5-166C-4CAE-A334-87E495B24CFC}" dt="2024-06-15T14:57:01.604" v="22436" actId="164"/>
          <ac:spMkLst>
            <pc:docMk/>
            <pc:sldMk cId="2130978736" sldId="330"/>
            <ac:spMk id="93" creationId="{2BA726BE-C107-4CFB-A1A8-852A17C4BF14}"/>
          </ac:spMkLst>
        </pc:spChg>
        <pc:spChg chg="add mod">
          <ac:chgData name="瀚文 劉" userId="4eb45f693fa2a7ac" providerId="LiveId" clId="{3F2F27C5-166C-4CAE-A334-87E495B24CFC}" dt="2024-06-14T14:10:49.985" v="19412" actId="1035"/>
          <ac:spMkLst>
            <pc:docMk/>
            <pc:sldMk cId="2130978736" sldId="330"/>
            <ac:spMk id="94" creationId="{2122E253-ED03-4A19-89CB-B65E3964D457}"/>
          </ac:spMkLst>
        </pc:spChg>
        <pc:spChg chg="add mod">
          <ac:chgData name="瀚文 劉" userId="4eb45f693fa2a7ac" providerId="LiveId" clId="{3F2F27C5-166C-4CAE-A334-87E495B24CFC}" dt="2024-06-14T14:11:14.887" v="19424" actId="20577"/>
          <ac:spMkLst>
            <pc:docMk/>
            <pc:sldMk cId="2130978736" sldId="330"/>
            <ac:spMk id="95" creationId="{23C83D07-D090-48F1-85F5-A9B49657E04B}"/>
          </ac:spMkLst>
        </pc:spChg>
        <pc:spChg chg="add mod">
          <ac:chgData name="瀚文 劉" userId="4eb45f693fa2a7ac" providerId="LiveId" clId="{3F2F27C5-166C-4CAE-A334-87E495B24CFC}" dt="2024-06-14T14:10:51.911" v="19414" actId="1035"/>
          <ac:spMkLst>
            <pc:docMk/>
            <pc:sldMk cId="2130978736" sldId="330"/>
            <ac:spMk id="97" creationId="{E9C3A620-A840-4018-AB55-FEC5CCAEF672}"/>
          </ac:spMkLst>
        </pc:spChg>
        <pc:spChg chg="add mod">
          <ac:chgData name="瀚文 劉" userId="4eb45f693fa2a7ac" providerId="LiveId" clId="{3F2F27C5-166C-4CAE-A334-87E495B24CFC}" dt="2024-06-14T14:11:06.630" v="19422" actId="20577"/>
          <ac:spMkLst>
            <pc:docMk/>
            <pc:sldMk cId="2130978736" sldId="330"/>
            <ac:spMk id="98" creationId="{7F17485E-28B7-4E60-B73C-1D0402ACF595}"/>
          </ac:spMkLst>
        </pc:spChg>
        <pc:spChg chg="add del mod">
          <ac:chgData name="瀚文 劉" userId="4eb45f693fa2a7ac" providerId="LiveId" clId="{3F2F27C5-166C-4CAE-A334-87E495B24CFC}" dt="2024-06-15T14:56:15.805" v="22418" actId="478"/>
          <ac:spMkLst>
            <pc:docMk/>
            <pc:sldMk cId="2130978736" sldId="330"/>
            <ac:spMk id="99" creationId="{5C1BB931-3EB9-4B51-989F-C56402CE72EB}"/>
          </ac:spMkLst>
        </pc:spChg>
        <pc:spChg chg="add del mod">
          <ac:chgData name="瀚文 劉" userId="4eb45f693fa2a7ac" providerId="LiveId" clId="{3F2F27C5-166C-4CAE-A334-87E495B24CFC}" dt="2024-06-14T14:44:22.851" v="20108" actId="478"/>
          <ac:spMkLst>
            <pc:docMk/>
            <pc:sldMk cId="2130978736" sldId="330"/>
            <ac:spMk id="100" creationId="{1302DA02-791C-4EC0-84DA-E2CB5E057A2F}"/>
          </ac:spMkLst>
        </pc:spChg>
        <pc:spChg chg="add del mod">
          <ac:chgData name="瀚文 劉" userId="4eb45f693fa2a7ac" providerId="LiveId" clId="{3F2F27C5-166C-4CAE-A334-87E495B24CFC}" dt="2024-06-14T14:44:22.851" v="20108" actId="478"/>
          <ac:spMkLst>
            <pc:docMk/>
            <pc:sldMk cId="2130978736" sldId="330"/>
            <ac:spMk id="101" creationId="{221CE722-7703-4B6C-AA5B-4E90D64FAFB2}"/>
          </ac:spMkLst>
        </pc:spChg>
        <pc:grpChg chg="add mod">
          <ac:chgData name="瀚文 劉" userId="4eb45f693fa2a7ac" providerId="LiveId" clId="{3F2F27C5-166C-4CAE-A334-87E495B24CFC}" dt="2024-06-15T14:57:21.810" v="22455" actId="1036"/>
          <ac:grpSpMkLst>
            <pc:docMk/>
            <pc:sldMk cId="2130978736" sldId="330"/>
            <ac:grpSpMk id="6" creationId="{CA5BF064-4F86-4D99-A592-8312BA2C6C40}"/>
          </ac:grpSpMkLst>
        </pc:grpChg>
        <pc:grpChg chg="add del mod">
          <ac:chgData name="瀚文 劉" userId="4eb45f693fa2a7ac" providerId="LiveId" clId="{3F2F27C5-166C-4CAE-A334-87E495B24CFC}" dt="2024-06-15T14:56:11.976" v="22416" actId="165"/>
          <ac:grpSpMkLst>
            <pc:docMk/>
            <pc:sldMk cId="2130978736" sldId="330"/>
            <ac:grpSpMk id="34" creationId="{0C6954F5-BC86-401E-9C12-16ED1D6C5301}"/>
          </ac:grpSpMkLst>
        </pc:grpChg>
        <pc:grpChg chg="add del mod">
          <ac:chgData name="瀚文 劉" userId="4eb45f693fa2a7ac" providerId="LiveId" clId="{3F2F27C5-166C-4CAE-A334-87E495B24CFC}" dt="2024-06-14T13:55:42.837" v="18864"/>
          <ac:grpSpMkLst>
            <pc:docMk/>
            <pc:sldMk cId="2130978736" sldId="330"/>
            <ac:grpSpMk id="37" creationId="{1E69976A-9916-4DB8-AADC-E79D1E2032FE}"/>
          </ac:grpSpMkLst>
        </pc:grpChg>
        <pc:grpChg chg="mod">
          <ac:chgData name="瀚文 劉" userId="4eb45f693fa2a7ac" providerId="LiveId" clId="{3F2F27C5-166C-4CAE-A334-87E495B24CFC}" dt="2024-06-14T13:55:35.332" v="18861"/>
          <ac:grpSpMkLst>
            <pc:docMk/>
            <pc:sldMk cId="2130978736" sldId="330"/>
            <ac:grpSpMk id="39" creationId="{0E650B65-20DD-4191-99AD-656EE9A80E76}"/>
          </ac:grpSpMkLst>
        </pc:grpChg>
        <pc:grpChg chg="mod">
          <ac:chgData name="瀚文 劉" userId="4eb45f693fa2a7ac" providerId="LiveId" clId="{3F2F27C5-166C-4CAE-A334-87E495B24CFC}" dt="2024-06-14T13:55:35.332" v="18861"/>
          <ac:grpSpMkLst>
            <pc:docMk/>
            <pc:sldMk cId="2130978736" sldId="330"/>
            <ac:grpSpMk id="49" creationId="{1053D586-C7A8-4F06-828E-E1EC10DC5721}"/>
          </ac:grpSpMkLst>
        </pc:grpChg>
        <pc:grpChg chg="mod">
          <ac:chgData name="瀚文 劉" userId="4eb45f693fa2a7ac" providerId="LiveId" clId="{3F2F27C5-166C-4CAE-A334-87E495B24CFC}" dt="2024-06-14T13:55:35.332" v="18861"/>
          <ac:grpSpMkLst>
            <pc:docMk/>
            <pc:sldMk cId="2130978736" sldId="330"/>
            <ac:grpSpMk id="54" creationId="{ACD86D00-3975-49B7-B932-D83ECBD817C3}"/>
          </ac:grpSpMkLst>
        </pc:grpChg>
        <pc:grpChg chg="mod">
          <ac:chgData name="瀚文 劉" userId="4eb45f693fa2a7ac" providerId="LiveId" clId="{3F2F27C5-166C-4CAE-A334-87E495B24CFC}" dt="2024-06-14T13:55:35.332" v="18861"/>
          <ac:grpSpMkLst>
            <pc:docMk/>
            <pc:sldMk cId="2130978736" sldId="330"/>
            <ac:grpSpMk id="57" creationId="{1ABF9E24-830F-49B2-A3D1-00D104659522}"/>
          </ac:grpSpMkLst>
        </pc:grpChg>
        <pc:grpChg chg="mod">
          <ac:chgData name="瀚文 劉" userId="4eb45f693fa2a7ac" providerId="LiveId" clId="{3F2F27C5-166C-4CAE-A334-87E495B24CFC}" dt="2024-06-14T13:55:35.332" v="18861"/>
          <ac:grpSpMkLst>
            <pc:docMk/>
            <pc:sldMk cId="2130978736" sldId="330"/>
            <ac:grpSpMk id="59" creationId="{3C099182-2F1F-4DD6-8D5C-CA4676663273}"/>
          </ac:grpSpMkLst>
        </pc:grpChg>
        <pc:grpChg chg="mod">
          <ac:chgData name="瀚文 劉" userId="4eb45f693fa2a7ac" providerId="LiveId" clId="{3F2F27C5-166C-4CAE-A334-87E495B24CFC}" dt="2024-06-14T13:55:35.332" v="18861"/>
          <ac:grpSpMkLst>
            <pc:docMk/>
            <pc:sldMk cId="2130978736" sldId="330"/>
            <ac:grpSpMk id="60" creationId="{A8D4865C-7A45-4B5F-A138-4B4EF1E1F5B3}"/>
          </ac:grpSpMkLst>
        </pc:grpChg>
        <pc:grpChg chg="mod">
          <ac:chgData name="瀚文 劉" userId="4eb45f693fa2a7ac" providerId="LiveId" clId="{3F2F27C5-166C-4CAE-A334-87E495B24CFC}" dt="2024-06-14T13:55:35.332" v="18861"/>
          <ac:grpSpMkLst>
            <pc:docMk/>
            <pc:sldMk cId="2130978736" sldId="330"/>
            <ac:grpSpMk id="61" creationId="{C908C30E-38A7-4160-9A86-C0B9453D9DDF}"/>
          </ac:grpSpMkLst>
        </pc:grpChg>
        <pc:grpChg chg="mod">
          <ac:chgData name="瀚文 劉" userId="4eb45f693fa2a7ac" providerId="LiveId" clId="{3F2F27C5-166C-4CAE-A334-87E495B24CFC}" dt="2024-06-14T13:55:35.332" v="18861"/>
          <ac:grpSpMkLst>
            <pc:docMk/>
            <pc:sldMk cId="2130978736" sldId="330"/>
            <ac:grpSpMk id="69" creationId="{2B8199F4-6551-49B7-B384-4DFE4EB768B5}"/>
          </ac:grpSpMkLst>
        </pc:grpChg>
        <pc:grpChg chg="mod">
          <ac:chgData name="瀚文 劉" userId="4eb45f693fa2a7ac" providerId="LiveId" clId="{3F2F27C5-166C-4CAE-A334-87E495B24CFC}" dt="2024-06-14T13:55:35.332" v="18861"/>
          <ac:grpSpMkLst>
            <pc:docMk/>
            <pc:sldMk cId="2130978736" sldId="330"/>
            <ac:grpSpMk id="71" creationId="{78CCA42D-C7B9-4BC0-92CC-D2A59AE7BBF0}"/>
          </ac:grpSpMkLst>
        </pc:grpChg>
        <pc:grpChg chg="mod">
          <ac:chgData name="瀚文 劉" userId="4eb45f693fa2a7ac" providerId="LiveId" clId="{3F2F27C5-166C-4CAE-A334-87E495B24CFC}" dt="2024-06-14T13:55:35.332" v="18861"/>
          <ac:grpSpMkLst>
            <pc:docMk/>
            <pc:sldMk cId="2130978736" sldId="330"/>
            <ac:grpSpMk id="72" creationId="{40A99AD8-3C73-4815-B1A0-99F68B0E716A}"/>
          </ac:grpSpMkLst>
        </pc:grpChg>
        <pc:grpChg chg="mod">
          <ac:chgData name="瀚文 劉" userId="4eb45f693fa2a7ac" providerId="LiveId" clId="{3F2F27C5-166C-4CAE-A334-87E495B24CFC}" dt="2024-06-14T13:55:35.332" v="18861"/>
          <ac:grpSpMkLst>
            <pc:docMk/>
            <pc:sldMk cId="2130978736" sldId="330"/>
            <ac:grpSpMk id="73" creationId="{83D019BF-0FB3-4AC7-8D15-E788C461E179}"/>
          </ac:grpSpMkLst>
        </pc:grpChg>
        <pc:picChg chg="add mod">
          <ac:chgData name="瀚文 劉" userId="4eb45f693fa2a7ac" providerId="LiveId" clId="{3F2F27C5-166C-4CAE-A334-87E495B24CFC}" dt="2024-06-15T14:57:01.604" v="22436" actId="164"/>
          <ac:picMkLst>
            <pc:docMk/>
            <pc:sldMk cId="2130978736" sldId="330"/>
            <ac:picMk id="5" creationId="{EE70701C-DA0D-459A-AB7D-4CD3CA809D76}"/>
          </ac:picMkLst>
        </pc:picChg>
        <pc:picChg chg="mod">
          <ac:chgData name="瀚文 劉" userId="4eb45f693fa2a7ac" providerId="LiveId" clId="{3F2F27C5-166C-4CAE-A334-87E495B24CFC}" dt="2024-06-13T05:30:01.481" v="15865" actId="1038"/>
          <ac:picMkLst>
            <pc:docMk/>
            <pc:sldMk cId="2130978736" sldId="330"/>
            <ac:picMk id="9" creationId="{49A7F3B5-0CDE-4371-97B7-9D9D5903AD46}"/>
          </ac:picMkLst>
        </pc:picChg>
        <pc:picChg chg="add del mod">
          <ac:chgData name="瀚文 劉" userId="4eb45f693fa2a7ac" providerId="LiveId" clId="{3F2F27C5-166C-4CAE-A334-87E495B24CFC}" dt="2024-06-11T05:51:51.626" v="7484" actId="478"/>
          <ac:picMkLst>
            <pc:docMk/>
            <pc:sldMk cId="2130978736" sldId="330"/>
            <ac:picMk id="10" creationId="{E4210FAD-7F84-461A-8262-43C0DEB0A556}"/>
          </ac:picMkLst>
        </pc:picChg>
        <pc:picChg chg="add del mod">
          <ac:chgData name="瀚文 劉" userId="4eb45f693fa2a7ac" providerId="LiveId" clId="{3F2F27C5-166C-4CAE-A334-87E495B24CFC}" dt="2024-06-14T09:25:46.792" v="18622" actId="21"/>
          <ac:picMkLst>
            <pc:docMk/>
            <pc:sldMk cId="2130978736" sldId="330"/>
            <ac:picMk id="12" creationId="{96FBF1D7-A69F-4943-8961-319656BE6A49}"/>
          </ac:picMkLst>
        </pc:picChg>
        <pc:picChg chg="add del mod">
          <ac:chgData name="瀚文 劉" userId="4eb45f693fa2a7ac" providerId="LiveId" clId="{3F2F27C5-166C-4CAE-A334-87E495B24CFC}" dt="2024-06-14T09:25:46.792" v="18622" actId="21"/>
          <ac:picMkLst>
            <pc:docMk/>
            <pc:sldMk cId="2130978736" sldId="330"/>
            <ac:picMk id="14" creationId="{EE855B24-58F1-4A5D-AD6A-B59746041484}"/>
          </ac:picMkLst>
        </pc:picChg>
        <pc:picChg chg="add del mod">
          <ac:chgData name="瀚文 劉" userId="4eb45f693fa2a7ac" providerId="LiveId" clId="{3F2F27C5-166C-4CAE-A334-87E495B24CFC}" dt="2024-06-14T09:25:46.792" v="18622" actId="21"/>
          <ac:picMkLst>
            <pc:docMk/>
            <pc:sldMk cId="2130978736" sldId="330"/>
            <ac:picMk id="15" creationId="{5F776776-D8AD-4969-BDFF-64C20D8355E7}"/>
          </ac:picMkLst>
        </pc:picChg>
        <pc:picChg chg="del mod">
          <ac:chgData name="瀚文 劉" userId="4eb45f693fa2a7ac" providerId="LiveId" clId="{3F2F27C5-166C-4CAE-A334-87E495B24CFC}" dt="2024-06-11T03:50:04.161" v="3807" actId="478"/>
          <ac:picMkLst>
            <pc:docMk/>
            <pc:sldMk cId="2130978736" sldId="330"/>
            <ac:picMk id="15" creationId="{C1CF9D2A-3055-4801-B67B-C6EBC638A087}"/>
          </ac:picMkLst>
        </pc:picChg>
        <pc:picChg chg="add mod">
          <ac:chgData name="瀚文 劉" userId="4eb45f693fa2a7ac" providerId="LiveId" clId="{3F2F27C5-166C-4CAE-A334-87E495B24CFC}" dt="2024-06-14T14:10:47.618" v="19411" actId="1035"/>
          <ac:picMkLst>
            <pc:docMk/>
            <pc:sldMk cId="2130978736" sldId="330"/>
            <ac:picMk id="18" creationId="{B0853989-0556-41C0-8E8D-BB44D8F24D76}"/>
          </ac:picMkLst>
        </pc:picChg>
        <pc:picChg chg="add del mod">
          <ac:chgData name="瀚文 劉" userId="4eb45f693fa2a7ac" providerId="LiveId" clId="{3F2F27C5-166C-4CAE-A334-87E495B24CFC}" dt="2024-06-14T13:56:12.165" v="18871" actId="478"/>
          <ac:picMkLst>
            <pc:docMk/>
            <pc:sldMk cId="2130978736" sldId="330"/>
            <ac:picMk id="20" creationId="{F022AEE6-CEC5-47C9-84A6-35BABABC54AE}"/>
          </ac:picMkLst>
        </pc:picChg>
        <pc:picChg chg="add del mod topLvl">
          <ac:chgData name="瀚文 劉" userId="4eb45f693fa2a7ac" providerId="LiveId" clId="{3F2F27C5-166C-4CAE-A334-87E495B24CFC}" dt="2024-06-15T14:56:14.226" v="22417" actId="478"/>
          <ac:picMkLst>
            <pc:docMk/>
            <pc:sldMk cId="2130978736" sldId="330"/>
            <ac:picMk id="26" creationId="{45472AF9-C2BF-480A-8E8E-B12681BA95E2}"/>
          </ac:picMkLst>
        </pc:picChg>
        <pc:picChg chg="add mod">
          <ac:chgData name="瀚文 劉" userId="4eb45f693fa2a7ac" providerId="LiveId" clId="{3F2F27C5-166C-4CAE-A334-87E495B24CFC}" dt="2024-06-13T05:30:01.481" v="15865" actId="1038"/>
          <ac:picMkLst>
            <pc:docMk/>
            <pc:sldMk cId="2130978736" sldId="330"/>
            <ac:picMk id="30" creationId="{33D01BD2-C412-48CF-BA45-7B00A1BB1B57}"/>
          </ac:picMkLst>
        </pc:picChg>
        <pc:picChg chg="add mod">
          <ac:chgData name="瀚文 劉" userId="4eb45f693fa2a7ac" providerId="LiveId" clId="{3F2F27C5-166C-4CAE-A334-87E495B24CFC}" dt="2024-06-13T05:30:01.481" v="15865" actId="1038"/>
          <ac:picMkLst>
            <pc:docMk/>
            <pc:sldMk cId="2130978736" sldId="330"/>
            <ac:picMk id="31" creationId="{9A5AC450-5FBB-4510-989C-48F1787B1A72}"/>
          </ac:picMkLst>
        </pc:picChg>
        <pc:picChg chg="add del mod">
          <ac:chgData name="瀚文 劉" userId="4eb45f693fa2a7ac" providerId="LiveId" clId="{3F2F27C5-166C-4CAE-A334-87E495B24CFC}" dt="2024-06-13T13:49:26.184" v="16178" actId="478"/>
          <ac:picMkLst>
            <pc:docMk/>
            <pc:sldMk cId="2130978736" sldId="330"/>
            <ac:picMk id="32" creationId="{B7EE3EF4-FBDF-4899-B5E1-1094DEBD5F3A}"/>
          </ac:picMkLst>
        </pc:picChg>
        <pc:picChg chg="del mod">
          <ac:chgData name="瀚文 劉" userId="4eb45f693fa2a7ac" providerId="LiveId" clId="{3F2F27C5-166C-4CAE-A334-87E495B24CFC}" dt="2024-06-11T04:50:16.727" v="6549" actId="478"/>
          <ac:picMkLst>
            <pc:docMk/>
            <pc:sldMk cId="2130978736" sldId="330"/>
            <ac:picMk id="47" creationId="{6D5B3115-9BA7-40EE-95DD-B0AB3878E782}"/>
          </ac:picMkLst>
        </pc:picChg>
        <pc:picChg chg="del mod">
          <ac:chgData name="瀚文 劉" userId="4eb45f693fa2a7ac" providerId="LiveId" clId="{3F2F27C5-166C-4CAE-A334-87E495B24CFC}" dt="2024-06-11T04:50:16.727" v="6549" actId="478"/>
          <ac:picMkLst>
            <pc:docMk/>
            <pc:sldMk cId="2130978736" sldId="330"/>
            <ac:picMk id="49" creationId="{9E66F20A-9B98-44BC-A543-1DD8A851F1B7}"/>
          </ac:picMkLst>
        </pc:picChg>
        <pc:cxnChg chg="add del">
          <ac:chgData name="瀚文 劉" userId="4eb45f693fa2a7ac" providerId="LiveId" clId="{3F2F27C5-166C-4CAE-A334-87E495B24CFC}" dt="2024-06-13T13:48:03.219" v="16164" actId="478"/>
          <ac:cxnSpMkLst>
            <pc:docMk/>
            <pc:sldMk cId="2130978736" sldId="330"/>
            <ac:cxnSpMk id="8" creationId="{E3E90D77-DCFD-4372-A71D-AE825A1D79D2}"/>
          </ac:cxnSpMkLst>
        </pc:cxnChg>
        <pc:cxnChg chg="add del mod">
          <ac:chgData name="瀚文 劉" userId="4eb45f693fa2a7ac" providerId="LiveId" clId="{3F2F27C5-166C-4CAE-A334-87E495B24CFC}" dt="2024-06-11T03:29:22.570" v="3117" actId="478"/>
          <ac:cxnSpMkLst>
            <pc:docMk/>
            <pc:sldMk cId="2130978736" sldId="330"/>
            <ac:cxnSpMk id="26" creationId="{B123BD99-56EB-4FB5-8834-F7DA10E3AEA7}"/>
          </ac:cxnSpMkLst>
        </pc:cxnChg>
        <pc:cxnChg chg="add del mod">
          <ac:chgData name="瀚文 劉" userId="4eb45f693fa2a7ac" providerId="LiveId" clId="{3F2F27C5-166C-4CAE-A334-87E495B24CFC}" dt="2024-06-13T13:49:09.194" v="16175" actId="478"/>
          <ac:cxnSpMkLst>
            <pc:docMk/>
            <pc:sldMk cId="2130978736" sldId="330"/>
            <ac:cxnSpMk id="27" creationId="{7419A39D-1FED-403A-98BF-32E0723AE680}"/>
          </ac:cxnSpMkLst>
        </pc:cxnChg>
        <pc:cxnChg chg="add del mod">
          <ac:chgData name="瀚文 劉" userId="4eb45f693fa2a7ac" providerId="LiveId" clId="{3F2F27C5-166C-4CAE-A334-87E495B24CFC}" dt="2024-06-13T13:49:08.317" v="16174" actId="478"/>
          <ac:cxnSpMkLst>
            <pc:docMk/>
            <pc:sldMk cId="2130978736" sldId="330"/>
            <ac:cxnSpMk id="28" creationId="{8AA1DCDB-2CBF-4A27-9C98-2C4085AEE80E}"/>
          </ac:cxnSpMkLst>
        </pc:cxnChg>
        <pc:cxnChg chg="mod">
          <ac:chgData name="瀚文 劉" userId="4eb45f693fa2a7ac" providerId="LiveId" clId="{3F2F27C5-166C-4CAE-A334-87E495B24CFC}" dt="2024-06-13T05:30:01.481" v="15865" actId="1038"/>
          <ac:cxnSpMkLst>
            <pc:docMk/>
            <pc:sldMk cId="2130978736" sldId="330"/>
            <ac:cxnSpMk id="38" creationId="{4E92C942-238F-4A71-80E5-518032D1F7BF}"/>
          </ac:cxnSpMkLst>
        </pc:cxnChg>
        <pc:cxnChg chg="mod">
          <ac:chgData name="瀚文 劉" userId="4eb45f693fa2a7ac" providerId="LiveId" clId="{3F2F27C5-166C-4CAE-A334-87E495B24CFC}" dt="2024-06-14T13:55:35.332" v="18861"/>
          <ac:cxnSpMkLst>
            <pc:docMk/>
            <pc:sldMk cId="2130978736" sldId="330"/>
            <ac:cxnSpMk id="41" creationId="{B6E448A7-9085-4FAF-9388-758E9E9FAC38}"/>
          </ac:cxnSpMkLst>
        </pc:cxnChg>
        <pc:cxnChg chg="mod">
          <ac:chgData name="瀚文 劉" userId="4eb45f693fa2a7ac" providerId="LiveId" clId="{3F2F27C5-166C-4CAE-A334-87E495B24CFC}" dt="2024-06-14T13:55:35.332" v="18861"/>
          <ac:cxnSpMkLst>
            <pc:docMk/>
            <pc:sldMk cId="2130978736" sldId="330"/>
            <ac:cxnSpMk id="46" creationId="{4876362A-2CA5-425D-898C-296C57E978B2}"/>
          </ac:cxnSpMkLst>
        </pc:cxnChg>
        <pc:cxnChg chg="mod">
          <ac:chgData name="瀚文 劉" userId="4eb45f693fa2a7ac" providerId="LiveId" clId="{3F2F27C5-166C-4CAE-A334-87E495B24CFC}" dt="2024-06-14T13:55:35.332" v="18861"/>
          <ac:cxnSpMkLst>
            <pc:docMk/>
            <pc:sldMk cId="2130978736" sldId="330"/>
            <ac:cxnSpMk id="47" creationId="{55A64BCC-55A0-487C-AD8F-5911ADA97E47}"/>
          </ac:cxnSpMkLst>
        </pc:cxnChg>
        <pc:cxnChg chg="mod">
          <ac:chgData name="瀚文 劉" userId="4eb45f693fa2a7ac" providerId="LiveId" clId="{3F2F27C5-166C-4CAE-A334-87E495B24CFC}" dt="2024-06-14T13:55:35.332" v="18861"/>
          <ac:cxnSpMkLst>
            <pc:docMk/>
            <pc:sldMk cId="2130978736" sldId="330"/>
            <ac:cxnSpMk id="48" creationId="{0FD39497-2393-4DFC-9989-60E4C29A4CD7}"/>
          </ac:cxnSpMkLst>
        </pc:cxnChg>
        <pc:cxnChg chg="mod">
          <ac:chgData name="瀚文 劉" userId="4eb45f693fa2a7ac" providerId="LiveId" clId="{3F2F27C5-166C-4CAE-A334-87E495B24CFC}" dt="2024-06-14T13:55:35.332" v="18861"/>
          <ac:cxnSpMkLst>
            <pc:docMk/>
            <pc:sldMk cId="2130978736" sldId="330"/>
            <ac:cxnSpMk id="51" creationId="{3B032E09-A1C3-403E-BFF2-D81CCF030378}"/>
          </ac:cxnSpMkLst>
        </pc:cxnChg>
        <pc:cxnChg chg="mod">
          <ac:chgData name="瀚文 劉" userId="4eb45f693fa2a7ac" providerId="LiveId" clId="{3F2F27C5-166C-4CAE-A334-87E495B24CFC}" dt="2024-06-14T13:55:35.332" v="18861"/>
          <ac:cxnSpMkLst>
            <pc:docMk/>
            <pc:sldMk cId="2130978736" sldId="330"/>
            <ac:cxnSpMk id="52" creationId="{47B454E7-BCF7-41B5-9B61-C4ADA747EBB2}"/>
          </ac:cxnSpMkLst>
        </pc:cxnChg>
        <pc:cxnChg chg="mod">
          <ac:chgData name="瀚文 劉" userId="4eb45f693fa2a7ac" providerId="LiveId" clId="{3F2F27C5-166C-4CAE-A334-87E495B24CFC}" dt="2024-06-14T13:55:35.332" v="18861"/>
          <ac:cxnSpMkLst>
            <pc:docMk/>
            <pc:sldMk cId="2130978736" sldId="330"/>
            <ac:cxnSpMk id="53" creationId="{7A7376C2-0D3B-44B5-8E71-2F13DAEF0CC4}"/>
          </ac:cxnSpMkLst>
        </pc:cxnChg>
        <pc:cxnChg chg="mod">
          <ac:chgData name="瀚文 劉" userId="4eb45f693fa2a7ac" providerId="LiveId" clId="{3F2F27C5-166C-4CAE-A334-87E495B24CFC}" dt="2024-06-14T13:55:35.332" v="18861"/>
          <ac:cxnSpMkLst>
            <pc:docMk/>
            <pc:sldMk cId="2130978736" sldId="330"/>
            <ac:cxnSpMk id="55" creationId="{D5C205BD-865F-4FBC-BBF5-2F8ABF23301A}"/>
          </ac:cxnSpMkLst>
        </pc:cxnChg>
        <pc:cxnChg chg="mod">
          <ac:chgData name="瀚文 劉" userId="4eb45f693fa2a7ac" providerId="LiveId" clId="{3F2F27C5-166C-4CAE-A334-87E495B24CFC}" dt="2024-06-14T13:55:35.332" v="18861"/>
          <ac:cxnSpMkLst>
            <pc:docMk/>
            <pc:sldMk cId="2130978736" sldId="330"/>
            <ac:cxnSpMk id="56" creationId="{662C6306-18AD-4A23-8F07-ED468C5A7E12}"/>
          </ac:cxnSpMkLst>
        </pc:cxnChg>
        <pc:cxnChg chg="mod">
          <ac:chgData name="瀚文 劉" userId="4eb45f693fa2a7ac" providerId="LiveId" clId="{3F2F27C5-166C-4CAE-A334-87E495B24CFC}" dt="2024-06-14T13:55:35.332" v="18861"/>
          <ac:cxnSpMkLst>
            <pc:docMk/>
            <pc:sldMk cId="2130978736" sldId="330"/>
            <ac:cxnSpMk id="62" creationId="{E9283A7E-02B9-422E-AFE9-D0AE82925A7E}"/>
          </ac:cxnSpMkLst>
        </pc:cxnChg>
        <pc:cxnChg chg="mod">
          <ac:chgData name="瀚文 劉" userId="4eb45f693fa2a7ac" providerId="LiveId" clId="{3F2F27C5-166C-4CAE-A334-87E495B24CFC}" dt="2024-06-14T13:55:35.332" v="18861"/>
          <ac:cxnSpMkLst>
            <pc:docMk/>
            <pc:sldMk cId="2130978736" sldId="330"/>
            <ac:cxnSpMk id="63" creationId="{36ED0FB1-3614-406A-9F36-F05083D5387E}"/>
          </ac:cxnSpMkLst>
        </pc:cxnChg>
        <pc:cxnChg chg="mod">
          <ac:chgData name="瀚文 劉" userId="4eb45f693fa2a7ac" providerId="LiveId" clId="{3F2F27C5-166C-4CAE-A334-87E495B24CFC}" dt="2024-06-14T13:55:35.332" v="18861"/>
          <ac:cxnSpMkLst>
            <pc:docMk/>
            <pc:sldMk cId="2130978736" sldId="330"/>
            <ac:cxnSpMk id="64" creationId="{13BC0AC4-CCF6-440E-920D-FE8ADBD8EDF1}"/>
          </ac:cxnSpMkLst>
        </pc:cxnChg>
        <pc:cxnChg chg="mod">
          <ac:chgData name="瀚文 劉" userId="4eb45f693fa2a7ac" providerId="LiveId" clId="{3F2F27C5-166C-4CAE-A334-87E495B24CFC}" dt="2024-06-14T13:55:35.332" v="18861"/>
          <ac:cxnSpMkLst>
            <pc:docMk/>
            <pc:sldMk cId="2130978736" sldId="330"/>
            <ac:cxnSpMk id="65" creationId="{8AF45898-3FAF-44AE-9404-4305FDD11063}"/>
          </ac:cxnSpMkLst>
        </pc:cxnChg>
        <pc:cxnChg chg="mod">
          <ac:chgData name="瀚文 劉" userId="4eb45f693fa2a7ac" providerId="LiveId" clId="{3F2F27C5-166C-4CAE-A334-87E495B24CFC}" dt="2024-06-14T13:55:35.332" v="18861"/>
          <ac:cxnSpMkLst>
            <pc:docMk/>
            <pc:sldMk cId="2130978736" sldId="330"/>
            <ac:cxnSpMk id="66" creationId="{1CBC8830-38F4-4625-884E-ACAB57F7C74A}"/>
          </ac:cxnSpMkLst>
        </pc:cxnChg>
        <pc:cxnChg chg="mod">
          <ac:chgData name="瀚文 劉" userId="4eb45f693fa2a7ac" providerId="LiveId" clId="{3F2F27C5-166C-4CAE-A334-87E495B24CFC}" dt="2024-06-14T13:55:35.332" v="18861"/>
          <ac:cxnSpMkLst>
            <pc:docMk/>
            <pc:sldMk cId="2130978736" sldId="330"/>
            <ac:cxnSpMk id="67" creationId="{D012FAE4-2BD2-4FD2-BB4D-A7838354A1FA}"/>
          </ac:cxnSpMkLst>
        </pc:cxnChg>
        <pc:cxnChg chg="mod">
          <ac:chgData name="瀚文 劉" userId="4eb45f693fa2a7ac" providerId="LiveId" clId="{3F2F27C5-166C-4CAE-A334-87E495B24CFC}" dt="2024-06-14T13:55:35.332" v="18861"/>
          <ac:cxnSpMkLst>
            <pc:docMk/>
            <pc:sldMk cId="2130978736" sldId="330"/>
            <ac:cxnSpMk id="68" creationId="{EA06E822-160F-4C33-B961-B947FB1E7243}"/>
          </ac:cxnSpMkLst>
        </pc:cxnChg>
        <pc:cxnChg chg="mod">
          <ac:chgData name="瀚文 劉" userId="4eb45f693fa2a7ac" providerId="LiveId" clId="{3F2F27C5-166C-4CAE-A334-87E495B24CFC}" dt="2024-06-14T13:55:35.332" v="18861"/>
          <ac:cxnSpMkLst>
            <pc:docMk/>
            <pc:sldMk cId="2130978736" sldId="330"/>
            <ac:cxnSpMk id="74" creationId="{D2545328-0C24-409C-BE2B-842663AFFE8D}"/>
          </ac:cxnSpMkLst>
        </pc:cxnChg>
        <pc:cxnChg chg="mod">
          <ac:chgData name="瀚文 劉" userId="4eb45f693fa2a7ac" providerId="LiveId" clId="{3F2F27C5-166C-4CAE-A334-87E495B24CFC}" dt="2024-06-14T13:55:35.332" v="18861"/>
          <ac:cxnSpMkLst>
            <pc:docMk/>
            <pc:sldMk cId="2130978736" sldId="330"/>
            <ac:cxnSpMk id="75" creationId="{29A8AFEA-5ACF-428E-94C2-EA2FE97A478B}"/>
          </ac:cxnSpMkLst>
        </pc:cxnChg>
        <pc:cxnChg chg="mod">
          <ac:chgData name="瀚文 劉" userId="4eb45f693fa2a7ac" providerId="LiveId" clId="{3F2F27C5-166C-4CAE-A334-87E495B24CFC}" dt="2024-06-14T13:55:35.332" v="18861"/>
          <ac:cxnSpMkLst>
            <pc:docMk/>
            <pc:sldMk cId="2130978736" sldId="330"/>
            <ac:cxnSpMk id="76" creationId="{568B2D04-451D-4156-89D5-BAB24D221FE2}"/>
          </ac:cxnSpMkLst>
        </pc:cxnChg>
        <pc:cxnChg chg="mod">
          <ac:chgData name="瀚文 劉" userId="4eb45f693fa2a7ac" providerId="LiveId" clId="{3F2F27C5-166C-4CAE-A334-87E495B24CFC}" dt="2024-06-14T13:55:35.332" v="18861"/>
          <ac:cxnSpMkLst>
            <pc:docMk/>
            <pc:sldMk cId="2130978736" sldId="330"/>
            <ac:cxnSpMk id="77" creationId="{74610720-10B1-437B-9282-AFA606E5B7AC}"/>
          </ac:cxnSpMkLst>
        </pc:cxnChg>
        <pc:cxnChg chg="mod">
          <ac:chgData name="瀚文 劉" userId="4eb45f693fa2a7ac" providerId="LiveId" clId="{3F2F27C5-166C-4CAE-A334-87E495B24CFC}" dt="2024-06-14T13:55:35.332" v="18861"/>
          <ac:cxnSpMkLst>
            <pc:docMk/>
            <pc:sldMk cId="2130978736" sldId="330"/>
            <ac:cxnSpMk id="78" creationId="{71AA142E-4DE8-4343-A333-85995A0124A6}"/>
          </ac:cxnSpMkLst>
        </pc:cxnChg>
        <pc:cxnChg chg="mod">
          <ac:chgData name="瀚文 劉" userId="4eb45f693fa2a7ac" providerId="LiveId" clId="{3F2F27C5-166C-4CAE-A334-87E495B24CFC}" dt="2024-06-14T13:55:35.332" v="18861"/>
          <ac:cxnSpMkLst>
            <pc:docMk/>
            <pc:sldMk cId="2130978736" sldId="330"/>
            <ac:cxnSpMk id="79" creationId="{6A69ADB8-F533-4D37-8B6C-94C3DE8D0AE6}"/>
          </ac:cxnSpMkLst>
        </pc:cxnChg>
        <pc:cxnChg chg="mod">
          <ac:chgData name="瀚文 劉" userId="4eb45f693fa2a7ac" providerId="LiveId" clId="{3F2F27C5-166C-4CAE-A334-87E495B24CFC}" dt="2024-06-14T13:55:35.332" v="18861"/>
          <ac:cxnSpMkLst>
            <pc:docMk/>
            <pc:sldMk cId="2130978736" sldId="330"/>
            <ac:cxnSpMk id="80" creationId="{B5C75B5A-BFD5-4206-8F42-6495CCC52747}"/>
          </ac:cxnSpMkLst>
        </pc:cxnChg>
        <pc:cxnChg chg="mod">
          <ac:chgData name="瀚文 劉" userId="4eb45f693fa2a7ac" providerId="LiveId" clId="{3F2F27C5-166C-4CAE-A334-87E495B24CFC}" dt="2024-06-14T13:55:35.332" v="18861"/>
          <ac:cxnSpMkLst>
            <pc:docMk/>
            <pc:sldMk cId="2130978736" sldId="330"/>
            <ac:cxnSpMk id="84" creationId="{22E0430A-7ADD-432E-B2D9-DD980700448B}"/>
          </ac:cxnSpMkLst>
        </pc:cxnChg>
        <pc:cxnChg chg="mod">
          <ac:chgData name="瀚文 劉" userId="4eb45f693fa2a7ac" providerId="LiveId" clId="{3F2F27C5-166C-4CAE-A334-87E495B24CFC}" dt="2024-06-14T13:55:35.332" v="18861"/>
          <ac:cxnSpMkLst>
            <pc:docMk/>
            <pc:sldMk cId="2130978736" sldId="330"/>
            <ac:cxnSpMk id="85" creationId="{A11D91B5-0438-44CE-82F7-F31B2BCCD85B}"/>
          </ac:cxnSpMkLst>
        </pc:cxnChg>
        <pc:cxnChg chg="mod">
          <ac:chgData name="瀚文 劉" userId="4eb45f693fa2a7ac" providerId="LiveId" clId="{3F2F27C5-166C-4CAE-A334-87E495B24CFC}" dt="2024-06-14T13:55:35.332" v="18861"/>
          <ac:cxnSpMkLst>
            <pc:docMk/>
            <pc:sldMk cId="2130978736" sldId="330"/>
            <ac:cxnSpMk id="86" creationId="{E11110B4-EB99-46A8-8BCA-DAE8FF67D2F2}"/>
          </ac:cxnSpMkLst>
        </pc:cxnChg>
        <pc:cxnChg chg="mod">
          <ac:chgData name="瀚文 劉" userId="4eb45f693fa2a7ac" providerId="LiveId" clId="{3F2F27C5-166C-4CAE-A334-87E495B24CFC}" dt="2024-06-14T13:55:35.332" v="18861"/>
          <ac:cxnSpMkLst>
            <pc:docMk/>
            <pc:sldMk cId="2130978736" sldId="330"/>
            <ac:cxnSpMk id="88" creationId="{E0871CBC-74EB-433F-92F4-D799CBAD0144}"/>
          </ac:cxnSpMkLst>
        </pc:cxnChg>
        <pc:cxnChg chg="mod">
          <ac:chgData name="瀚文 劉" userId="4eb45f693fa2a7ac" providerId="LiveId" clId="{3F2F27C5-166C-4CAE-A334-87E495B24CFC}" dt="2024-06-14T13:55:35.332" v="18861"/>
          <ac:cxnSpMkLst>
            <pc:docMk/>
            <pc:sldMk cId="2130978736" sldId="330"/>
            <ac:cxnSpMk id="89" creationId="{F024D6F8-2C3E-4D1F-A97C-298D9EA2A5E6}"/>
          </ac:cxnSpMkLst>
        </pc:cxnChg>
        <pc:cxnChg chg="mod">
          <ac:chgData name="瀚文 劉" userId="4eb45f693fa2a7ac" providerId="LiveId" clId="{3F2F27C5-166C-4CAE-A334-87E495B24CFC}" dt="2024-06-14T13:55:35.332" v="18861"/>
          <ac:cxnSpMkLst>
            <pc:docMk/>
            <pc:sldMk cId="2130978736" sldId="330"/>
            <ac:cxnSpMk id="90" creationId="{B77E0E5D-5D83-4269-A052-DF2B2263F394}"/>
          </ac:cxnSpMkLst>
        </pc:cxnChg>
        <pc:cxnChg chg="mod">
          <ac:chgData name="瀚文 劉" userId="4eb45f693fa2a7ac" providerId="LiveId" clId="{3F2F27C5-166C-4CAE-A334-87E495B24CFC}" dt="2024-06-14T13:55:35.332" v="18861"/>
          <ac:cxnSpMkLst>
            <pc:docMk/>
            <pc:sldMk cId="2130978736" sldId="330"/>
            <ac:cxnSpMk id="91" creationId="{D29D1219-10C8-43CB-8E22-FCE08C351906}"/>
          </ac:cxnSpMkLst>
        </pc:cxnChg>
        <pc:cxnChg chg="add mod">
          <ac:chgData name="瀚文 劉" userId="4eb45f693fa2a7ac" providerId="LiveId" clId="{3F2F27C5-166C-4CAE-A334-87E495B24CFC}" dt="2024-06-14T14:10:51.911" v="19414" actId="1035"/>
          <ac:cxnSpMkLst>
            <pc:docMk/>
            <pc:sldMk cId="2130978736" sldId="330"/>
            <ac:cxnSpMk id="96" creationId="{44B7DE62-0626-48B8-86D5-C65178021043}"/>
          </ac:cxnSpMkLst>
        </pc:cxnChg>
      </pc:sldChg>
      <pc:sldChg chg="add del">
        <pc:chgData name="瀚文 劉" userId="4eb45f693fa2a7ac" providerId="LiveId" clId="{3F2F27C5-166C-4CAE-A334-87E495B24CFC}" dt="2024-06-13T01:20:48.260" v="14588" actId="47"/>
        <pc:sldMkLst>
          <pc:docMk/>
          <pc:sldMk cId="572068523" sldId="331"/>
        </pc:sldMkLst>
      </pc:sldChg>
      <pc:sldChg chg="add del">
        <pc:chgData name="瀚文 劉" userId="4eb45f693fa2a7ac" providerId="LiveId" clId="{3F2F27C5-166C-4CAE-A334-87E495B24CFC}" dt="2024-06-13T01:20:47.579" v="14587" actId="47"/>
        <pc:sldMkLst>
          <pc:docMk/>
          <pc:sldMk cId="1936178896" sldId="332"/>
        </pc:sldMkLst>
      </pc:sldChg>
      <pc:sldChg chg="addSp delSp modSp add mod">
        <pc:chgData name="瀚文 劉" userId="4eb45f693fa2a7ac" providerId="LiveId" clId="{3F2F27C5-166C-4CAE-A334-87E495B24CFC}" dt="2024-06-15T16:30:07.234" v="23848" actId="20577"/>
        <pc:sldMkLst>
          <pc:docMk/>
          <pc:sldMk cId="357241160" sldId="333"/>
        </pc:sldMkLst>
        <pc:spChg chg="mod">
          <ac:chgData name="瀚文 劉" userId="4eb45f693fa2a7ac" providerId="LiveId" clId="{3F2F27C5-166C-4CAE-A334-87E495B24CFC}" dt="2024-06-15T16:30:07.234" v="23848" actId="20577"/>
          <ac:spMkLst>
            <pc:docMk/>
            <pc:sldMk cId="357241160" sldId="333"/>
            <ac:spMk id="3" creationId="{7C86CD98-C74D-434C-AF53-FF0E172134D9}"/>
          </ac:spMkLst>
        </pc:spChg>
        <pc:spChg chg="add mod">
          <ac:chgData name="瀚文 劉" userId="4eb45f693fa2a7ac" providerId="LiveId" clId="{3F2F27C5-166C-4CAE-A334-87E495B24CFC}" dt="2024-06-12T15:20:35.883" v="13633" actId="1037"/>
          <ac:spMkLst>
            <pc:docMk/>
            <pc:sldMk cId="357241160" sldId="333"/>
            <ac:spMk id="5" creationId="{7AF74A3A-75E5-4370-88EF-CE62D4593590}"/>
          </ac:spMkLst>
        </pc:spChg>
        <pc:spChg chg="add mod">
          <ac:chgData name="瀚文 劉" userId="4eb45f693fa2a7ac" providerId="LiveId" clId="{3F2F27C5-166C-4CAE-A334-87E495B24CFC}" dt="2024-06-13T05:59:13.470" v="15925" actId="1038"/>
          <ac:spMkLst>
            <pc:docMk/>
            <pc:sldMk cId="357241160" sldId="333"/>
            <ac:spMk id="15" creationId="{BA1DF97B-2D5A-4DD3-97DA-D6E195ED1B2B}"/>
          </ac:spMkLst>
        </pc:spChg>
        <pc:spChg chg="add mod">
          <ac:chgData name="瀚文 劉" userId="4eb45f693fa2a7ac" providerId="LiveId" clId="{3F2F27C5-166C-4CAE-A334-87E495B24CFC}" dt="2024-06-14T16:02:22.325" v="22247" actId="20577"/>
          <ac:spMkLst>
            <pc:docMk/>
            <pc:sldMk cId="357241160" sldId="333"/>
            <ac:spMk id="16" creationId="{DA85F824-93C7-492C-9AC9-019BD48CC461}"/>
          </ac:spMkLst>
        </pc:spChg>
        <pc:spChg chg="add mod">
          <ac:chgData name="瀚文 劉" userId="4eb45f693fa2a7ac" providerId="LiveId" clId="{3F2F27C5-166C-4CAE-A334-87E495B24CFC}" dt="2024-06-12T15:20:35.883" v="13633" actId="1037"/>
          <ac:spMkLst>
            <pc:docMk/>
            <pc:sldMk cId="357241160" sldId="333"/>
            <ac:spMk id="17" creationId="{C7693AFC-185B-4674-AE6F-9D63C0661CED}"/>
          </ac:spMkLst>
        </pc:spChg>
        <pc:spChg chg="add mod">
          <ac:chgData name="瀚文 劉" userId="4eb45f693fa2a7ac" providerId="LiveId" clId="{3F2F27C5-166C-4CAE-A334-87E495B24CFC}" dt="2024-06-12T15:20:35.883" v="13633" actId="1037"/>
          <ac:spMkLst>
            <pc:docMk/>
            <pc:sldMk cId="357241160" sldId="333"/>
            <ac:spMk id="18" creationId="{E58D083A-0C5F-4E4A-BEC7-3A0FD12A39CC}"/>
          </ac:spMkLst>
        </pc:spChg>
        <pc:spChg chg="add del mod">
          <ac:chgData name="瀚文 劉" userId="4eb45f693fa2a7ac" providerId="LiveId" clId="{3F2F27C5-166C-4CAE-A334-87E495B24CFC}" dt="2024-06-12T04:11:39.311" v="8857" actId="478"/>
          <ac:spMkLst>
            <pc:docMk/>
            <pc:sldMk cId="357241160" sldId="333"/>
            <ac:spMk id="20" creationId="{0E89A05C-818A-4979-B71A-370CF073F172}"/>
          </ac:spMkLst>
        </pc:spChg>
        <pc:spChg chg="add del mod">
          <ac:chgData name="瀚文 劉" userId="4eb45f693fa2a7ac" providerId="LiveId" clId="{3F2F27C5-166C-4CAE-A334-87E495B24CFC}" dt="2024-06-13T15:05:55.287" v="17054" actId="478"/>
          <ac:spMkLst>
            <pc:docMk/>
            <pc:sldMk cId="357241160" sldId="333"/>
            <ac:spMk id="26" creationId="{3C293C3A-91AD-4E36-91E0-6834408520F9}"/>
          </ac:spMkLst>
        </pc:spChg>
        <pc:spChg chg="add del mod">
          <ac:chgData name="瀚文 劉" userId="4eb45f693fa2a7ac" providerId="LiveId" clId="{3F2F27C5-166C-4CAE-A334-87E495B24CFC}" dt="2024-06-14T14:13:16.340" v="19441" actId="478"/>
          <ac:spMkLst>
            <pc:docMk/>
            <pc:sldMk cId="357241160" sldId="333"/>
            <ac:spMk id="30" creationId="{3A85D59D-9604-409E-A724-2A7E2EB0B192}"/>
          </ac:spMkLst>
        </pc:spChg>
        <pc:spChg chg="add del mod">
          <ac:chgData name="瀚文 劉" userId="4eb45f693fa2a7ac" providerId="LiveId" clId="{3F2F27C5-166C-4CAE-A334-87E495B24CFC}" dt="2024-06-12T04:22:35.878" v="8954" actId="478"/>
          <ac:spMkLst>
            <pc:docMk/>
            <pc:sldMk cId="357241160" sldId="333"/>
            <ac:spMk id="30" creationId="{6BF21F81-6A6A-429A-99C0-66684128EB5E}"/>
          </ac:spMkLst>
        </pc:spChg>
        <pc:spChg chg="add mod ord topLvl">
          <ac:chgData name="瀚文 劉" userId="4eb45f693fa2a7ac" providerId="LiveId" clId="{3F2F27C5-166C-4CAE-A334-87E495B24CFC}" dt="2024-06-14T14:25:22.607" v="19824" actId="1036"/>
          <ac:spMkLst>
            <pc:docMk/>
            <pc:sldMk cId="357241160" sldId="333"/>
            <ac:spMk id="31" creationId="{BA24FA65-9F2B-40A7-8ABD-415E127973D2}"/>
          </ac:spMkLst>
        </pc:spChg>
        <pc:spChg chg="add del mod">
          <ac:chgData name="瀚文 劉" userId="4eb45f693fa2a7ac" providerId="LiveId" clId="{3F2F27C5-166C-4CAE-A334-87E495B24CFC}" dt="2024-06-12T04:27:20.997" v="9056" actId="478"/>
          <ac:spMkLst>
            <pc:docMk/>
            <pc:sldMk cId="357241160" sldId="333"/>
            <ac:spMk id="32" creationId="{3BFF49DB-024D-4BB5-8A66-0656A594CEFC}"/>
          </ac:spMkLst>
        </pc:spChg>
        <pc:spChg chg="add del mod">
          <ac:chgData name="瀚文 劉" userId="4eb45f693fa2a7ac" providerId="LiveId" clId="{3F2F27C5-166C-4CAE-A334-87E495B24CFC}" dt="2024-06-15T15:34:36.987" v="22987" actId="478"/>
          <ac:spMkLst>
            <pc:docMk/>
            <pc:sldMk cId="357241160" sldId="333"/>
            <ac:spMk id="32" creationId="{740AA4B7-A59C-4380-9E2F-C13A45814045}"/>
          </ac:spMkLst>
        </pc:spChg>
        <pc:spChg chg="add mod topLvl">
          <ac:chgData name="瀚文 劉" userId="4eb45f693fa2a7ac" providerId="LiveId" clId="{3F2F27C5-166C-4CAE-A334-87E495B24CFC}" dt="2024-06-14T14:22:41.912" v="19691" actId="165"/>
          <ac:spMkLst>
            <pc:docMk/>
            <pc:sldMk cId="357241160" sldId="333"/>
            <ac:spMk id="33" creationId="{9250865F-1B27-49E6-9746-131874AC33EA}"/>
          </ac:spMkLst>
        </pc:spChg>
        <pc:spChg chg="add mod topLvl">
          <ac:chgData name="瀚文 劉" userId="4eb45f693fa2a7ac" providerId="LiveId" clId="{3F2F27C5-166C-4CAE-A334-87E495B24CFC}" dt="2024-06-14T14:28:01.187" v="19858" actId="6549"/>
          <ac:spMkLst>
            <pc:docMk/>
            <pc:sldMk cId="357241160" sldId="333"/>
            <ac:spMk id="34" creationId="{11C1709E-867F-4B94-9CF7-C3461EFFC3C4}"/>
          </ac:spMkLst>
        </pc:spChg>
        <pc:spChg chg="add mod topLvl">
          <ac:chgData name="瀚文 劉" userId="4eb45f693fa2a7ac" providerId="LiveId" clId="{3F2F27C5-166C-4CAE-A334-87E495B24CFC}" dt="2024-06-14T16:13:15.298" v="22276" actId="20577"/>
          <ac:spMkLst>
            <pc:docMk/>
            <pc:sldMk cId="357241160" sldId="333"/>
            <ac:spMk id="39" creationId="{3D6C0389-FFA1-41E0-AE8E-B0555DED3952}"/>
          </ac:spMkLst>
        </pc:spChg>
        <pc:spChg chg="add del mod topLvl">
          <ac:chgData name="瀚文 劉" userId="4eb45f693fa2a7ac" providerId="LiveId" clId="{3F2F27C5-166C-4CAE-A334-87E495B24CFC}" dt="2024-06-14T14:19:29.972" v="19583" actId="478"/>
          <ac:spMkLst>
            <pc:docMk/>
            <pc:sldMk cId="357241160" sldId="333"/>
            <ac:spMk id="40" creationId="{72D4A369-47DC-4E83-97F4-661FDDA731EA}"/>
          </ac:spMkLst>
        </pc:spChg>
        <pc:spChg chg="add mod topLvl">
          <ac:chgData name="瀚文 劉" userId="4eb45f693fa2a7ac" providerId="LiveId" clId="{3F2F27C5-166C-4CAE-A334-87E495B24CFC}" dt="2024-06-14T14:24:27.075" v="19795" actId="20577"/>
          <ac:spMkLst>
            <pc:docMk/>
            <pc:sldMk cId="357241160" sldId="333"/>
            <ac:spMk id="41" creationId="{A21A1CC7-B1D4-4A59-A754-8E94CFFD36F6}"/>
          </ac:spMkLst>
        </pc:spChg>
        <pc:spChg chg="add del mod">
          <ac:chgData name="瀚文 劉" userId="4eb45f693fa2a7ac" providerId="LiveId" clId="{3F2F27C5-166C-4CAE-A334-87E495B24CFC}" dt="2024-06-12T04:42:24.629" v="9431" actId="478"/>
          <ac:spMkLst>
            <pc:docMk/>
            <pc:sldMk cId="357241160" sldId="333"/>
            <ac:spMk id="43" creationId="{56CCE93D-49BA-44C7-A30C-CF7D14F7F05A}"/>
          </ac:spMkLst>
        </pc:spChg>
        <pc:spChg chg="add mod">
          <ac:chgData name="瀚文 劉" userId="4eb45f693fa2a7ac" providerId="LiveId" clId="{3F2F27C5-166C-4CAE-A334-87E495B24CFC}" dt="2024-06-14T16:04:32.027" v="22249" actId="1076"/>
          <ac:spMkLst>
            <pc:docMk/>
            <pc:sldMk cId="357241160" sldId="333"/>
            <ac:spMk id="44" creationId="{1468CF3B-69DA-4B91-8E21-6424320E6A78}"/>
          </ac:spMkLst>
        </pc:spChg>
        <pc:spChg chg="add del mod ord topLvl">
          <ac:chgData name="瀚文 劉" userId="4eb45f693fa2a7ac" providerId="LiveId" clId="{3F2F27C5-166C-4CAE-A334-87E495B24CFC}" dt="2024-06-14T14:22:45.851" v="19692" actId="478"/>
          <ac:spMkLst>
            <pc:docMk/>
            <pc:sldMk cId="357241160" sldId="333"/>
            <ac:spMk id="48" creationId="{70E4F6F8-FD3E-48C2-A7BA-66EEAAD0B2DB}"/>
          </ac:spMkLst>
        </pc:spChg>
        <pc:spChg chg="add del mod topLvl">
          <ac:chgData name="瀚文 劉" userId="4eb45f693fa2a7ac" providerId="LiveId" clId="{3F2F27C5-166C-4CAE-A334-87E495B24CFC}" dt="2024-06-14T14:22:45.851" v="19692" actId="478"/>
          <ac:spMkLst>
            <pc:docMk/>
            <pc:sldMk cId="357241160" sldId="333"/>
            <ac:spMk id="49" creationId="{2C6DDEFA-B873-426C-8665-8552DF69B87D}"/>
          </ac:spMkLst>
        </pc:spChg>
        <pc:grpChg chg="add mod ord">
          <ac:chgData name="瀚文 劉" userId="4eb45f693fa2a7ac" providerId="LiveId" clId="{3F2F27C5-166C-4CAE-A334-87E495B24CFC}" dt="2024-06-12T04:16:18.482" v="8926" actId="164"/>
          <ac:grpSpMkLst>
            <pc:docMk/>
            <pc:sldMk cId="357241160" sldId="333"/>
            <ac:grpSpMk id="28" creationId="{12ADFA39-0F76-469F-BA0E-FF15ECA9783D}"/>
          </ac:grpSpMkLst>
        </pc:grpChg>
        <pc:grpChg chg="add mod">
          <ac:chgData name="瀚文 劉" userId="4eb45f693fa2a7ac" providerId="LiveId" clId="{3F2F27C5-166C-4CAE-A334-87E495B24CFC}" dt="2024-06-13T05:59:08.930" v="15920" actId="14100"/>
          <ac:grpSpMkLst>
            <pc:docMk/>
            <pc:sldMk cId="357241160" sldId="333"/>
            <ac:grpSpMk id="29" creationId="{ED3691D4-9693-4060-A247-BB3840D65119}"/>
          </ac:grpSpMkLst>
        </pc:grpChg>
        <pc:grpChg chg="add del mod">
          <ac:chgData name="瀚文 劉" userId="4eb45f693fa2a7ac" providerId="LiveId" clId="{3F2F27C5-166C-4CAE-A334-87E495B24CFC}" dt="2024-06-12T04:46:46.084" v="9714" actId="165"/>
          <ac:grpSpMkLst>
            <pc:docMk/>
            <pc:sldMk cId="357241160" sldId="333"/>
            <ac:grpSpMk id="50" creationId="{BB2AD324-4249-4B97-9DBD-654B320173DB}"/>
          </ac:grpSpMkLst>
        </pc:grpChg>
        <pc:grpChg chg="add del mod">
          <ac:chgData name="瀚文 劉" userId="4eb45f693fa2a7ac" providerId="LiveId" clId="{3F2F27C5-166C-4CAE-A334-87E495B24CFC}" dt="2024-06-12T15:28:24.657" v="13730" actId="165"/>
          <ac:grpSpMkLst>
            <pc:docMk/>
            <pc:sldMk cId="357241160" sldId="333"/>
            <ac:grpSpMk id="52" creationId="{468DDC5D-0B9F-4012-9712-4A230342F109}"/>
          </ac:grpSpMkLst>
        </pc:grpChg>
        <pc:grpChg chg="add del mod">
          <ac:chgData name="瀚文 劉" userId="4eb45f693fa2a7ac" providerId="LiveId" clId="{3F2F27C5-166C-4CAE-A334-87E495B24CFC}" dt="2024-06-14T14:22:41.912" v="19691" actId="165"/>
          <ac:grpSpMkLst>
            <pc:docMk/>
            <pc:sldMk cId="357241160" sldId="333"/>
            <ac:grpSpMk id="55" creationId="{B91CB279-346F-4EAA-B427-3BD571887705}"/>
          </ac:grpSpMkLst>
        </pc:grpChg>
        <pc:picChg chg="add del mod modCrop">
          <ac:chgData name="瀚文 劉" userId="4eb45f693fa2a7ac" providerId="LiveId" clId="{3F2F27C5-166C-4CAE-A334-87E495B24CFC}" dt="2024-06-12T02:57:26.292" v="8470" actId="478"/>
          <ac:picMkLst>
            <pc:docMk/>
            <pc:sldMk cId="357241160" sldId="333"/>
            <ac:picMk id="6" creationId="{76DD05C5-5A82-4497-A285-2660F46D174B}"/>
          </ac:picMkLst>
        </pc:picChg>
        <pc:picChg chg="add mod">
          <ac:chgData name="瀚文 劉" userId="4eb45f693fa2a7ac" providerId="LiveId" clId="{3F2F27C5-166C-4CAE-A334-87E495B24CFC}" dt="2024-06-15T15:35:08.483" v="23006" actId="1037"/>
          <ac:picMkLst>
            <pc:docMk/>
            <pc:sldMk cId="357241160" sldId="333"/>
            <ac:picMk id="6" creationId="{CC74E2E3-4770-458A-88C7-9C7D6B9A5404}"/>
          </ac:picMkLst>
        </pc:picChg>
        <pc:picChg chg="add del mod ord">
          <ac:chgData name="瀚文 劉" userId="4eb45f693fa2a7ac" providerId="LiveId" clId="{3F2F27C5-166C-4CAE-A334-87E495B24CFC}" dt="2024-06-12T03:00:27.097" v="8474" actId="478"/>
          <ac:picMkLst>
            <pc:docMk/>
            <pc:sldMk cId="357241160" sldId="333"/>
            <ac:picMk id="7" creationId="{CD33601B-BE8F-491D-B45B-62CCAD0D2FE7}"/>
          </ac:picMkLst>
        </pc:picChg>
        <pc:picChg chg="add del mod">
          <ac:chgData name="瀚文 劉" userId="4eb45f693fa2a7ac" providerId="LiveId" clId="{3F2F27C5-166C-4CAE-A334-87E495B24CFC}" dt="2024-06-12T03:34:40.256" v="8509" actId="478"/>
          <ac:picMkLst>
            <pc:docMk/>
            <pc:sldMk cId="357241160" sldId="333"/>
            <ac:picMk id="8" creationId="{542B8DE1-722D-4090-A0A8-9E5EB8BACCAE}"/>
          </ac:picMkLst>
        </pc:picChg>
        <pc:picChg chg="add del mod">
          <ac:chgData name="瀚文 劉" userId="4eb45f693fa2a7ac" providerId="LiveId" clId="{3F2F27C5-166C-4CAE-A334-87E495B24CFC}" dt="2024-06-12T03:29:00.987" v="8506" actId="21"/>
          <ac:picMkLst>
            <pc:docMk/>
            <pc:sldMk cId="357241160" sldId="333"/>
            <ac:picMk id="10" creationId="{BA71564C-A32D-4114-A6EF-20E6F70F49BA}"/>
          </ac:picMkLst>
        </pc:picChg>
        <pc:picChg chg="add del mod">
          <ac:chgData name="瀚文 劉" userId="4eb45f693fa2a7ac" providerId="LiveId" clId="{3F2F27C5-166C-4CAE-A334-87E495B24CFC}" dt="2024-06-12T03:29:06.143" v="8508"/>
          <ac:picMkLst>
            <pc:docMk/>
            <pc:sldMk cId="357241160" sldId="333"/>
            <ac:picMk id="11" creationId="{EC4F050F-5FCE-413A-A812-7DD452A7F503}"/>
          </ac:picMkLst>
        </pc:picChg>
        <pc:picChg chg="add del mod">
          <ac:chgData name="瀚文 劉" userId="4eb45f693fa2a7ac" providerId="LiveId" clId="{3F2F27C5-166C-4CAE-A334-87E495B24CFC}" dt="2024-06-12T04:09:57.230" v="8834" actId="478"/>
          <ac:picMkLst>
            <pc:docMk/>
            <pc:sldMk cId="357241160" sldId="333"/>
            <ac:picMk id="13" creationId="{37E91F7B-A372-4B34-B810-F624CEF88410}"/>
          </ac:picMkLst>
        </pc:picChg>
        <pc:picChg chg="add del mod ord">
          <ac:chgData name="瀚文 劉" userId="4eb45f693fa2a7ac" providerId="LiveId" clId="{3F2F27C5-166C-4CAE-A334-87E495B24CFC}" dt="2024-06-12T04:13:55.095" v="8861" actId="478"/>
          <ac:picMkLst>
            <pc:docMk/>
            <pc:sldMk cId="357241160" sldId="333"/>
            <ac:picMk id="21" creationId="{28D7986D-8BBF-47AC-A360-232C8A9C2B79}"/>
          </ac:picMkLst>
        </pc:picChg>
        <pc:picChg chg="add del mod">
          <ac:chgData name="瀚文 劉" userId="4eb45f693fa2a7ac" providerId="LiveId" clId="{3F2F27C5-166C-4CAE-A334-87E495B24CFC}" dt="2024-06-12T04:12:06.085" v="8859"/>
          <ac:picMkLst>
            <pc:docMk/>
            <pc:sldMk cId="357241160" sldId="333"/>
            <ac:picMk id="22" creationId="{D322179A-F825-46CD-B63D-7E30E450BF67}"/>
          </ac:picMkLst>
        </pc:picChg>
        <pc:picChg chg="add del mod">
          <ac:chgData name="瀚文 劉" userId="4eb45f693fa2a7ac" providerId="LiveId" clId="{3F2F27C5-166C-4CAE-A334-87E495B24CFC}" dt="2024-06-12T04:15:01.880" v="8880" actId="478"/>
          <ac:picMkLst>
            <pc:docMk/>
            <pc:sldMk cId="357241160" sldId="333"/>
            <ac:picMk id="24" creationId="{5DEF5E19-E17D-4935-B1D7-C219DB9E4705}"/>
          </ac:picMkLst>
        </pc:picChg>
        <pc:picChg chg="add mod">
          <ac:chgData name="瀚文 劉" userId="4eb45f693fa2a7ac" providerId="LiveId" clId="{3F2F27C5-166C-4CAE-A334-87E495B24CFC}" dt="2024-06-12T04:15:55.551" v="8890" actId="164"/>
          <ac:picMkLst>
            <pc:docMk/>
            <pc:sldMk cId="357241160" sldId="333"/>
            <ac:picMk id="25" creationId="{CA40A441-D7A4-40C4-BDFB-6E48E4FB33B1}"/>
          </ac:picMkLst>
        </pc:picChg>
        <pc:picChg chg="add mod">
          <ac:chgData name="瀚文 劉" userId="4eb45f693fa2a7ac" providerId="LiveId" clId="{3F2F27C5-166C-4CAE-A334-87E495B24CFC}" dt="2024-06-12T04:15:55.551" v="8890" actId="164"/>
          <ac:picMkLst>
            <pc:docMk/>
            <pc:sldMk cId="357241160" sldId="333"/>
            <ac:picMk id="27" creationId="{88B8319B-37D0-44C6-9CF7-3A0AF4EF8782}"/>
          </ac:picMkLst>
        </pc:picChg>
        <pc:picChg chg="add del mod">
          <ac:chgData name="瀚文 劉" userId="4eb45f693fa2a7ac" providerId="LiveId" clId="{3F2F27C5-166C-4CAE-A334-87E495B24CFC}" dt="2024-06-12T04:33:52.260" v="9216" actId="478"/>
          <ac:picMkLst>
            <pc:docMk/>
            <pc:sldMk cId="357241160" sldId="333"/>
            <ac:picMk id="36" creationId="{FECD2300-C277-405F-A59E-E73CFABD8E1B}"/>
          </ac:picMkLst>
        </pc:picChg>
        <pc:picChg chg="add del mod topLvl">
          <ac:chgData name="瀚文 劉" userId="4eb45f693fa2a7ac" providerId="LiveId" clId="{3F2F27C5-166C-4CAE-A334-87E495B24CFC}" dt="2024-06-12T15:28:43.452" v="13875" actId="478"/>
          <ac:picMkLst>
            <pc:docMk/>
            <pc:sldMk cId="357241160" sldId="333"/>
            <ac:picMk id="38" creationId="{C40EAECB-37C6-46B3-BB26-AE8BFE155E30}"/>
          </ac:picMkLst>
        </pc:picChg>
        <pc:picChg chg="add mod">
          <ac:chgData name="瀚文 劉" userId="4eb45f693fa2a7ac" providerId="LiveId" clId="{3F2F27C5-166C-4CAE-A334-87E495B24CFC}" dt="2024-06-12T15:20:35.883" v="13633" actId="1037"/>
          <ac:picMkLst>
            <pc:docMk/>
            <pc:sldMk cId="357241160" sldId="333"/>
            <ac:picMk id="51" creationId="{9C976FDD-C08E-458C-82DD-1EE6F3569BBF}"/>
          </ac:picMkLst>
        </pc:picChg>
        <pc:picChg chg="add del mod ord topLvl">
          <ac:chgData name="瀚文 劉" userId="4eb45f693fa2a7ac" providerId="LiveId" clId="{3F2F27C5-166C-4CAE-A334-87E495B24CFC}" dt="2024-06-15T15:34:35.328" v="22986" actId="478"/>
          <ac:picMkLst>
            <pc:docMk/>
            <pc:sldMk cId="357241160" sldId="333"/>
            <ac:picMk id="54" creationId="{0A4BD00D-1B49-4DAD-8781-2C894B086758}"/>
          </ac:picMkLst>
        </pc:picChg>
        <pc:picChg chg="add del mod">
          <ac:chgData name="瀚文 劉" userId="4eb45f693fa2a7ac" providerId="LiveId" clId="{3F2F27C5-166C-4CAE-A334-87E495B24CFC}" dt="2024-06-13T05:59:04.263" v="15919" actId="478"/>
          <ac:picMkLst>
            <pc:docMk/>
            <pc:sldMk cId="357241160" sldId="333"/>
            <ac:picMk id="56" creationId="{1732DE83-98EB-4D30-A9CB-7D5CC1BB7CFA}"/>
          </ac:picMkLst>
        </pc:picChg>
        <pc:cxnChg chg="add del">
          <ac:chgData name="瀚文 劉" userId="4eb45f693fa2a7ac" providerId="LiveId" clId="{3F2F27C5-166C-4CAE-A334-87E495B24CFC}" dt="2024-06-12T03:06:45.636" v="8501" actId="478"/>
          <ac:cxnSpMkLst>
            <pc:docMk/>
            <pc:sldMk cId="357241160" sldId="333"/>
            <ac:cxnSpMk id="9" creationId="{108E7D2F-EBFF-4BA5-A678-B0DEFDEBC50B}"/>
          </ac:cxnSpMkLst>
        </pc:cxnChg>
        <pc:cxnChg chg="add del mod topLvl">
          <ac:chgData name="瀚文 劉" userId="4eb45f693fa2a7ac" providerId="LiveId" clId="{3F2F27C5-166C-4CAE-A334-87E495B24CFC}" dt="2024-06-14T14:22:45.851" v="19692" actId="478"/>
          <ac:cxnSpMkLst>
            <pc:docMk/>
            <pc:sldMk cId="357241160" sldId="333"/>
            <ac:cxnSpMk id="46" creationId="{370DEF40-9667-436D-8F15-A6C9E09ADE0A}"/>
          </ac:cxnSpMkLst>
        </pc:cxnChg>
      </pc:sldChg>
      <pc:sldChg chg="addSp delSp modSp add mod ord modNotesTx">
        <pc:chgData name="瀚文 劉" userId="4eb45f693fa2a7ac" providerId="LiveId" clId="{3F2F27C5-166C-4CAE-A334-87E495B24CFC}" dt="2024-06-15T15:05:04.177" v="22763" actId="1036"/>
        <pc:sldMkLst>
          <pc:docMk/>
          <pc:sldMk cId="2836462785" sldId="334"/>
        </pc:sldMkLst>
        <pc:spChg chg="mod">
          <ac:chgData name="瀚文 劉" userId="4eb45f693fa2a7ac" providerId="LiveId" clId="{3F2F27C5-166C-4CAE-A334-87E495B24CFC}" dt="2024-06-13T05:30:13.154" v="15867" actId="1038"/>
          <ac:spMkLst>
            <pc:docMk/>
            <pc:sldMk cId="2836462785" sldId="334"/>
            <ac:spMk id="5" creationId="{FA797ABA-2AAA-4BAF-8F2F-A5F4E24D12E2}"/>
          </ac:spMkLst>
        </pc:spChg>
        <pc:spChg chg="add mod">
          <ac:chgData name="瀚文 劉" userId="4eb45f693fa2a7ac" providerId="LiveId" clId="{3F2F27C5-166C-4CAE-A334-87E495B24CFC}" dt="2024-06-13T05:30:17.814" v="15871" actId="1037"/>
          <ac:spMkLst>
            <pc:docMk/>
            <pc:sldMk cId="2836462785" sldId="334"/>
            <ac:spMk id="7" creationId="{BA7B522A-5EF9-421D-BE16-F419E25ADE31}"/>
          </ac:spMkLst>
        </pc:spChg>
        <pc:spChg chg="mod topLvl">
          <ac:chgData name="瀚文 劉" userId="4eb45f693fa2a7ac" providerId="LiveId" clId="{3F2F27C5-166C-4CAE-A334-87E495B24CFC}" dt="2024-06-15T15:04:52.322" v="22747" actId="165"/>
          <ac:spMkLst>
            <pc:docMk/>
            <pc:sldMk cId="2836462785" sldId="334"/>
            <ac:spMk id="11" creationId="{D7176A41-4F41-4327-A4B3-17E89F9AFD7E}"/>
          </ac:spMkLst>
        </pc:spChg>
        <pc:spChg chg="mod topLvl">
          <ac:chgData name="瀚文 劉" userId="4eb45f693fa2a7ac" providerId="LiveId" clId="{3F2F27C5-166C-4CAE-A334-87E495B24CFC}" dt="2024-06-15T15:05:04.177" v="22763" actId="1036"/>
          <ac:spMkLst>
            <pc:docMk/>
            <pc:sldMk cId="2836462785" sldId="334"/>
            <ac:spMk id="13" creationId="{7AFBA338-9F0A-410F-9DE0-43C4DAA4F6DA}"/>
          </ac:spMkLst>
        </pc:spChg>
        <pc:spChg chg="add mod">
          <ac:chgData name="瀚文 劉" userId="4eb45f693fa2a7ac" providerId="LiveId" clId="{3F2F27C5-166C-4CAE-A334-87E495B24CFC}" dt="2024-06-11T06:00:42.979" v="7953" actId="1038"/>
          <ac:spMkLst>
            <pc:docMk/>
            <pc:sldMk cId="2836462785" sldId="334"/>
            <ac:spMk id="25" creationId="{6E96C9F0-A959-4ECD-9E4B-18A58C32675C}"/>
          </ac:spMkLst>
        </pc:spChg>
        <pc:spChg chg="del">
          <ac:chgData name="瀚文 劉" userId="4eb45f693fa2a7ac" providerId="LiveId" clId="{3F2F27C5-166C-4CAE-A334-87E495B24CFC}" dt="2024-06-11T05:25:39.252" v="7228" actId="478"/>
          <ac:spMkLst>
            <pc:docMk/>
            <pc:sldMk cId="2836462785" sldId="334"/>
            <ac:spMk id="29" creationId="{20E51811-6CD4-4766-A8C4-299FE62F0627}"/>
          </ac:spMkLst>
        </pc:spChg>
        <pc:spChg chg="add mod">
          <ac:chgData name="瀚文 劉" userId="4eb45f693fa2a7ac" providerId="LiveId" clId="{3F2F27C5-166C-4CAE-A334-87E495B24CFC}" dt="2024-06-11T06:00:58.598" v="7954" actId="207"/>
          <ac:spMkLst>
            <pc:docMk/>
            <pc:sldMk cId="2836462785" sldId="334"/>
            <ac:spMk id="31" creationId="{FA67F9A0-75CA-45CC-9B7D-02D67C9A96C5}"/>
          </ac:spMkLst>
        </pc:spChg>
        <pc:spChg chg="add mod">
          <ac:chgData name="瀚文 劉" userId="4eb45f693fa2a7ac" providerId="LiveId" clId="{3F2F27C5-166C-4CAE-A334-87E495B24CFC}" dt="2024-06-11T06:01:00.424" v="7955" actId="207"/>
          <ac:spMkLst>
            <pc:docMk/>
            <pc:sldMk cId="2836462785" sldId="334"/>
            <ac:spMk id="32" creationId="{5931BD31-6346-481A-B146-FBF261D6E488}"/>
          </ac:spMkLst>
        </pc:spChg>
        <pc:grpChg chg="add del mod">
          <ac:chgData name="瀚文 劉" userId="4eb45f693fa2a7ac" providerId="LiveId" clId="{3F2F27C5-166C-4CAE-A334-87E495B24CFC}" dt="2024-06-15T15:04:52.322" v="22747" actId="165"/>
          <ac:grpSpMkLst>
            <pc:docMk/>
            <pc:sldMk cId="2836462785" sldId="334"/>
            <ac:grpSpMk id="55" creationId="{CEAE9A2C-6FC5-468C-9AB2-14B3EF83D1BB}"/>
          </ac:grpSpMkLst>
        </pc:grpChg>
        <pc:grpChg chg="del">
          <ac:chgData name="瀚文 劉" userId="4eb45f693fa2a7ac" providerId="LiveId" clId="{3F2F27C5-166C-4CAE-A334-87E495B24CFC}" dt="2024-06-11T05:25:39.252" v="7228" actId="478"/>
          <ac:grpSpMkLst>
            <pc:docMk/>
            <pc:sldMk cId="2836462785" sldId="334"/>
            <ac:grpSpMk id="56" creationId="{ECA8223C-04C1-4847-961B-D6AF01510C8F}"/>
          </ac:grpSpMkLst>
        </pc:grpChg>
        <pc:grpChg chg="del">
          <ac:chgData name="瀚文 劉" userId="4eb45f693fa2a7ac" providerId="LiveId" clId="{3F2F27C5-166C-4CAE-A334-87E495B24CFC}" dt="2024-06-11T05:25:39.252" v="7228" actId="478"/>
          <ac:grpSpMkLst>
            <pc:docMk/>
            <pc:sldMk cId="2836462785" sldId="334"/>
            <ac:grpSpMk id="57" creationId="{F2AC6387-58FD-4F54-9EFC-7848875FF7F1}"/>
          </ac:grpSpMkLst>
        </pc:grpChg>
        <pc:picChg chg="add mod">
          <ac:chgData name="瀚文 劉" userId="4eb45f693fa2a7ac" providerId="LiveId" clId="{3F2F27C5-166C-4CAE-A334-87E495B24CFC}" dt="2024-06-11T06:01:08.286" v="7957" actId="1076"/>
          <ac:picMkLst>
            <pc:docMk/>
            <pc:sldMk cId="2836462785" sldId="334"/>
            <ac:picMk id="6" creationId="{128B1297-F1DC-4A64-90EB-6A745E21D8EB}"/>
          </ac:picMkLst>
        </pc:picChg>
        <pc:picChg chg="mod topLvl">
          <ac:chgData name="瀚文 劉" userId="4eb45f693fa2a7ac" providerId="LiveId" clId="{3F2F27C5-166C-4CAE-A334-87E495B24CFC}" dt="2024-06-15T15:04:52.322" v="22747" actId="165"/>
          <ac:picMkLst>
            <pc:docMk/>
            <pc:sldMk cId="2836462785" sldId="334"/>
            <ac:picMk id="9" creationId="{ADA728B3-42D9-4708-AD60-92A1576F669D}"/>
          </ac:picMkLst>
        </pc:picChg>
        <pc:picChg chg="mod topLvl">
          <ac:chgData name="瀚文 劉" userId="4eb45f693fa2a7ac" providerId="LiveId" clId="{3F2F27C5-166C-4CAE-A334-87E495B24CFC}" dt="2024-06-15T15:05:04.177" v="22763" actId="1036"/>
          <ac:picMkLst>
            <pc:docMk/>
            <pc:sldMk cId="2836462785" sldId="334"/>
            <ac:picMk id="12" creationId="{CC361595-0EE8-4A5F-AA35-AECBCA9A5615}"/>
          </ac:picMkLst>
        </pc:picChg>
        <pc:picChg chg="add mod">
          <ac:chgData name="瀚文 劉" userId="4eb45f693fa2a7ac" providerId="LiveId" clId="{3F2F27C5-166C-4CAE-A334-87E495B24CFC}" dt="2024-06-15T15:04:54.926" v="22750" actId="1035"/>
          <ac:picMkLst>
            <pc:docMk/>
            <pc:sldMk cId="2836462785" sldId="334"/>
            <ac:picMk id="17" creationId="{E69C857D-136D-412E-8AA7-892B022F731D}"/>
          </ac:picMkLst>
        </pc:picChg>
        <pc:picChg chg="del mod">
          <ac:chgData name="瀚文 劉" userId="4eb45f693fa2a7ac" providerId="LiveId" clId="{3F2F27C5-166C-4CAE-A334-87E495B24CFC}" dt="2024-06-15T15:04:10.886" v="22744" actId="478"/>
          <ac:picMkLst>
            <pc:docMk/>
            <pc:sldMk cId="2836462785" sldId="334"/>
            <ac:picMk id="52" creationId="{127F9521-C784-4665-A45E-00C43F195D25}"/>
          </ac:picMkLst>
        </pc:picChg>
        <pc:cxnChg chg="add mod">
          <ac:chgData name="瀚文 劉" userId="4eb45f693fa2a7ac" providerId="LiveId" clId="{3F2F27C5-166C-4CAE-A334-87E495B24CFC}" dt="2024-06-11T06:00:42.979" v="7953" actId="1038"/>
          <ac:cxnSpMkLst>
            <pc:docMk/>
            <pc:sldMk cId="2836462785" sldId="334"/>
            <ac:cxnSpMk id="10" creationId="{0DAA897F-D09E-43B9-ADA6-7A0975B90AEB}"/>
          </ac:cxnSpMkLst>
        </pc:cxnChg>
      </pc:sldChg>
      <pc:sldChg chg="addSp delSp modSp add mod modNotesTx">
        <pc:chgData name="瀚文 劉" userId="4eb45f693fa2a7ac" providerId="LiveId" clId="{3F2F27C5-166C-4CAE-A334-87E495B24CFC}" dt="2024-06-17T01:59:37.091" v="23892"/>
        <pc:sldMkLst>
          <pc:docMk/>
          <pc:sldMk cId="457304370" sldId="335"/>
        </pc:sldMkLst>
        <pc:spChg chg="add del mod">
          <ac:chgData name="瀚文 劉" userId="4eb45f693fa2a7ac" providerId="LiveId" clId="{3F2F27C5-166C-4CAE-A334-87E495B24CFC}" dt="2024-06-13T15:14:13.084" v="17263" actId="478"/>
          <ac:spMkLst>
            <pc:docMk/>
            <pc:sldMk cId="457304370" sldId="335"/>
            <ac:spMk id="2" creationId="{ECA3A799-287A-4773-A7CE-052DFF1440AF}"/>
          </ac:spMkLst>
        </pc:spChg>
        <pc:spChg chg="mod">
          <ac:chgData name="瀚文 劉" userId="4eb45f693fa2a7ac" providerId="LiveId" clId="{3F2F27C5-166C-4CAE-A334-87E495B24CFC}" dt="2024-06-15T16:30:16.541" v="23862" actId="20577"/>
          <ac:spMkLst>
            <pc:docMk/>
            <pc:sldMk cId="457304370" sldId="335"/>
            <ac:spMk id="3" creationId="{9F20B269-FFA8-4D2D-9B01-44F13A0B44D4}"/>
          </ac:spMkLst>
        </pc:spChg>
        <pc:spChg chg="add mod">
          <ac:chgData name="瀚文 劉" userId="4eb45f693fa2a7ac" providerId="LiveId" clId="{3F2F27C5-166C-4CAE-A334-87E495B24CFC}" dt="2024-06-17T01:59:37.091" v="23892"/>
          <ac:spMkLst>
            <pc:docMk/>
            <pc:sldMk cId="457304370" sldId="335"/>
            <ac:spMk id="18" creationId="{7074C3DF-3FA9-4C94-ADB0-4D8B2AFE8D69}"/>
          </ac:spMkLst>
        </pc:spChg>
        <pc:spChg chg="add del mod">
          <ac:chgData name="瀚文 劉" userId="4eb45f693fa2a7ac" providerId="LiveId" clId="{3F2F27C5-166C-4CAE-A334-87E495B24CFC}" dt="2024-06-13T15:14:28.626" v="17266" actId="478"/>
          <ac:spMkLst>
            <pc:docMk/>
            <pc:sldMk cId="457304370" sldId="335"/>
            <ac:spMk id="19" creationId="{5493A17C-7851-4B6A-8773-18F0D5C31332}"/>
          </ac:spMkLst>
        </pc:spChg>
        <pc:spChg chg="add del mod">
          <ac:chgData name="瀚文 劉" userId="4eb45f693fa2a7ac" providerId="LiveId" clId="{3F2F27C5-166C-4CAE-A334-87E495B24CFC}" dt="2024-06-11T06:08:56.540" v="8200"/>
          <ac:spMkLst>
            <pc:docMk/>
            <pc:sldMk cId="457304370" sldId="335"/>
            <ac:spMk id="20" creationId="{C4F749A5-0DC8-4D4F-9911-C793B29904E2}"/>
          </ac:spMkLst>
        </pc:spChg>
        <pc:spChg chg="mod">
          <ac:chgData name="瀚文 劉" userId="4eb45f693fa2a7ac" providerId="LiveId" clId="{3F2F27C5-166C-4CAE-A334-87E495B24CFC}" dt="2024-06-11T06:09:10.045" v="8201"/>
          <ac:spMkLst>
            <pc:docMk/>
            <pc:sldMk cId="457304370" sldId="335"/>
            <ac:spMk id="22" creationId="{489A88C6-8C1F-458D-B8B0-05731B20F532}"/>
          </ac:spMkLst>
        </pc:spChg>
        <pc:spChg chg="mod">
          <ac:chgData name="瀚文 劉" userId="4eb45f693fa2a7ac" providerId="LiveId" clId="{3F2F27C5-166C-4CAE-A334-87E495B24CFC}" dt="2024-06-11T06:09:10.045" v="8201"/>
          <ac:spMkLst>
            <pc:docMk/>
            <pc:sldMk cId="457304370" sldId="335"/>
            <ac:spMk id="23" creationId="{AE75EFE8-5D2F-47E9-B364-B28A6FA32F49}"/>
          </ac:spMkLst>
        </pc:spChg>
        <pc:spChg chg="add mod">
          <ac:chgData name="瀚文 劉" userId="4eb45f693fa2a7ac" providerId="LiveId" clId="{3F2F27C5-166C-4CAE-A334-87E495B24CFC}" dt="2024-06-11T06:29:27.529" v="8217"/>
          <ac:spMkLst>
            <pc:docMk/>
            <pc:sldMk cId="457304370" sldId="335"/>
            <ac:spMk id="25" creationId="{7A9EE183-AF95-44B7-B17B-8258E8AC3CD9}"/>
          </ac:spMkLst>
        </pc:spChg>
        <pc:spChg chg="add mod">
          <ac:chgData name="瀚文 劉" userId="4eb45f693fa2a7ac" providerId="LiveId" clId="{3F2F27C5-166C-4CAE-A334-87E495B24CFC}" dt="2024-06-11T06:29:27.529" v="8217"/>
          <ac:spMkLst>
            <pc:docMk/>
            <pc:sldMk cId="457304370" sldId="335"/>
            <ac:spMk id="26" creationId="{EF8E05B2-4A8E-4007-9118-1E4674408143}"/>
          </ac:spMkLst>
        </pc:spChg>
        <pc:spChg chg="mod">
          <ac:chgData name="瀚文 劉" userId="4eb45f693fa2a7ac" providerId="LiveId" clId="{3F2F27C5-166C-4CAE-A334-87E495B24CFC}" dt="2024-06-11T06:10:07.491" v="8215" actId="1038"/>
          <ac:spMkLst>
            <pc:docMk/>
            <pc:sldMk cId="457304370" sldId="335"/>
            <ac:spMk id="29" creationId="{20E51811-6CD4-4766-A8C4-299FE62F0627}"/>
          </ac:spMkLst>
        </pc:spChg>
        <pc:spChg chg="del mod topLvl">
          <ac:chgData name="瀚文 劉" userId="4eb45f693fa2a7ac" providerId="LiveId" clId="{3F2F27C5-166C-4CAE-A334-87E495B24CFC}" dt="2024-06-13T15:13:05.165" v="17069" actId="478"/>
          <ac:spMkLst>
            <pc:docMk/>
            <pc:sldMk cId="457304370" sldId="335"/>
            <ac:spMk id="45" creationId="{643CFF14-2888-4460-B21C-3ED53C4E7EDE}"/>
          </ac:spMkLst>
        </pc:spChg>
        <pc:spChg chg="mod topLvl">
          <ac:chgData name="瀚文 劉" userId="4eb45f693fa2a7ac" providerId="LiveId" clId="{3F2F27C5-166C-4CAE-A334-87E495B24CFC}" dt="2024-06-13T15:12:50.307" v="17068" actId="165"/>
          <ac:spMkLst>
            <pc:docMk/>
            <pc:sldMk cId="457304370" sldId="335"/>
            <ac:spMk id="54" creationId="{E148C6F9-1335-42DA-A8C6-E3EB056037D6}"/>
          </ac:spMkLst>
        </pc:spChg>
        <pc:spChg chg="del mod">
          <ac:chgData name="瀚文 劉" userId="4eb45f693fa2a7ac" providerId="LiveId" clId="{3F2F27C5-166C-4CAE-A334-87E495B24CFC}" dt="2024-06-11T06:29:27.225" v="8216" actId="478"/>
          <ac:spMkLst>
            <pc:docMk/>
            <pc:sldMk cId="457304370" sldId="335"/>
            <ac:spMk id="62" creationId="{FFD6BBB5-6523-4F24-B1CD-DDABA1F5CDA0}"/>
          </ac:spMkLst>
        </pc:spChg>
        <pc:spChg chg="del mod">
          <ac:chgData name="瀚文 劉" userId="4eb45f693fa2a7ac" providerId="LiveId" clId="{3F2F27C5-166C-4CAE-A334-87E495B24CFC}" dt="2024-06-11T06:29:27.225" v="8216" actId="478"/>
          <ac:spMkLst>
            <pc:docMk/>
            <pc:sldMk cId="457304370" sldId="335"/>
            <ac:spMk id="63" creationId="{468903A3-FB6E-4297-AF25-093ACB2192C7}"/>
          </ac:spMkLst>
        </pc:spChg>
        <pc:grpChg chg="add del mod">
          <ac:chgData name="瀚文 劉" userId="4eb45f693fa2a7ac" providerId="LiveId" clId="{3F2F27C5-166C-4CAE-A334-87E495B24CFC}" dt="2024-06-11T06:09:24.359" v="8211" actId="478"/>
          <ac:grpSpMkLst>
            <pc:docMk/>
            <pc:sldMk cId="457304370" sldId="335"/>
            <ac:grpSpMk id="21" creationId="{816B515F-5FE7-4519-B88E-164E0B5A7A86}"/>
          </ac:grpSpMkLst>
        </pc:grpChg>
        <pc:grpChg chg="del mod ord">
          <ac:chgData name="瀚文 劉" userId="4eb45f693fa2a7ac" providerId="LiveId" clId="{3F2F27C5-166C-4CAE-A334-87E495B24CFC}" dt="2024-06-13T15:12:50.307" v="17068" actId="165"/>
          <ac:grpSpMkLst>
            <pc:docMk/>
            <pc:sldMk cId="457304370" sldId="335"/>
            <ac:grpSpMk id="57" creationId="{F2AC6387-58FD-4F54-9EFC-7848875FF7F1}"/>
          </ac:grpSpMkLst>
        </pc:grpChg>
        <pc:picChg chg="add mod ord">
          <ac:chgData name="瀚文 劉" userId="4eb45f693fa2a7ac" providerId="LiveId" clId="{3F2F27C5-166C-4CAE-A334-87E495B24CFC}" dt="2024-06-11T06:05:25.188" v="8053" actId="1038"/>
          <ac:picMkLst>
            <pc:docMk/>
            <pc:sldMk cId="457304370" sldId="335"/>
            <ac:picMk id="5" creationId="{BEAFF2F9-1122-4793-A6BE-9C67EE507692}"/>
          </ac:picMkLst>
        </pc:picChg>
        <pc:picChg chg="add del mod">
          <ac:chgData name="瀚文 劉" userId="4eb45f693fa2a7ac" providerId="LiveId" clId="{3F2F27C5-166C-4CAE-A334-87E495B24CFC}" dt="2024-06-11T06:29:29.813" v="8218" actId="478"/>
          <ac:picMkLst>
            <pc:docMk/>
            <pc:sldMk cId="457304370" sldId="335"/>
            <ac:picMk id="27" creationId="{3F0A5400-4F88-4371-A0B0-D44D7C68425E}"/>
          </ac:picMkLst>
        </pc:picChg>
        <pc:picChg chg="mod">
          <ac:chgData name="瀚文 劉" userId="4eb45f693fa2a7ac" providerId="LiveId" clId="{3F2F27C5-166C-4CAE-A334-87E495B24CFC}" dt="2024-06-12T03:11:45.624" v="8502"/>
          <ac:picMkLst>
            <pc:docMk/>
            <pc:sldMk cId="457304370" sldId="335"/>
            <ac:picMk id="36" creationId="{98E5EF26-7D02-4D7B-9CB9-A877BB552BFC}"/>
          </ac:picMkLst>
        </pc:picChg>
        <pc:picChg chg="del">
          <ac:chgData name="瀚文 劉" userId="4eb45f693fa2a7ac" providerId="LiveId" clId="{3F2F27C5-166C-4CAE-A334-87E495B24CFC}" dt="2024-06-11T06:03:25.416" v="8011" actId="478"/>
          <ac:picMkLst>
            <pc:docMk/>
            <pc:sldMk cId="457304370" sldId="335"/>
            <ac:picMk id="59" creationId="{72055A0B-7D85-40B1-A524-984B9BF1AD98}"/>
          </ac:picMkLst>
        </pc:picChg>
        <pc:picChg chg="del">
          <ac:chgData name="瀚文 劉" userId="4eb45f693fa2a7ac" providerId="LiveId" clId="{3F2F27C5-166C-4CAE-A334-87E495B24CFC}" dt="2024-06-11T06:03:29.640" v="8012" actId="478"/>
          <ac:picMkLst>
            <pc:docMk/>
            <pc:sldMk cId="457304370" sldId="335"/>
            <ac:picMk id="66" creationId="{4BEA3020-4196-4710-8772-39939587E014}"/>
          </ac:picMkLst>
        </pc:picChg>
        <pc:cxnChg chg="add del mod">
          <ac:chgData name="瀚文 劉" userId="4eb45f693fa2a7ac" providerId="LiveId" clId="{3F2F27C5-166C-4CAE-A334-87E495B24CFC}" dt="2024-06-12T02:41:35.569" v="8421" actId="478"/>
          <ac:cxnSpMkLst>
            <pc:docMk/>
            <pc:sldMk cId="457304370" sldId="335"/>
            <ac:cxnSpMk id="7" creationId="{AB96E527-ABED-4347-934D-0231DDB0A4D7}"/>
          </ac:cxnSpMkLst>
        </pc:cxnChg>
        <pc:cxnChg chg="add mod">
          <ac:chgData name="瀚文 劉" userId="4eb45f693fa2a7ac" providerId="LiveId" clId="{3F2F27C5-166C-4CAE-A334-87E495B24CFC}" dt="2024-06-11T06:29:27.529" v="8217"/>
          <ac:cxnSpMkLst>
            <pc:docMk/>
            <pc:sldMk cId="457304370" sldId="335"/>
            <ac:cxnSpMk id="24" creationId="{CEF29D67-873C-47D9-9753-898CE6A1015A}"/>
          </ac:cxnSpMkLst>
        </pc:cxnChg>
        <pc:cxnChg chg="del mod">
          <ac:chgData name="瀚文 劉" userId="4eb45f693fa2a7ac" providerId="LiveId" clId="{3F2F27C5-166C-4CAE-A334-87E495B24CFC}" dt="2024-06-11T06:29:27.225" v="8216" actId="478"/>
          <ac:cxnSpMkLst>
            <pc:docMk/>
            <pc:sldMk cId="457304370" sldId="335"/>
            <ac:cxnSpMk id="61" creationId="{48B52566-DBB6-44BB-AAA4-B3673883E17A}"/>
          </ac:cxnSpMkLst>
        </pc:cxnChg>
      </pc:sldChg>
      <pc:sldChg chg="addSp delSp modSp new add del mod">
        <pc:chgData name="瀚文 劉" userId="4eb45f693fa2a7ac" providerId="LiveId" clId="{3F2F27C5-166C-4CAE-A334-87E495B24CFC}" dt="2024-06-13T04:40:14.744" v="15461" actId="207"/>
        <pc:sldMkLst>
          <pc:docMk/>
          <pc:sldMk cId="183477339" sldId="336"/>
        </pc:sldMkLst>
        <pc:spChg chg="mod">
          <ac:chgData name="瀚文 劉" userId="4eb45f693fa2a7ac" providerId="LiveId" clId="{3F2F27C5-166C-4CAE-A334-87E495B24CFC}" dt="2024-06-13T04:40:14.744" v="15461" actId="207"/>
          <ac:spMkLst>
            <pc:docMk/>
            <pc:sldMk cId="183477339" sldId="336"/>
            <ac:spMk id="2" creationId="{0715D759-A84E-46EE-BC2A-84840FBBBA2E}"/>
          </ac:spMkLst>
        </pc:spChg>
        <pc:spChg chg="del mod">
          <ac:chgData name="瀚文 劉" userId="4eb45f693fa2a7ac" providerId="LiveId" clId="{3F2F27C5-166C-4CAE-A334-87E495B24CFC}" dt="2024-06-13T01:41:04.149" v="15442" actId="478"/>
          <ac:spMkLst>
            <pc:docMk/>
            <pc:sldMk cId="183477339" sldId="336"/>
            <ac:spMk id="3" creationId="{82C28AB2-241B-4EF9-AB39-50A59B0989B9}"/>
          </ac:spMkLst>
        </pc:spChg>
        <pc:spChg chg="del">
          <ac:chgData name="瀚文 劉" userId="4eb45f693fa2a7ac" providerId="LiveId" clId="{3F2F27C5-166C-4CAE-A334-87E495B24CFC}" dt="2024-06-13T01:41:10.391" v="15444" actId="478"/>
          <ac:spMkLst>
            <pc:docMk/>
            <pc:sldMk cId="183477339" sldId="336"/>
            <ac:spMk id="4" creationId="{E128D81C-BE7B-42C8-903C-E75086C2FE77}"/>
          </ac:spMkLst>
        </pc:spChg>
        <pc:spChg chg="add del mod">
          <ac:chgData name="瀚文 劉" userId="4eb45f693fa2a7ac" providerId="LiveId" clId="{3F2F27C5-166C-4CAE-A334-87E495B24CFC}" dt="2024-06-13T01:41:09.156" v="15443" actId="478"/>
          <ac:spMkLst>
            <pc:docMk/>
            <pc:sldMk cId="183477339" sldId="336"/>
            <ac:spMk id="6" creationId="{AE3C7242-E308-4AA0-805A-C8CB83BBB53A}"/>
          </ac:spMkLst>
        </pc:spChg>
      </pc:sldChg>
      <pc:sldChg chg="addSp delSp modSp add mod">
        <pc:chgData name="瀚文 劉" userId="4eb45f693fa2a7ac" providerId="LiveId" clId="{3F2F27C5-166C-4CAE-A334-87E495B24CFC}" dt="2024-06-14T08:26:20.229" v="18418" actId="1036"/>
        <pc:sldMkLst>
          <pc:docMk/>
          <pc:sldMk cId="998640238" sldId="337"/>
        </pc:sldMkLst>
        <pc:spChg chg="del">
          <ac:chgData name="瀚文 劉" userId="4eb45f693fa2a7ac" providerId="LiveId" clId="{3F2F27C5-166C-4CAE-A334-87E495B24CFC}" dt="2024-06-13T14:56:47.341" v="16771" actId="478"/>
          <ac:spMkLst>
            <pc:docMk/>
            <pc:sldMk cId="998640238" sldId="337"/>
            <ac:spMk id="2" creationId="{5F7AB4E8-A974-47EF-AB3F-5FCBEF3D45E6}"/>
          </ac:spMkLst>
        </pc:spChg>
        <pc:spChg chg="mod">
          <ac:chgData name="瀚文 劉" userId="4eb45f693fa2a7ac" providerId="LiveId" clId="{3F2F27C5-166C-4CAE-A334-87E495B24CFC}" dt="2024-06-13T15:05:38.181" v="17053" actId="20577"/>
          <ac:spMkLst>
            <pc:docMk/>
            <pc:sldMk cId="998640238" sldId="337"/>
            <ac:spMk id="3" creationId="{CAED9F1A-C06C-4A03-B7D2-45241DE560DA}"/>
          </ac:spMkLst>
        </pc:spChg>
        <pc:spChg chg="del">
          <ac:chgData name="瀚文 劉" userId="4eb45f693fa2a7ac" providerId="LiveId" clId="{3F2F27C5-166C-4CAE-A334-87E495B24CFC}" dt="2024-06-13T14:56:47.341" v="16771" actId="478"/>
          <ac:spMkLst>
            <pc:docMk/>
            <pc:sldMk cId="998640238" sldId="337"/>
            <ac:spMk id="12" creationId="{4ED2EC67-6A16-481D-A75D-C12AD19992AC}"/>
          </ac:spMkLst>
        </pc:spChg>
        <pc:spChg chg="del">
          <ac:chgData name="瀚文 劉" userId="4eb45f693fa2a7ac" providerId="LiveId" clId="{3F2F27C5-166C-4CAE-A334-87E495B24CFC}" dt="2024-06-13T14:56:47.341" v="16771" actId="478"/>
          <ac:spMkLst>
            <pc:docMk/>
            <pc:sldMk cId="998640238" sldId="337"/>
            <ac:spMk id="14" creationId="{EBFF871C-CA45-4243-BF5D-443174EB6E23}"/>
          </ac:spMkLst>
        </pc:spChg>
        <pc:spChg chg="del">
          <ac:chgData name="瀚文 劉" userId="4eb45f693fa2a7ac" providerId="LiveId" clId="{3F2F27C5-166C-4CAE-A334-87E495B24CFC}" dt="2024-06-13T14:56:47.341" v="16771" actId="478"/>
          <ac:spMkLst>
            <pc:docMk/>
            <pc:sldMk cId="998640238" sldId="337"/>
            <ac:spMk id="15" creationId="{0CFA92CF-2742-4587-AC85-584D02152A5B}"/>
          </ac:spMkLst>
        </pc:spChg>
        <pc:spChg chg="del">
          <ac:chgData name="瀚文 劉" userId="4eb45f693fa2a7ac" providerId="LiveId" clId="{3F2F27C5-166C-4CAE-A334-87E495B24CFC}" dt="2024-06-13T14:56:47.341" v="16771" actId="478"/>
          <ac:spMkLst>
            <pc:docMk/>
            <pc:sldMk cId="998640238" sldId="337"/>
            <ac:spMk id="17" creationId="{6AB55389-2BA2-413E-B17A-4E6750D66C58}"/>
          </ac:spMkLst>
        </pc:spChg>
        <pc:spChg chg="del">
          <ac:chgData name="瀚文 劉" userId="4eb45f693fa2a7ac" providerId="LiveId" clId="{3F2F27C5-166C-4CAE-A334-87E495B24CFC}" dt="2024-06-13T14:56:47.341" v="16771" actId="478"/>
          <ac:spMkLst>
            <pc:docMk/>
            <pc:sldMk cId="998640238" sldId="337"/>
            <ac:spMk id="21" creationId="{9CDA2010-3E8B-4D7E-871D-26BF6F3AF44D}"/>
          </ac:spMkLst>
        </pc:spChg>
        <pc:spChg chg="del">
          <ac:chgData name="瀚文 劉" userId="4eb45f693fa2a7ac" providerId="LiveId" clId="{3F2F27C5-166C-4CAE-A334-87E495B24CFC}" dt="2024-06-13T14:56:47.341" v="16771" actId="478"/>
          <ac:spMkLst>
            <pc:docMk/>
            <pc:sldMk cId="998640238" sldId="337"/>
            <ac:spMk id="26" creationId="{62C10E49-2E19-4264-A553-E0722DC26C25}"/>
          </ac:spMkLst>
        </pc:spChg>
        <pc:spChg chg="del">
          <ac:chgData name="瀚文 劉" userId="4eb45f693fa2a7ac" providerId="LiveId" clId="{3F2F27C5-166C-4CAE-A334-87E495B24CFC}" dt="2024-06-13T14:56:47.341" v="16771" actId="478"/>
          <ac:spMkLst>
            <pc:docMk/>
            <pc:sldMk cId="998640238" sldId="337"/>
            <ac:spMk id="27" creationId="{65EDEB25-C20A-4512-BD67-830BAEED9B52}"/>
          </ac:spMkLst>
        </pc:spChg>
        <pc:spChg chg="del">
          <ac:chgData name="瀚文 劉" userId="4eb45f693fa2a7ac" providerId="LiveId" clId="{3F2F27C5-166C-4CAE-A334-87E495B24CFC}" dt="2024-06-13T14:56:47.341" v="16771" actId="478"/>
          <ac:spMkLst>
            <pc:docMk/>
            <pc:sldMk cId="998640238" sldId="337"/>
            <ac:spMk id="28" creationId="{B07147A9-3C99-45F4-BE1B-BF540CD110FD}"/>
          </ac:spMkLst>
        </pc:spChg>
        <pc:spChg chg="add mod">
          <ac:chgData name="瀚文 劉" userId="4eb45f693fa2a7ac" providerId="LiveId" clId="{3F2F27C5-166C-4CAE-A334-87E495B24CFC}" dt="2024-06-14T08:26:20.229" v="18418" actId="1036"/>
          <ac:spMkLst>
            <pc:docMk/>
            <pc:sldMk cId="998640238" sldId="337"/>
            <ac:spMk id="30" creationId="{EFD2D890-B165-4721-A5B5-144AE5F6A5CA}"/>
          </ac:spMkLst>
        </pc:spChg>
        <pc:spChg chg="add del mod">
          <ac:chgData name="瀚文 劉" userId="4eb45f693fa2a7ac" providerId="LiveId" clId="{3F2F27C5-166C-4CAE-A334-87E495B24CFC}" dt="2024-06-14T08:23:58.762" v="18074" actId="478"/>
          <ac:spMkLst>
            <pc:docMk/>
            <pc:sldMk cId="998640238" sldId="337"/>
            <ac:spMk id="31" creationId="{83FE363A-D246-4710-887D-982D0073847D}"/>
          </ac:spMkLst>
        </pc:spChg>
        <pc:picChg chg="del">
          <ac:chgData name="瀚文 劉" userId="4eb45f693fa2a7ac" providerId="LiveId" clId="{3F2F27C5-166C-4CAE-A334-87E495B24CFC}" dt="2024-06-13T14:56:47.341" v="16771" actId="478"/>
          <ac:picMkLst>
            <pc:docMk/>
            <pc:sldMk cId="998640238" sldId="337"/>
            <ac:picMk id="5" creationId="{21CB6D88-66A1-4A35-A6EB-EECF0C9A22E9}"/>
          </ac:picMkLst>
        </pc:picChg>
        <pc:picChg chg="del">
          <ac:chgData name="瀚文 劉" userId="4eb45f693fa2a7ac" providerId="LiveId" clId="{3F2F27C5-166C-4CAE-A334-87E495B24CFC}" dt="2024-06-13T14:56:47.341" v="16771" actId="478"/>
          <ac:picMkLst>
            <pc:docMk/>
            <pc:sldMk cId="998640238" sldId="337"/>
            <ac:picMk id="7" creationId="{D401ADC5-3422-48CC-B348-76C5ADD5FECD}"/>
          </ac:picMkLst>
        </pc:picChg>
        <pc:picChg chg="del">
          <ac:chgData name="瀚文 劉" userId="4eb45f693fa2a7ac" providerId="LiveId" clId="{3F2F27C5-166C-4CAE-A334-87E495B24CFC}" dt="2024-06-13T14:56:47.341" v="16771" actId="478"/>
          <ac:picMkLst>
            <pc:docMk/>
            <pc:sldMk cId="998640238" sldId="337"/>
            <ac:picMk id="8" creationId="{B41A5729-4A04-4B7A-B4B9-803D7F8B79E2}"/>
          </ac:picMkLst>
        </pc:picChg>
        <pc:picChg chg="del">
          <ac:chgData name="瀚文 劉" userId="4eb45f693fa2a7ac" providerId="LiveId" clId="{3F2F27C5-166C-4CAE-A334-87E495B24CFC}" dt="2024-06-13T14:56:47.341" v="16771" actId="478"/>
          <ac:picMkLst>
            <pc:docMk/>
            <pc:sldMk cId="998640238" sldId="337"/>
            <ac:picMk id="9" creationId="{9FDFD732-DFC8-4ED8-B37C-C26ECADF695C}"/>
          </ac:picMkLst>
        </pc:picChg>
        <pc:picChg chg="del">
          <ac:chgData name="瀚文 劉" userId="4eb45f693fa2a7ac" providerId="LiveId" clId="{3F2F27C5-166C-4CAE-A334-87E495B24CFC}" dt="2024-06-13T14:56:47.341" v="16771" actId="478"/>
          <ac:picMkLst>
            <pc:docMk/>
            <pc:sldMk cId="998640238" sldId="337"/>
            <ac:picMk id="10" creationId="{7B9438AF-17AC-40A7-9B52-EEADC7F774F7}"/>
          </ac:picMkLst>
        </pc:picChg>
        <pc:picChg chg="del">
          <ac:chgData name="瀚文 劉" userId="4eb45f693fa2a7ac" providerId="LiveId" clId="{3F2F27C5-166C-4CAE-A334-87E495B24CFC}" dt="2024-06-13T14:56:47.341" v="16771" actId="478"/>
          <ac:picMkLst>
            <pc:docMk/>
            <pc:sldMk cId="998640238" sldId="337"/>
            <ac:picMk id="20" creationId="{2E2F86BE-6DB7-4847-9DE7-7180B8D430FD}"/>
          </ac:picMkLst>
        </pc:picChg>
        <pc:picChg chg="del">
          <ac:chgData name="瀚文 劉" userId="4eb45f693fa2a7ac" providerId="LiveId" clId="{3F2F27C5-166C-4CAE-A334-87E495B24CFC}" dt="2024-06-13T14:56:47.341" v="16771" actId="478"/>
          <ac:picMkLst>
            <pc:docMk/>
            <pc:sldMk cId="998640238" sldId="337"/>
            <ac:picMk id="22" creationId="{1C301D7E-8ACF-40F6-A8FD-AB1C0DEAAE21}"/>
          </ac:picMkLst>
        </pc:picChg>
        <pc:picChg chg="del">
          <ac:chgData name="瀚文 劉" userId="4eb45f693fa2a7ac" providerId="LiveId" clId="{3F2F27C5-166C-4CAE-A334-87E495B24CFC}" dt="2024-06-13T14:56:47.341" v="16771" actId="478"/>
          <ac:picMkLst>
            <pc:docMk/>
            <pc:sldMk cId="998640238" sldId="337"/>
            <ac:picMk id="24" creationId="{FA5901F9-11E9-4D4B-8307-74E7EF533FA3}"/>
          </ac:picMkLst>
        </pc:picChg>
        <pc:picChg chg="del">
          <ac:chgData name="瀚文 劉" userId="4eb45f693fa2a7ac" providerId="LiveId" clId="{3F2F27C5-166C-4CAE-A334-87E495B24CFC}" dt="2024-06-13T14:56:47.341" v="16771" actId="478"/>
          <ac:picMkLst>
            <pc:docMk/>
            <pc:sldMk cId="998640238" sldId="337"/>
            <ac:picMk id="25" creationId="{96C3C503-B545-420E-879B-107907419E27}"/>
          </ac:picMkLst>
        </pc:picChg>
        <pc:picChg chg="add mod">
          <ac:chgData name="瀚文 劉" userId="4eb45f693fa2a7ac" providerId="LiveId" clId="{3F2F27C5-166C-4CAE-A334-87E495B24CFC}" dt="2024-06-13T15:05:24.318" v="17043" actId="1035"/>
          <ac:picMkLst>
            <pc:docMk/>
            <pc:sldMk cId="998640238" sldId="337"/>
            <ac:picMk id="29" creationId="{31F65F2B-145D-4180-BDCB-7C3106025832}"/>
          </ac:picMkLst>
        </pc:picChg>
        <pc:cxnChg chg="del">
          <ac:chgData name="瀚文 劉" userId="4eb45f693fa2a7ac" providerId="LiveId" clId="{3F2F27C5-166C-4CAE-A334-87E495B24CFC}" dt="2024-06-13T14:56:47.341" v="16771" actId="478"/>
          <ac:cxnSpMkLst>
            <pc:docMk/>
            <pc:sldMk cId="998640238" sldId="337"/>
            <ac:cxnSpMk id="6" creationId="{B9F4A264-CD9E-4D19-97E5-390C230A74BC}"/>
          </ac:cxnSpMkLst>
        </pc:cxnChg>
        <pc:cxnChg chg="del">
          <ac:chgData name="瀚文 劉" userId="4eb45f693fa2a7ac" providerId="LiveId" clId="{3F2F27C5-166C-4CAE-A334-87E495B24CFC}" dt="2024-06-13T14:56:47.341" v="16771" actId="478"/>
          <ac:cxnSpMkLst>
            <pc:docMk/>
            <pc:sldMk cId="998640238" sldId="337"/>
            <ac:cxnSpMk id="11" creationId="{D34EA0AA-29E4-4736-8F33-A115646449DB}"/>
          </ac:cxnSpMkLst>
        </pc:cxnChg>
      </pc:sldChg>
      <pc:sldChg chg="addSp delSp modSp add mod modNotesTx">
        <pc:chgData name="瀚文 劉" userId="4eb45f693fa2a7ac" providerId="LiveId" clId="{3F2F27C5-166C-4CAE-A334-87E495B24CFC}" dt="2024-06-15T15:03:58.372" v="22741" actId="1037"/>
        <pc:sldMkLst>
          <pc:docMk/>
          <pc:sldMk cId="664294246" sldId="338"/>
        </pc:sldMkLst>
        <pc:spChg chg="add mod">
          <ac:chgData name="瀚文 劉" userId="4eb45f693fa2a7ac" providerId="LiveId" clId="{3F2F27C5-166C-4CAE-A334-87E495B24CFC}" dt="2024-06-14T09:25:53.170" v="18625" actId="1076"/>
          <ac:spMkLst>
            <pc:docMk/>
            <pc:sldMk cId="664294246" sldId="338"/>
            <ac:spMk id="6" creationId="{C6935C23-04AA-412D-AF12-D0B32C9FA547}"/>
          </ac:spMkLst>
        </pc:spChg>
        <pc:spChg chg="add mod">
          <ac:chgData name="瀚文 劉" userId="4eb45f693fa2a7ac" providerId="LiveId" clId="{3F2F27C5-166C-4CAE-A334-87E495B24CFC}" dt="2024-06-14T09:25:53.170" v="18625" actId="1076"/>
          <ac:spMkLst>
            <pc:docMk/>
            <pc:sldMk cId="664294246" sldId="338"/>
            <ac:spMk id="7" creationId="{55B70A7A-D4FC-4736-BF73-A735D4582C4D}"/>
          </ac:spMkLst>
        </pc:spChg>
        <pc:spChg chg="add mod">
          <ac:chgData name="瀚文 劉" userId="4eb45f693fa2a7ac" providerId="LiveId" clId="{3F2F27C5-166C-4CAE-A334-87E495B24CFC}" dt="2024-06-14T09:25:53.170" v="18625" actId="1076"/>
          <ac:spMkLst>
            <pc:docMk/>
            <pc:sldMk cId="664294246" sldId="338"/>
            <ac:spMk id="10" creationId="{84ADA499-358B-4244-8BC6-F5D52E4D6D4D}"/>
          </ac:spMkLst>
        </pc:spChg>
        <pc:spChg chg="add del mod">
          <ac:chgData name="瀚文 劉" userId="4eb45f693fa2a7ac" providerId="LiveId" clId="{3F2F27C5-166C-4CAE-A334-87E495B24CFC}" dt="2024-06-15T15:03:57.647" v="22737" actId="478"/>
          <ac:spMkLst>
            <pc:docMk/>
            <pc:sldMk cId="664294246" sldId="338"/>
            <ac:spMk id="12" creationId="{F51BF287-6384-4D07-8AD0-F1D35FB348C6}"/>
          </ac:spMkLst>
        </pc:spChg>
        <pc:spChg chg="mod">
          <ac:chgData name="瀚文 劉" userId="4eb45f693fa2a7ac" providerId="LiveId" clId="{3F2F27C5-166C-4CAE-A334-87E495B24CFC}" dt="2024-06-14T17:09:30.845" v="22409" actId="20577"/>
          <ac:spMkLst>
            <pc:docMk/>
            <pc:sldMk cId="664294246" sldId="338"/>
            <ac:spMk id="13" creationId="{578A494B-FD5D-4325-B414-126EE0F905BF}"/>
          </ac:spMkLst>
        </pc:spChg>
        <pc:spChg chg="add del mod">
          <ac:chgData name="瀚文 劉" userId="4eb45f693fa2a7ac" providerId="LiveId" clId="{3F2F27C5-166C-4CAE-A334-87E495B24CFC}" dt="2024-06-14T17:09:33.625" v="22410" actId="478"/>
          <ac:spMkLst>
            <pc:docMk/>
            <pc:sldMk cId="664294246" sldId="338"/>
            <ac:spMk id="14" creationId="{2A8751ED-FEF6-4C66-B476-95E7AA53F9C5}"/>
          </ac:spMkLst>
        </pc:spChg>
        <pc:spChg chg="del">
          <ac:chgData name="瀚文 劉" userId="4eb45f693fa2a7ac" providerId="LiveId" clId="{3F2F27C5-166C-4CAE-A334-87E495B24CFC}" dt="2024-06-14T09:25:38.732" v="18620" actId="478"/>
          <ac:spMkLst>
            <pc:docMk/>
            <pc:sldMk cId="664294246" sldId="338"/>
            <ac:spMk id="31" creationId="{39E22492-6E1B-45B7-A420-59B8C030D544}"/>
          </ac:spMkLst>
        </pc:spChg>
        <pc:picChg chg="add mod">
          <ac:chgData name="瀚文 劉" userId="4eb45f693fa2a7ac" providerId="LiveId" clId="{3F2F27C5-166C-4CAE-A334-87E495B24CFC}" dt="2024-06-15T15:03:58.372" v="22741" actId="1037"/>
          <ac:picMkLst>
            <pc:docMk/>
            <pc:sldMk cId="664294246" sldId="338"/>
            <ac:picMk id="3" creationId="{AF1F2384-F9C2-40DF-9E29-8D6FEAE32949}"/>
          </ac:picMkLst>
        </pc:picChg>
        <pc:picChg chg="add del mod">
          <ac:chgData name="瀚文 劉" userId="4eb45f693fa2a7ac" providerId="LiveId" clId="{3F2F27C5-166C-4CAE-A334-87E495B24CFC}" dt="2024-06-15T15:02:48.629" v="22466" actId="478"/>
          <ac:picMkLst>
            <pc:docMk/>
            <pc:sldMk cId="664294246" sldId="338"/>
            <ac:picMk id="8" creationId="{7028036A-CE52-4806-91C9-893EA105FC4C}"/>
          </ac:picMkLst>
        </pc:picChg>
        <pc:picChg chg="add mod">
          <ac:chgData name="瀚文 劉" userId="4eb45f693fa2a7ac" providerId="LiveId" clId="{3F2F27C5-166C-4CAE-A334-87E495B24CFC}" dt="2024-06-14T09:25:53.170" v="18625" actId="1076"/>
          <ac:picMkLst>
            <pc:docMk/>
            <pc:sldMk cId="664294246" sldId="338"/>
            <ac:picMk id="9" creationId="{9CD3939D-02A3-46DE-A073-173395C49906}"/>
          </ac:picMkLst>
        </pc:picChg>
        <pc:picChg chg="add mod">
          <ac:chgData name="瀚文 劉" userId="4eb45f693fa2a7ac" providerId="LiveId" clId="{3F2F27C5-166C-4CAE-A334-87E495B24CFC}" dt="2024-06-14T09:25:53.170" v="18625" actId="1076"/>
          <ac:picMkLst>
            <pc:docMk/>
            <pc:sldMk cId="664294246" sldId="338"/>
            <ac:picMk id="11" creationId="{98305BB7-DCFC-411C-9E99-155AC226E4D9}"/>
          </ac:picMkLst>
        </pc:picChg>
        <pc:picChg chg="del">
          <ac:chgData name="瀚文 劉" userId="4eb45f693fa2a7ac" providerId="LiveId" clId="{3F2F27C5-166C-4CAE-A334-87E495B24CFC}" dt="2024-06-14T09:25:38.132" v="18619" actId="478"/>
          <ac:picMkLst>
            <pc:docMk/>
            <pc:sldMk cId="664294246" sldId="338"/>
            <ac:picMk id="30" creationId="{4F10A52E-F8CD-48F7-B85B-6E3282D439CF}"/>
          </ac:picMkLst>
        </pc:picChg>
      </pc:sldChg>
    </pc:docChg>
  </pc:docChgLst>
  <pc:docChgLst>
    <pc:chgData name="瀚文 劉" userId="4eb45f693fa2a7ac" providerId="LiveId" clId="{F026D3CA-6E9B-4C88-BE11-262415279E90}"/>
    <pc:docChg chg="undo custSel addSld delSld modSld sldOrd">
      <pc:chgData name="瀚文 劉" userId="4eb45f693fa2a7ac" providerId="LiveId" clId="{F026D3CA-6E9B-4C88-BE11-262415279E90}" dt="2024-11-18T08:10:01.806" v="513" actId="20577"/>
      <pc:docMkLst>
        <pc:docMk/>
      </pc:docMkLst>
      <pc:sldChg chg="delSp modSp mod ord modNotesTx">
        <pc:chgData name="瀚文 劉" userId="4eb45f693fa2a7ac" providerId="LiveId" clId="{F026D3CA-6E9B-4C88-BE11-262415279E90}" dt="2024-11-18T08:09:01.861" v="440" actId="6549"/>
        <pc:sldMkLst>
          <pc:docMk/>
          <pc:sldMk cId="3586291797" sldId="286"/>
        </pc:sldMkLst>
        <pc:spChg chg="mod">
          <ac:chgData name="瀚文 劉" userId="4eb45f693fa2a7ac" providerId="LiveId" clId="{F026D3CA-6E9B-4C88-BE11-262415279E90}" dt="2024-11-18T07:09:26.794" v="16" actId="1076"/>
          <ac:spMkLst>
            <pc:docMk/>
            <pc:sldMk cId="3586291797" sldId="286"/>
            <ac:spMk id="11" creationId="{A188E822-5A74-429B-B575-22CD1C480426}"/>
          </ac:spMkLst>
        </pc:spChg>
        <pc:spChg chg="del">
          <ac:chgData name="瀚文 劉" userId="4eb45f693fa2a7ac" providerId="LiveId" clId="{F026D3CA-6E9B-4C88-BE11-262415279E90}" dt="2024-11-18T07:07:51.736" v="3" actId="478"/>
          <ac:spMkLst>
            <pc:docMk/>
            <pc:sldMk cId="3586291797" sldId="286"/>
            <ac:spMk id="17" creationId="{B2D2CB00-526E-43FF-B7E2-E0E426CD0C99}"/>
          </ac:spMkLst>
        </pc:spChg>
        <pc:spChg chg="mod">
          <ac:chgData name="瀚文 劉" userId="4eb45f693fa2a7ac" providerId="LiveId" clId="{F026D3CA-6E9B-4C88-BE11-262415279E90}" dt="2024-11-18T07:47:53.748" v="322" actId="1076"/>
          <ac:spMkLst>
            <pc:docMk/>
            <pc:sldMk cId="3586291797" sldId="286"/>
            <ac:spMk id="19" creationId="{AB015777-72E2-4090-99F6-3D9A3C66F36E}"/>
          </ac:spMkLst>
        </pc:spChg>
        <pc:picChg chg="mod">
          <ac:chgData name="瀚文 劉" userId="4eb45f693fa2a7ac" providerId="LiveId" clId="{F026D3CA-6E9B-4C88-BE11-262415279E90}" dt="2024-11-18T07:47:56.799" v="323" actId="1076"/>
          <ac:picMkLst>
            <pc:docMk/>
            <pc:sldMk cId="3586291797" sldId="286"/>
            <ac:picMk id="18" creationId="{3166D4CA-CB85-4977-BC3A-CDFAB7376275}"/>
          </ac:picMkLst>
        </pc:picChg>
      </pc:sldChg>
      <pc:sldChg chg="add">
        <pc:chgData name="瀚文 劉" userId="4eb45f693fa2a7ac" providerId="LiveId" clId="{F026D3CA-6E9B-4C88-BE11-262415279E90}" dt="2024-11-18T07:09:47.914" v="21"/>
        <pc:sldMkLst>
          <pc:docMk/>
          <pc:sldMk cId="1094231789" sldId="313"/>
        </pc:sldMkLst>
      </pc:sldChg>
      <pc:sldChg chg="new del">
        <pc:chgData name="瀚文 劉" userId="4eb45f693fa2a7ac" providerId="LiveId" clId="{F026D3CA-6E9B-4C88-BE11-262415279E90}" dt="2024-11-18T07:10:33.390" v="29" actId="47"/>
        <pc:sldMkLst>
          <pc:docMk/>
          <pc:sldMk cId="9529831" sldId="339"/>
        </pc:sldMkLst>
      </pc:sldChg>
      <pc:sldChg chg="add del ord">
        <pc:chgData name="瀚文 劉" userId="4eb45f693fa2a7ac" providerId="LiveId" clId="{F026D3CA-6E9B-4C88-BE11-262415279E90}" dt="2024-11-18T07:10:27.352" v="25" actId="47"/>
        <pc:sldMkLst>
          <pc:docMk/>
          <pc:sldMk cId="2228264606" sldId="339"/>
        </pc:sldMkLst>
      </pc:sldChg>
      <pc:sldChg chg="addSp delSp modSp add mod ord modNotesTx">
        <pc:chgData name="瀚文 劉" userId="4eb45f693fa2a7ac" providerId="LiveId" clId="{F026D3CA-6E9B-4C88-BE11-262415279E90}" dt="2024-11-18T08:09:40.834" v="493" actId="20577"/>
        <pc:sldMkLst>
          <pc:docMk/>
          <pc:sldMk cId="2987041818" sldId="339"/>
        </pc:sldMkLst>
        <pc:spChg chg="add mod">
          <ac:chgData name="瀚文 劉" userId="4eb45f693fa2a7ac" providerId="LiveId" clId="{F026D3CA-6E9B-4C88-BE11-262415279E90}" dt="2024-11-18T08:09:40.834" v="493" actId="20577"/>
          <ac:spMkLst>
            <pc:docMk/>
            <pc:sldMk cId="2987041818" sldId="339"/>
            <ac:spMk id="3" creationId="{70ADFC2F-F646-9A82-A83A-927717389B7D}"/>
          </ac:spMkLst>
        </pc:spChg>
        <pc:spChg chg="del">
          <ac:chgData name="瀚文 劉" userId="4eb45f693fa2a7ac" providerId="LiveId" clId="{F026D3CA-6E9B-4C88-BE11-262415279E90}" dt="2024-11-18T07:42:38.260" v="137" actId="478"/>
          <ac:spMkLst>
            <pc:docMk/>
            <pc:sldMk cId="2987041818" sldId="339"/>
            <ac:spMk id="11" creationId="{B11C3008-0E75-D9BE-9791-AC1403A2519C}"/>
          </ac:spMkLst>
        </pc:spChg>
        <pc:spChg chg="mod">
          <ac:chgData name="瀚文 劉" userId="4eb45f693fa2a7ac" providerId="LiveId" clId="{F026D3CA-6E9B-4C88-BE11-262415279E90}" dt="2024-11-18T07:42:34.523" v="135" actId="6549"/>
          <ac:spMkLst>
            <pc:docMk/>
            <pc:sldMk cId="2987041818" sldId="339"/>
            <ac:spMk id="13" creationId="{C0FB7BFC-E515-80C9-8CD5-00B5394562C6}"/>
          </ac:spMkLst>
        </pc:spChg>
        <pc:spChg chg="del">
          <ac:chgData name="瀚文 劉" userId="4eb45f693fa2a7ac" providerId="LiveId" clId="{F026D3CA-6E9B-4C88-BE11-262415279E90}" dt="2024-11-18T07:42:38.260" v="137" actId="478"/>
          <ac:spMkLst>
            <pc:docMk/>
            <pc:sldMk cId="2987041818" sldId="339"/>
            <ac:spMk id="31" creationId="{7C01BD82-B9BA-2A2A-0F31-9F3927525302}"/>
          </ac:spMkLst>
        </pc:spChg>
        <pc:picChg chg="del">
          <ac:chgData name="瀚文 劉" userId="4eb45f693fa2a7ac" providerId="LiveId" clId="{F026D3CA-6E9B-4C88-BE11-262415279E90}" dt="2024-11-18T07:42:38.260" v="137" actId="478"/>
          <ac:picMkLst>
            <pc:docMk/>
            <pc:sldMk cId="2987041818" sldId="339"/>
            <ac:picMk id="7" creationId="{13A04673-2B27-898F-8CDD-F54FE387637A}"/>
          </ac:picMkLst>
        </pc:picChg>
        <pc:picChg chg="del">
          <ac:chgData name="瀚文 劉" userId="4eb45f693fa2a7ac" providerId="LiveId" clId="{F026D3CA-6E9B-4C88-BE11-262415279E90}" dt="2024-11-18T07:42:35.961" v="136" actId="478"/>
          <ac:picMkLst>
            <pc:docMk/>
            <pc:sldMk cId="2987041818" sldId="339"/>
            <ac:picMk id="30" creationId="{65FF0084-B94C-4F5C-D7BC-1547374408E5}"/>
          </ac:picMkLst>
        </pc:picChg>
      </pc:sldChg>
      <pc:sldChg chg="addSp modSp add mod modNotesTx">
        <pc:chgData name="瀚文 劉" userId="4eb45f693fa2a7ac" providerId="LiveId" clId="{F026D3CA-6E9B-4C88-BE11-262415279E90}" dt="2024-11-18T08:10:01.806" v="513" actId="20577"/>
        <pc:sldMkLst>
          <pc:docMk/>
          <pc:sldMk cId="1070254854" sldId="340"/>
        </pc:sldMkLst>
        <pc:spChg chg="add mod">
          <ac:chgData name="瀚文 劉" userId="4eb45f693fa2a7ac" providerId="LiveId" clId="{F026D3CA-6E9B-4C88-BE11-262415279E90}" dt="2024-11-18T08:10:01.806" v="513" actId="20577"/>
          <ac:spMkLst>
            <pc:docMk/>
            <pc:sldMk cId="1070254854" sldId="340"/>
            <ac:spMk id="2" creationId="{F6132985-C932-55DB-F1CA-50E85A11D990}"/>
          </ac:spMkLst>
        </pc:spChg>
      </pc:sldChg>
      <pc:sldChg chg="add del">
        <pc:chgData name="瀚文 劉" userId="4eb45f693fa2a7ac" providerId="LiveId" clId="{F026D3CA-6E9B-4C88-BE11-262415279E90}" dt="2024-11-18T08:08:44.494" v="434" actId="47"/>
        <pc:sldMkLst>
          <pc:docMk/>
          <pc:sldMk cId="2330289855" sldId="341"/>
        </pc:sldMkLst>
      </pc:sldChg>
      <pc:sldChg chg="add">
        <pc:chgData name="瀚文 劉" userId="4eb45f693fa2a7ac" providerId="LiveId" clId="{F026D3CA-6E9B-4C88-BE11-262415279E90}" dt="2024-11-18T08:08:46.474" v="436"/>
        <pc:sldMkLst>
          <pc:docMk/>
          <pc:sldMk cId="3251452316" sldId="341"/>
        </pc:sldMkLst>
      </pc:sldChg>
      <pc:sldChg chg="add">
        <pc:chgData name="瀚文 劉" userId="4eb45f693fa2a7ac" providerId="LiveId" clId="{F026D3CA-6E9B-4C88-BE11-262415279E90}" dt="2024-11-18T08:08:46.674" v="437"/>
        <pc:sldMkLst>
          <pc:docMk/>
          <pc:sldMk cId="2105684392" sldId="342"/>
        </pc:sldMkLst>
      </pc:sldChg>
      <pc:sldChg chg="add del">
        <pc:chgData name="瀚文 劉" userId="4eb45f693fa2a7ac" providerId="LiveId" clId="{F026D3CA-6E9B-4C88-BE11-262415279E90}" dt="2024-11-18T08:08:45.444" v="435" actId="47"/>
        <pc:sldMkLst>
          <pc:docMk/>
          <pc:sldMk cId="2927540810" sldId="342"/>
        </pc:sldMkLst>
      </pc:sldChg>
      <pc:sldChg chg="add">
        <pc:chgData name="瀚文 劉" userId="4eb45f693fa2a7ac" providerId="LiveId" clId="{F026D3CA-6E9B-4C88-BE11-262415279E90}" dt="2024-11-18T08:08:46.814" v="438"/>
        <pc:sldMkLst>
          <pc:docMk/>
          <pc:sldMk cId="965746841" sldId="343"/>
        </pc:sldMkLst>
      </pc:sldChg>
    </pc:docChg>
  </pc:docChgLst>
  <pc:docChgLst>
    <pc:chgData name="瀚文 劉" userId="4eb45f693fa2a7ac" providerId="LiveId" clId="{22EFF35A-4B93-494D-B806-BEF06568F298}"/>
    <pc:docChg chg="undo redo custSel addSld delSld modSld sldOrd">
      <pc:chgData name="瀚文 劉" userId="4eb45f693fa2a7ac" providerId="LiveId" clId="{22EFF35A-4B93-494D-B806-BEF06568F298}" dt="2023-06-08T08:48:17.207" v="4795" actId="20577"/>
      <pc:docMkLst>
        <pc:docMk/>
      </pc:docMkLst>
      <pc:sldChg chg="addSp delSp modSp mod modNotesTx">
        <pc:chgData name="瀚文 劉" userId="4eb45f693fa2a7ac" providerId="LiveId" clId="{22EFF35A-4B93-494D-B806-BEF06568F298}" dt="2023-06-07T05:28:28.421" v="4697" actId="14100"/>
        <pc:sldMkLst>
          <pc:docMk/>
          <pc:sldMk cId="3586291797" sldId="286"/>
        </pc:sldMkLst>
        <pc:spChg chg="mod">
          <ac:chgData name="瀚文 劉" userId="4eb45f693fa2a7ac" providerId="LiveId" clId="{22EFF35A-4B93-494D-B806-BEF06568F298}" dt="2023-06-05T01:21:26.904" v="352" actId="2711"/>
          <ac:spMkLst>
            <pc:docMk/>
            <pc:sldMk cId="3586291797" sldId="286"/>
            <ac:spMk id="2" creationId="{2E86A5BA-EED5-4F95-8B49-02C34C919F75}"/>
          </ac:spMkLst>
        </pc:spChg>
        <pc:spChg chg="del">
          <ac:chgData name="瀚文 劉" userId="4eb45f693fa2a7ac" providerId="LiveId" clId="{22EFF35A-4B93-494D-B806-BEF06568F298}" dt="2023-06-05T01:41:53.146" v="562" actId="478"/>
          <ac:spMkLst>
            <pc:docMk/>
            <pc:sldMk cId="3586291797" sldId="286"/>
            <ac:spMk id="3" creationId="{CBE8ACA4-CD0B-4325-B090-A2AE62707778}"/>
          </ac:spMkLst>
        </pc:spChg>
        <pc:spChg chg="add mod">
          <ac:chgData name="瀚文 劉" userId="4eb45f693fa2a7ac" providerId="LiveId" clId="{22EFF35A-4B93-494D-B806-BEF06568F298}" dt="2023-06-05T02:55:19.086" v="932" actId="1036"/>
          <ac:spMkLst>
            <pc:docMk/>
            <pc:sldMk cId="3586291797" sldId="286"/>
            <ac:spMk id="7" creationId="{8F1BFF7C-471D-4F70-BAC0-6440B2B88F79}"/>
          </ac:spMkLst>
        </pc:spChg>
        <pc:spChg chg="add mod">
          <ac:chgData name="瀚文 劉" userId="4eb45f693fa2a7ac" providerId="LiveId" clId="{22EFF35A-4B93-494D-B806-BEF06568F298}" dt="2023-06-06T08:48:21.267" v="3520" actId="20577"/>
          <ac:spMkLst>
            <pc:docMk/>
            <pc:sldMk cId="3586291797" sldId="286"/>
            <ac:spMk id="8" creationId="{9145E9B1-2F11-42E9-87CB-BEC5CD60B5B5}"/>
          </ac:spMkLst>
        </pc:spChg>
        <pc:spChg chg="add del mod">
          <ac:chgData name="瀚文 劉" userId="4eb45f693fa2a7ac" providerId="LiveId" clId="{22EFF35A-4B93-494D-B806-BEF06568F298}" dt="2023-06-05T01:19:21.317" v="330" actId="478"/>
          <ac:spMkLst>
            <pc:docMk/>
            <pc:sldMk cId="3586291797" sldId="286"/>
            <ac:spMk id="10" creationId="{EB1C27E4-C6CA-4101-AF8B-3EC4817F7B05}"/>
          </ac:spMkLst>
        </pc:spChg>
        <pc:spChg chg="add mod">
          <ac:chgData name="瀚文 劉" userId="4eb45f693fa2a7ac" providerId="LiveId" clId="{22EFF35A-4B93-494D-B806-BEF06568F298}" dt="2023-06-06T08:48:34.752" v="3521" actId="20577"/>
          <ac:spMkLst>
            <pc:docMk/>
            <pc:sldMk cId="3586291797" sldId="286"/>
            <ac:spMk id="12" creationId="{D299E96C-F799-4E77-8B5F-430566899B24}"/>
          </ac:spMkLst>
        </pc:spChg>
        <pc:spChg chg="mod">
          <ac:chgData name="瀚文 劉" userId="4eb45f693fa2a7ac" providerId="LiveId" clId="{22EFF35A-4B93-494D-B806-BEF06568F298}" dt="2023-06-07T05:28:28.421" v="4697" actId="14100"/>
          <ac:spMkLst>
            <pc:docMk/>
            <pc:sldMk cId="3586291797" sldId="286"/>
            <ac:spMk id="13" creationId="{636846B4-BAB5-4F21-B115-C1B32C3ED9D8}"/>
          </ac:spMkLst>
        </pc:spChg>
        <pc:spChg chg="add mod">
          <ac:chgData name="瀚文 劉" userId="4eb45f693fa2a7ac" providerId="LiveId" clId="{22EFF35A-4B93-494D-B806-BEF06568F298}" dt="2023-06-05T05:18:27.643" v="1644" actId="2711"/>
          <ac:spMkLst>
            <pc:docMk/>
            <pc:sldMk cId="3586291797" sldId="286"/>
            <ac:spMk id="14" creationId="{E89E4087-0057-407A-867C-00938A9D02B8}"/>
          </ac:spMkLst>
        </pc:spChg>
        <pc:picChg chg="add mod">
          <ac:chgData name="瀚文 劉" userId="4eb45f693fa2a7ac" providerId="LiveId" clId="{22EFF35A-4B93-494D-B806-BEF06568F298}" dt="2023-06-06T08:50:02.297" v="3535" actId="1035"/>
          <ac:picMkLst>
            <pc:docMk/>
            <pc:sldMk cId="3586291797" sldId="286"/>
            <ac:picMk id="5" creationId="{6567C77C-1054-4F57-88C9-DC35D51BDFBB}"/>
          </ac:picMkLst>
        </pc:picChg>
        <pc:picChg chg="add del mod">
          <ac:chgData name="瀚文 劉" userId="4eb45f693fa2a7ac" providerId="LiveId" clId="{22EFF35A-4B93-494D-B806-BEF06568F298}" dt="2023-06-06T08:49:32.144" v="3523" actId="478"/>
          <ac:picMkLst>
            <pc:docMk/>
            <pc:sldMk cId="3586291797" sldId="286"/>
            <ac:picMk id="6" creationId="{72E2ED5D-C3DC-4337-88ED-31C819A0D5F0}"/>
          </ac:picMkLst>
        </pc:picChg>
      </pc:sldChg>
      <pc:sldChg chg="add del">
        <pc:chgData name="瀚文 劉" userId="4eb45f693fa2a7ac" providerId="LiveId" clId="{22EFF35A-4B93-494D-B806-BEF06568F298}" dt="2023-06-06T09:10:49.417" v="4156" actId="47"/>
        <pc:sldMkLst>
          <pc:docMk/>
          <pc:sldMk cId="2930579310" sldId="288"/>
        </pc:sldMkLst>
      </pc:sldChg>
      <pc:sldChg chg="modSp mod">
        <pc:chgData name="瀚文 劉" userId="4eb45f693fa2a7ac" providerId="LiveId" clId="{22EFF35A-4B93-494D-B806-BEF06568F298}" dt="2023-06-08T08:45:53.060" v="4763" actId="20577"/>
        <pc:sldMkLst>
          <pc:docMk/>
          <pc:sldMk cId="546734074" sldId="292"/>
        </pc:sldMkLst>
        <pc:spChg chg="mod">
          <ac:chgData name="瀚文 劉" userId="4eb45f693fa2a7ac" providerId="LiveId" clId="{22EFF35A-4B93-494D-B806-BEF06568F298}" dt="2023-06-05T01:20:46.333" v="345" actId="2711"/>
          <ac:spMkLst>
            <pc:docMk/>
            <pc:sldMk cId="546734074" sldId="292"/>
            <ac:spMk id="8" creationId="{187B2DB7-4C54-40AD-A1BD-F494E6CECC2F}"/>
          </ac:spMkLst>
        </pc:spChg>
        <pc:spChg chg="mod">
          <ac:chgData name="瀚文 劉" userId="4eb45f693fa2a7ac" providerId="LiveId" clId="{22EFF35A-4B93-494D-B806-BEF06568F298}" dt="2023-06-05T01:20:50.789" v="346" actId="2711"/>
          <ac:spMkLst>
            <pc:docMk/>
            <pc:sldMk cId="546734074" sldId="292"/>
            <ac:spMk id="9" creationId="{BBFF74A1-24E6-4927-A4AC-655F71767096}"/>
          </ac:spMkLst>
        </pc:spChg>
        <pc:spChg chg="mod">
          <ac:chgData name="瀚文 劉" userId="4eb45f693fa2a7ac" providerId="LiveId" clId="{22EFF35A-4B93-494D-B806-BEF06568F298}" dt="2023-06-05T01:20:56.464" v="347" actId="2711"/>
          <ac:spMkLst>
            <pc:docMk/>
            <pc:sldMk cId="546734074" sldId="292"/>
            <ac:spMk id="10" creationId="{EE7CA966-6F81-474A-8B2C-29F91B5D416F}"/>
          </ac:spMkLst>
        </pc:spChg>
        <pc:spChg chg="mod">
          <ac:chgData name="瀚文 劉" userId="4eb45f693fa2a7ac" providerId="LiveId" clId="{22EFF35A-4B93-494D-B806-BEF06568F298}" dt="2023-06-08T08:45:46.673" v="4761" actId="20577"/>
          <ac:spMkLst>
            <pc:docMk/>
            <pc:sldMk cId="546734074" sldId="292"/>
            <ac:spMk id="11" creationId="{EFD15594-001F-4C02-A5E1-D93D3BA5E7E8}"/>
          </ac:spMkLst>
        </pc:spChg>
        <pc:spChg chg="mod">
          <ac:chgData name="瀚文 劉" userId="4eb45f693fa2a7ac" providerId="LiveId" clId="{22EFF35A-4B93-494D-B806-BEF06568F298}" dt="2023-06-05T01:21:04.275" v="349" actId="2711"/>
          <ac:spMkLst>
            <pc:docMk/>
            <pc:sldMk cId="546734074" sldId="292"/>
            <ac:spMk id="12" creationId="{9CDE0D56-4B0F-47D2-A322-0352E6627A08}"/>
          </ac:spMkLst>
        </pc:spChg>
        <pc:spChg chg="mod">
          <ac:chgData name="瀚文 劉" userId="4eb45f693fa2a7ac" providerId="LiveId" clId="{22EFF35A-4B93-494D-B806-BEF06568F298}" dt="2023-06-08T08:45:48.393" v="4762" actId="20577"/>
          <ac:spMkLst>
            <pc:docMk/>
            <pc:sldMk cId="546734074" sldId="292"/>
            <ac:spMk id="13" creationId="{75EF1746-4223-496D-8473-DE4061E070AE}"/>
          </ac:spMkLst>
        </pc:spChg>
        <pc:spChg chg="mod">
          <ac:chgData name="瀚文 劉" userId="4eb45f693fa2a7ac" providerId="LiveId" clId="{22EFF35A-4B93-494D-B806-BEF06568F298}" dt="2023-06-05T01:21:34.753" v="353" actId="2711"/>
          <ac:spMkLst>
            <pc:docMk/>
            <pc:sldMk cId="546734074" sldId="292"/>
            <ac:spMk id="14" creationId="{17A501FA-AF5C-4D6B-82CD-888F970128C5}"/>
          </ac:spMkLst>
        </pc:spChg>
        <pc:spChg chg="mod">
          <ac:chgData name="瀚文 劉" userId="4eb45f693fa2a7ac" providerId="LiveId" clId="{22EFF35A-4B93-494D-B806-BEF06568F298}" dt="2023-06-08T08:45:53.060" v="4763" actId="20577"/>
          <ac:spMkLst>
            <pc:docMk/>
            <pc:sldMk cId="546734074" sldId="292"/>
            <ac:spMk id="15" creationId="{D2B8EAE7-7350-45C5-A9E5-D9DB0C798D81}"/>
          </ac:spMkLst>
        </pc:spChg>
        <pc:spChg chg="mod">
          <ac:chgData name="瀚文 劉" userId="4eb45f693fa2a7ac" providerId="LiveId" clId="{22EFF35A-4B93-494D-B806-BEF06568F298}" dt="2023-06-05T01:21:19.237" v="351" actId="2711"/>
          <ac:spMkLst>
            <pc:docMk/>
            <pc:sldMk cId="546734074" sldId="292"/>
            <ac:spMk id="16" creationId="{E6FF6E02-0893-4880-94B5-C95A21E9E089}"/>
          </ac:spMkLst>
        </pc:spChg>
      </pc:sldChg>
      <pc:sldChg chg="addSp delSp modSp mod">
        <pc:chgData name="瀚文 劉" userId="4eb45f693fa2a7ac" providerId="LiveId" clId="{22EFF35A-4B93-494D-B806-BEF06568F298}" dt="2023-06-06T08:57:49.721" v="3619" actId="1035"/>
        <pc:sldMkLst>
          <pc:docMk/>
          <pc:sldMk cId="971801655" sldId="293"/>
        </pc:sldMkLst>
        <pc:spChg chg="mod">
          <ac:chgData name="瀚文 劉" userId="4eb45f693fa2a7ac" providerId="LiveId" clId="{22EFF35A-4B93-494D-B806-BEF06568F298}" dt="2023-06-06T05:09:09.126" v="3514" actId="6549"/>
          <ac:spMkLst>
            <pc:docMk/>
            <pc:sldMk cId="971801655" sldId="293"/>
            <ac:spMk id="2" creationId="{2E86A5BA-EED5-4F95-8B49-02C34C919F75}"/>
          </ac:spMkLst>
        </pc:spChg>
        <pc:spChg chg="del">
          <ac:chgData name="瀚文 劉" userId="4eb45f693fa2a7ac" providerId="LiveId" clId="{22EFF35A-4B93-494D-B806-BEF06568F298}" dt="2023-06-05T01:49:20.012" v="593" actId="478"/>
          <ac:spMkLst>
            <pc:docMk/>
            <pc:sldMk cId="971801655" sldId="293"/>
            <ac:spMk id="3" creationId="{CBE8ACA4-CD0B-4325-B090-A2AE62707778}"/>
          </ac:spMkLst>
        </pc:spChg>
        <pc:spChg chg="add mod">
          <ac:chgData name="瀚文 劉" userId="4eb45f693fa2a7ac" providerId="LiveId" clId="{22EFF35A-4B93-494D-B806-BEF06568F298}" dt="2023-06-06T05:05:19.694" v="3418" actId="1037"/>
          <ac:spMkLst>
            <pc:docMk/>
            <pc:sldMk cId="971801655" sldId="293"/>
            <ac:spMk id="9" creationId="{7AE5D1DB-CE4D-469F-BF6E-B6C32EBB1900}"/>
          </ac:spMkLst>
        </pc:spChg>
        <pc:spChg chg="add mod">
          <ac:chgData name="瀚文 劉" userId="4eb45f693fa2a7ac" providerId="LiveId" clId="{22EFF35A-4B93-494D-B806-BEF06568F298}" dt="2023-06-06T08:56:49.983" v="3603" actId="1035"/>
          <ac:spMkLst>
            <pc:docMk/>
            <pc:sldMk cId="971801655" sldId="293"/>
            <ac:spMk id="10" creationId="{73F804B4-FE2F-4BA3-A171-004FD78E049B}"/>
          </ac:spMkLst>
        </pc:spChg>
        <pc:spChg chg="add del mod">
          <ac:chgData name="瀚文 劉" userId="4eb45f693fa2a7ac" providerId="LiveId" clId="{22EFF35A-4B93-494D-B806-BEF06568F298}" dt="2023-06-05T05:32:22.198" v="2030" actId="478"/>
          <ac:spMkLst>
            <pc:docMk/>
            <pc:sldMk cId="971801655" sldId="293"/>
            <ac:spMk id="10" creationId="{7D1F9AE4-DD76-4F8B-BA9C-173B3997D20C}"/>
          </ac:spMkLst>
        </pc:spChg>
        <pc:spChg chg="add del mod">
          <ac:chgData name="瀚文 劉" userId="4eb45f693fa2a7ac" providerId="LiveId" clId="{22EFF35A-4B93-494D-B806-BEF06568F298}" dt="2023-06-06T05:05:43.230" v="3473" actId="478"/>
          <ac:spMkLst>
            <pc:docMk/>
            <pc:sldMk cId="971801655" sldId="293"/>
            <ac:spMk id="14" creationId="{193872C0-CDC7-4330-8C35-8F5208CC3F5D}"/>
          </ac:spMkLst>
        </pc:spChg>
        <pc:spChg chg="add del mod">
          <ac:chgData name="瀚文 劉" userId="4eb45f693fa2a7ac" providerId="LiveId" clId="{22EFF35A-4B93-494D-B806-BEF06568F298}" dt="2023-06-05T05:32:23.771" v="2031" actId="478"/>
          <ac:spMkLst>
            <pc:docMk/>
            <pc:sldMk cId="971801655" sldId="293"/>
            <ac:spMk id="15" creationId="{706C29E0-98E6-483F-ADAF-DC117FD72E36}"/>
          </ac:spMkLst>
        </pc:spChg>
        <pc:spChg chg="add del mod">
          <ac:chgData name="瀚文 劉" userId="4eb45f693fa2a7ac" providerId="LiveId" clId="{22EFF35A-4B93-494D-B806-BEF06568F298}" dt="2023-06-06T08:56:41.426" v="3601" actId="478"/>
          <ac:spMkLst>
            <pc:docMk/>
            <pc:sldMk cId="971801655" sldId="293"/>
            <ac:spMk id="15" creationId="{997581B5-EF0F-4AD4-9FC5-95595DCD9FDB}"/>
          </ac:spMkLst>
        </pc:spChg>
        <pc:spChg chg="add del mod">
          <ac:chgData name="瀚文 劉" userId="4eb45f693fa2a7ac" providerId="LiveId" clId="{22EFF35A-4B93-494D-B806-BEF06568F298}" dt="2023-06-06T05:05:15.902" v="3409" actId="478"/>
          <ac:spMkLst>
            <pc:docMk/>
            <pc:sldMk cId="971801655" sldId="293"/>
            <ac:spMk id="18" creationId="{E57420C6-BFC1-4152-AC91-C71927A16344}"/>
          </ac:spMkLst>
        </pc:spChg>
        <pc:spChg chg="add del mod">
          <ac:chgData name="瀚文 劉" userId="4eb45f693fa2a7ac" providerId="LiveId" clId="{22EFF35A-4B93-494D-B806-BEF06568F298}" dt="2023-06-06T08:56:39.267" v="3600" actId="478"/>
          <ac:spMkLst>
            <pc:docMk/>
            <pc:sldMk cId="971801655" sldId="293"/>
            <ac:spMk id="19" creationId="{FF0CC175-EDD1-4110-BA7E-431EB7170377}"/>
          </ac:spMkLst>
        </pc:spChg>
        <pc:picChg chg="add del mod">
          <ac:chgData name="瀚文 劉" userId="4eb45f693fa2a7ac" providerId="LiveId" clId="{22EFF35A-4B93-494D-B806-BEF06568F298}" dt="2023-06-06T08:50:32.103" v="3541" actId="478"/>
          <ac:picMkLst>
            <pc:docMk/>
            <pc:sldMk cId="971801655" sldId="293"/>
            <ac:picMk id="5" creationId="{8510C45B-4781-4CF5-A64D-8FACC89D2800}"/>
          </ac:picMkLst>
        </pc:picChg>
        <pc:picChg chg="add mod">
          <ac:chgData name="瀚文 劉" userId="4eb45f693fa2a7ac" providerId="LiveId" clId="{22EFF35A-4B93-494D-B806-BEF06568F298}" dt="2023-06-06T05:06:25.944" v="3505" actId="1037"/>
          <ac:picMkLst>
            <pc:docMk/>
            <pc:sldMk cId="971801655" sldId="293"/>
            <ac:picMk id="6" creationId="{EE8D2A14-60FB-4F20-8A2B-03E3A785736F}"/>
          </ac:picMkLst>
        </pc:picChg>
        <pc:picChg chg="add mod">
          <ac:chgData name="瀚文 劉" userId="4eb45f693fa2a7ac" providerId="LiveId" clId="{22EFF35A-4B93-494D-B806-BEF06568F298}" dt="2023-06-06T05:06:25.944" v="3505" actId="1037"/>
          <ac:picMkLst>
            <pc:docMk/>
            <pc:sldMk cId="971801655" sldId="293"/>
            <ac:picMk id="8" creationId="{0A124F04-4C20-4641-BD9F-B60079D7CD9D}"/>
          </ac:picMkLst>
        </pc:picChg>
        <pc:picChg chg="add del mod">
          <ac:chgData name="瀚文 劉" userId="4eb45f693fa2a7ac" providerId="LiveId" clId="{22EFF35A-4B93-494D-B806-BEF06568F298}" dt="2023-06-06T08:53:50.765" v="3548" actId="478"/>
          <ac:picMkLst>
            <pc:docMk/>
            <pc:sldMk cId="971801655" sldId="293"/>
            <ac:picMk id="11" creationId="{B469A08A-5C69-4DA3-A4A1-6E21A03764E9}"/>
          </ac:picMkLst>
        </pc:picChg>
        <pc:picChg chg="add del mod">
          <ac:chgData name="瀚文 劉" userId="4eb45f693fa2a7ac" providerId="LiveId" clId="{22EFF35A-4B93-494D-B806-BEF06568F298}" dt="2023-06-05T05:32:24.781" v="2032" actId="478"/>
          <ac:picMkLst>
            <pc:docMk/>
            <pc:sldMk cId="971801655" sldId="293"/>
            <ac:picMk id="12" creationId="{ADF3C26F-DAC7-4A0B-A52B-7345069AB0D3}"/>
          </ac:picMkLst>
        </pc:picChg>
        <pc:picChg chg="add mod">
          <ac:chgData name="瀚文 劉" userId="4eb45f693fa2a7ac" providerId="LiveId" clId="{22EFF35A-4B93-494D-B806-BEF06568F298}" dt="2023-06-06T08:57:49.721" v="3619" actId="1035"/>
          <ac:picMkLst>
            <pc:docMk/>
            <pc:sldMk cId="971801655" sldId="293"/>
            <ac:picMk id="13" creationId="{DA9FA2D0-1FE7-4820-96FB-6CE1992043A5}"/>
          </ac:picMkLst>
        </pc:picChg>
        <pc:picChg chg="add del mod">
          <ac:chgData name="瀚文 劉" userId="4eb45f693fa2a7ac" providerId="LiveId" clId="{22EFF35A-4B93-494D-B806-BEF06568F298}" dt="2023-06-06T08:49:03.258" v="3522" actId="478"/>
          <ac:picMkLst>
            <pc:docMk/>
            <pc:sldMk cId="971801655" sldId="293"/>
            <ac:picMk id="17" creationId="{27867F17-518A-4A27-B32D-4BA0C6BC8E77}"/>
          </ac:picMkLst>
        </pc:picChg>
      </pc:sldChg>
      <pc:sldChg chg="addSp delSp modSp mod">
        <pc:chgData name="瀚文 劉" userId="4eb45f693fa2a7ac" providerId="LiveId" clId="{22EFF35A-4B93-494D-B806-BEF06568F298}" dt="2023-06-08T08:47:36.790" v="4780" actId="1076"/>
        <pc:sldMkLst>
          <pc:docMk/>
          <pc:sldMk cId="987366677" sldId="294"/>
        </pc:sldMkLst>
        <pc:spChg chg="mod">
          <ac:chgData name="瀚文 劉" userId="4eb45f693fa2a7ac" providerId="LiveId" clId="{22EFF35A-4B93-494D-B806-BEF06568F298}" dt="2023-06-05T01:22:16.610" v="359" actId="2711"/>
          <ac:spMkLst>
            <pc:docMk/>
            <pc:sldMk cId="987366677" sldId="294"/>
            <ac:spMk id="2" creationId="{2E86A5BA-EED5-4F95-8B49-02C34C919F75}"/>
          </ac:spMkLst>
        </pc:spChg>
        <pc:spChg chg="del">
          <ac:chgData name="瀚文 劉" userId="4eb45f693fa2a7ac" providerId="LiveId" clId="{22EFF35A-4B93-494D-B806-BEF06568F298}" dt="2023-06-05T01:49:29.363" v="597" actId="478"/>
          <ac:spMkLst>
            <pc:docMk/>
            <pc:sldMk cId="987366677" sldId="294"/>
            <ac:spMk id="3" creationId="{CBE8ACA4-CD0B-4325-B090-A2AE62707778}"/>
          </ac:spMkLst>
        </pc:spChg>
        <pc:spChg chg="add mod">
          <ac:chgData name="瀚文 劉" userId="4eb45f693fa2a7ac" providerId="LiveId" clId="{22EFF35A-4B93-494D-B806-BEF06568F298}" dt="2023-06-06T09:08:06.627" v="4098" actId="1035"/>
          <ac:spMkLst>
            <pc:docMk/>
            <pc:sldMk cId="987366677" sldId="294"/>
            <ac:spMk id="13" creationId="{D527862B-0D43-4E0E-A7E1-EBDFD5F0F0A5}"/>
          </ac:spMkLst>
        </pc:spChg>
        <pc:spChg chg="add mod">
          <ac:chgData name="瀚文 劉" userId="4eb45f693fa2a7ac" providerId="LiveId" clId="{22EFF35A-4B93-494D-B806-BEF06568F298}" dt="2023-06-06T09:07:53.763" v="4082" actId="1036"/>
          <ac:spMkLst>
            <pc:docMk/>
            <pc:sldMk cId="987366677" sldId="294"/>
            <ac:spMk id="14" creationId="{47B8484C-E73D-494E-B2F5-AF9A5CE50908}"/>
          </ac:spMkLst>
        </pc:spChg>
        <pc:spChg chg="add mod">
          <ac:chgData name="瀚文 劉" userId="4eb45f693fa2a7ac" providerId="LiveId" clId="{22EFF35A-4B93-494D-B806-BEF06568F298}" dt="2023-06-08T08:47:36.790" v="4780" actId="1076"/>
          <ac:spMkLst>
            <pc:docMk/>
            <pc:sldMk cId="987366677" sldId="294"/>
            <ac:spMk id="15" creationId="{F9E73DDA-3ED3-46F0-B6AE-3E920E1F3A63}"/>
          </ac:spMkLst>
        </pc:spChg>
        <pc:spChg chg="add mod">
          <ac:chgData name="瀚文 劉" userId="4eb45f693fa2a7ac" providerId="LiveId" clId="{22EFF35A-4B93-494D-B806-BEF06568F298}" dt="2023-06-06T09:08:08.649" v="4099" actId="1035"/>
          <ac:spMkLst>
            <pc:docMk/>
            <pc:sldMk cId="987366677" sldId="294"/>
            <ac:spMk id="16" creationId="{D355ABC0-FD68-4323-B95E-D2A4E01556C3}"/>
          </ac:spMkLst>
        </pc:spChg>
        <pc:spChg chg="add mod">
          <ac:chgData name="瀚文 劉" userId="4eb45f693fa2a7ac" providerId="LiveId" clId="{22EFF35A-4B93-494D-B806-BEF06568F298}" dt="2023-06-06T09:08:06.627" v="4098" actId="1035"/>
          <ac:spMkLst>
            <pc:docMk/>
            <pc:sldMk cId="987366677" sldId="294"/>
            <ac:spMk id="17" creationId="{7FBBD0D6-530A-4A5C-820F-0C0A37B06790}"/>
          </ac:spMkLst>
        </pc:spChg>
        <pc:spChg chg="add mod">
          <ac:chgData name="瀚文 劉" userId="4eb45f693fa2a7ac" providerId="LiveId" clId="{22EFF35A-4B93-494D-B806-BEF06568F298}" dt="2023-06-06T09:07:53.763" v="4082" actId="1036"/>
          <ac:spMkLst>
            <pc:docMk/>
            <pc:sldMk cId="987366677" sldId="294"/>
            <ac:spMk id="18" creationId="{0F97BC09-76AD-436E-87D3-8DF9ED329963}"/>
          </ac:spMkLst>
        </pc:spChg>
        <pc:picChg chg="add mod ord">
          <ac:chgData name="瀚文 劉" userId="4eb45f693fa2a7ac" providerId="LiveId" clId="{22EFF35A-4B93-494D-B806-BEF06568F298}" dt="2023-06-05T05:21:00.576" v="1735" actId="1076"/>
          <ac:picMkLst>
            <pc:docMk/>
            <pc:sldMk cId="987366677" sldId="294"/>
            <ac:picMk id="6" creationId="{FF6A3CBF-E5B2-4F3F-B247-0C50B394CFED}"/>
          </ac:picMkLst>
        </pc:picChg>
        <pc:picChg chg="add mod">
          <ac:chgData name="瀚文 劉" userId="4eb45f693fa2a7ac" providerId="LiveId" clId="{22EFF35A-4B93-494D-B806-BEF06568F298}" dt="2023-06-05T05:20:57.553" v="1733" actId="1037"/>
          <ac:picMkLst>
            <pc:docMk/>
            <pc:sldMk cId="987366677" sldId="294"/>
            <ac:picMk id="8" creationId="{3AE76289-9F0A-40FF-9B5F-E7512F6E4913}"/>
          </ac:picMkLst>
        </pc:picChg>
        <pc:picChg chg="add mod">
          <ac:chgData name="瀚文 劉" userId="4eb45f693fa2a7ac" providerId="LiveId" clId="{22EFF35A-4B93-494D-B806-BEF06568F298}" dt="2023-06-05T03:08:21.326" v="1330" actId="571"/>
          <ac:picMkLst>
            <pc:docMk/>
            <pc:sldMk cId="987366677" sldId="294"/>
            <ac:picMk id="9" creationId="{49C64C90-58A2-47A2-9B04-5F388A978C5F}"/>
          </ac:picMkLst>
        </pc:picChg>
        <pc:picChg chg="add mod">
          <ac:chgData name="瀚文 劉" userId="4eb45f693fa2a7ac" providerId="LiveId" clId="{22EFF35A-4B93-494D-B806-BEF06568F298}" dt="2023-06-05T03:08:21.326" v="1330" actId="571"/>
          <ac:picMkLst>
            <pc:docMk/>
            <pc:sldMk cId="987366677" sldId="294"/>
            <ac:picMk id="10" creationId="{C3ACBBB2-7179-4EF4-A678-B19ACBAA8A8B}"/>
          </ac:picMkLst>
        </pc:picChg>
        <pc:picChg chg="add mod">
          <ac:chgData name="瀚文 劉" userId="4eb45f693fa2a7ac" providerId="LiveId" clId="{22EFF35A-4B93-494D-B806-BEF06568F298}" dt="2023-06-05T05:20:57.553" v="1733" actId="1037"/>
          <ac:picMkLst>
            <pc:docMk/>
            <pc:sldMk cId="987366677" sldId="294"/>
            <ac:picMk id="12" creationId="{DEFC5068-AF89-4813-A295-CFF4C806916C}"/>
          </ac:picMkLst>
        </pc:picChg>
      </pc:sldChg>
      <pc:sldChg chg="addSp delSp modSp mod">
        <pc:chgData name="瀚文 劉" userId="4eb45f693fa2a7ac" providerId="LiveId" clId="{22EFF35A-4B93-494D-B806-BEF06568F298}" dt="2023-06-08T08:48:03.769" v="4788" actId="1076"/>
        <pc:sldMkLst>
          <pc:docMk/>
          <pc:sldMk cId="1176162366" sldId="296"/>
        </pc:sldMkLst>
        <pc:spChg chg="mod">
          <ac:chgData name="瀚文 劉" userId="4eb45f693fa2a7ac" providerId="LiveId" clId="{22EFF35A-4B93-494D-B806-BEF06568F298}" dt="2023-06-05T01:22:02.650" v="356" actId="2711"/>
          <ac:spMkLst>
            <pc:docMk/>
            <pc:sldMk cId="1176162366" sldId="296"/>
            <ac:spMk id="2" creationId="{2E86A5BA-EED5-4F95-8B49-02C34C919F75}"/>
          </ac:spMkLst>
        </pc:spChg>
        <pc:spChg chg="del">
          <ac:chgData name="瀚文 劉" userId="4eb45f693fa2a7ac" providerId="LiveId" clId="{22EFF35A-4B93-494D-B806-BEF06568F298}" dt="2023-06-05T01:49:22.138" v="594" actId="478"/>
          <ac:spMkLst>
            <pc:docMk/>
            <pc:sldMk cId="1176162366" sldId="296"/>
            <ac:spMk id="3" creationId="{CBE8ACA4-CD0B-4325-B090-A2AE62707778}"/>
          </ac:spMkLst>
        </pc:spChg>
        <pc:spChg chg="add mod">
          <ac:chgData name="瀚文 劉" userId="4eb45f693fa2a7ac" providerId="LiveId" clId="{22EFF35A-4B93-494D-B806-BEF06568F298}" dt="2023-06-05T08:57:56.609" v="2141" actId="1038"/>
          <ac:spMkLst>
            <pc:docMk/>
            <pc:sldMk cId="1176162366" sldId="296"/>
            <ac:spMk id="8" creationId="{A7254802-3BAC-4843-A981-54B11EE5B817}"/>
          </ac:spMkLst>
        </pc:spChg>
        <pc:spChg chg="add mod">
          <ac:chgData name="瀚文 劉" userId="4eb45f693fa2a7ac" providerId="LiveId" clId="{22EFF35A-4B93-494D-B806-BEF06568F298}" dt="2023-06-05T08:57:56.609" v="2141" actId="1038"/>
          <ac:spMkLst>
            <pc:docMk/>
            <pc:sldMk cId="1176162366" sldId="296"/>
            <ac:spMk id="10" creationId="{84A02D35-E0C7-4417-A9E1-BE7AD80D344C}"/>
          </ac:spMkLst>
        </pc:spChg>
        <pc:spChg chg="add mod">
          <ac:chgData name="瀚文 劉" userId="4eb45f693fa2a7ac" providerId="LiveId" clId="{22EFF35A-4B93-494D-B806-BEF06568F298}" dt="2023-06-06T05:05:10.040" v="3408" actId="20577"/>
          <ac:spMkLst>
            <pc:docMk/>
            <pc:sldMk cId="1176162366" sldId="296"/>
            <ac:spMk id="11" creationId="{8F4E114C-2AF9-4840-82A6-76CA7DBE0330}"/>
          </ac:spMkLst>
        </pc:spChg>
        <pc:spChg chg="add mod">
          <ac:chgData name="瀚文 劉" userId="4eb45f693fa2a7ac" providerId="LiveId" clId="{22EFF35A-4B93-494D-B806-BEF06568F298}" dt="2023-06-05T08:57:56.609" v="2141" actId="1038"/>
          <ac:spMkLst>
            <pc:docMk/>
            <pc:sldMk cId="1176162366" sldId="296"/>
            <ac:spMk id="13" creationId="{BC0E584D-5D40-4583-A05C-459A04FFD0D1}"/>
          </ac:spMkLst>
        </pc:spChg>
        <pc:spChg chg="add mod">
          <ac:chgData name="瀚文 劉" userId="4eb45f693fa2a7ac" providerId="LiveId" clId="{22EFF35A-4B93-494D-B806-BEF06568F298}" dt="2023-06-05T08:57:56.609" v="2141" actId="1038"/>
          <ac:spMkLst>
            <pc:docMk/>
            <pc:sldMk cId="1176162366" sldId="296"/>
            <ac:spMk id="14" creationId="{02731C24-67AA-402E-A9AB-79EAA44D0062}"/>
          </ac:spMkLst>
        </pc:spChg>
        <pc:spChg chg="add mod">
          <ac:chgData name="瀚文 劉" userId="4eb45f693fa2a7ac" providerId="LiveId" clId="{22EFF35A-4B93-494D-B806-BEF06568F298}" dt="2023-06-05T08:57:56.609" v="2141" actId="1038"/>
          <ac:spMkLst>
            <pc:docMk/>
            <pc:sldMk cId="1176162366" sldId="296"/>
            <ac:spMk id="15" creationId="{5904BFCC-8690-409E-AACD-A8C26265F831}"/>
          </ac:spMkLst>
        </pc:spChg>
        <pc:spChg chg="add mod">
          <ac:chgData name="瀚文 劉" userId="4eb45f693fa2a7ac" providerId="LiveId" clId="{22EFF35A-4B93-494D-B806-BEF06568F298}" dt="2023-06-05T08:57:56.609" v="2141" actId="1038"/>
          <ac:spMkLst>
            <pc:docMk/>
            <pc:sldMk cId="1176162366" sldId="296"/>
            <ac:spMk id="16" creationId="{05064148-8AD0-4745-AE8B-E46579524C4A}"/>
          </ac:spMkLst>
        </pc:spChg>
        <pc:spChg chg="add mod">
          <ac:chgData name="瀚文 劉" userId="4eb45f693fa2a7ac" providerId="LiveId" clId="{22EFF35A-4B93-494D-B806-BEF06568F298}" dt="2023-06-05T08:57:56.609" v="2141" actId="1038"/>
          <ac:spMkLst>
            <pc:docMk/>
            <pc:sldMk cId="1176162366" sldId="296"/>
            <ac:spMk id="17" creationId="{EB812A30-A2AD-4F09-9175-297711CE949A}"/>
          </ac:spMkLst>
        </pc:spChg>
        <pc:spChg chg="add mod">
          <ac:chgData name="瀚文 劉" userId="4eb45f693fa2a7ac" providerId="LiveId" clId="{22EFF35A-4B93-494D-B806-BEF06568F298}" dt="2023-06-06T08:58:39.850" v="3632" actId="1076"/>
          <ac:spMkLst>
            <pc:docMk/>
            <pc:sldMk cId="1176162366" sldId="296"/>
            <ac:spMk id="18" creationId="{07BA5A90-AD10-461C-9BBF-B9D649DA9F9C}"/>
          </ac:spMkLst>
        </pc:spChg>
        <pc:spChg chg="add mod">
          <ac:chgData name="瀚文 劉" userId="4eb45f693fa2a7ac" providerId="LiveId" clId="{22EFF35A-4B93-494D-B806-BEF06568F298}" dt="2023-06-08T08:47:50.797" v="4784" actId="1076"/>
          <ac:spMkLst>
            <pc:docMk/>
            <pc:sldMk cId="1176162366" sldId="296"/>
            <ac:spMk id="19" creationId="{FC9BA0C1-A4D2-4D5B-AE5F-995028D5AC09}"/>
          </ac:spMkLst>
        </pc:spChg>
        <pc:spChg chg="add mod">
          <ac:chgData name="瀚文 劉" userId="4eb45f693fa2a7ac" providerId="LiveId" clId="{22EFF35A-4B93-494D-B806-BEF06568F298}" dt="2023-06-06T08:58:54.974" v="3640" actId="1076"/>
          <ac:spMkLst>
            <pc:docMk/>
            <pc:sldMk cId="1176162366" sldId="296"/>
            <ac:spMk id="20" creationId="{52C2C922-250E-40E2-807B-4A06BE9840ED}"/>
          </ac:spMkLst>
        </pc:spChg>
        <pc:spChg chg="add mod">
          <ac:chgData name="瀚文 劉" userId="4eb45f693fa2a7ac" providerId="LiveId" clId="{22EFF35A-4B93-494D-B806-BEF06568F298}" dt="2023-06-08T08:48:03.769" v="4788" actId="1076"/>
          <ac:spMkLst>
            <pc:docMk/>
            <pc:sldMk cId="1176162366" sldId="296"/>
            <ac:spMk id="21" creationId="{D5A99DA9-D73A-42C4-AE3E-4F2F91CACB42}"/>
          </ac:spMkLst>
        </pc:spChg>
        <pc:picChg chg="add mod">
          <ac:chgData name="瀚文 劉" userId="4eb45f693fa2a7ac" providerId="LiveId" clId="{22EFF35A-4B93-494D-B806-BEF06568F298}" dt="2023-06-06T08:57:53.711" v="3621" actId="1035"/>
          <ac:picMkLst>
            <pc:docMk/>
            <pc:sldMk cId="1176162366" sldId="296"/>
            <ac:picMk id="5" creationId="{2DB7C07C-C54C-4E7A-B459-7A56B4A57E09}"/>
          </ac:picMkLst>
        </pc:picChg>
        <pc:picChg chg="add del mod">
          <ac:chgData name="瀚文 劉" userId="4eb45f693fa2a7ac" providerId="LiveId" clId="{22EFF35A-4B93-494D-B806-BEF06568F298}" dt="2023-06-05T09:12:23.969" v="2142" actId="478"/>
          <ac:picMkLst>
            <pc:docMk/>
            <pc:sldMk cId="1176162366" sldId="296"/>
            <ac:picMk id="6" creationId="{945D8460-F0BF-46F8-A1A7-14AFF352C4F6}"/>
          </ac:picMkLst>
        </pc:picChg>
        <pc:picChg chg="add del mod">
          <ac:chgData name="瀚文 劉" userId="4eb45f693fa2a7ac" providerId="LiveId" clId="{22EFF35A-4B93-494D-B806-BEF06568F298}" dt="2023-06-06T08:57:23.721" v="3604" actId="478"/>
          <ac:picMkLst>
            <pc:docMk/>
            <pc:sldMk cId="1176162366" sldId="296"/>
            <ac:picMk id="19" creationId="{B47951B5-8A20-4185-8664-1F3B967CA39F}"/>
          </ac:picMkLst>
        </pc:picChg>
      </pc:sldChg>
      <pc:sldChg chg="addSp delSp modSp mod ord">
        <pc:chgData name="瀚文 劉" userId="4eb45f693fa2a7ac" providerId="LiveId" clId="{22EFF35A-4B93-494D-B806-BEF06568F298}" dt="2023-06-08T08:46:47.853" v="4775" actId="1076"/>
        <pc:sldMkLst>
          <pc:docMk/>
          <pc:sldMk cId="3358051764" sldId="297"/>
        </pc:sldMkLst>
        <pc:spChg chg="mod">
          <ac:chgData name="瀚文 劉" userId="4eb45f693fa2a7ac" providerId="LiveId" clId="{22EFF35A-4B93-494D-B806-BEF06568F298}" dt="2023-06-05T01:22:11.687" v="358" actId="2711"/>
          <ac:spMkLst>
            <pc:docMk/>
            <pc:sldMk cId="3358051764" sldId="297"/>
            <ac:spMk id="2" creationId="{2E86A5BA-EED5-4F95-8B49-02C34C919F75}"/>
          </ac:spMkLst>
        </pc:spChg>
        <pc:spChg chg="add mod">
          <ac:chgData name="瀚文 劉" userId="4eb45f693fa2a7ac" providerId="LiveId" clId="{22EFF35A-4B93-494D-B806-BEF06568F298}" dt="2023-06-08T08:46:24.663" v="4770" actId="1076"/>
          <ac:spMkLst>
            <pc:docMk/>
            <pc:sldMk cId="3358051764" sldId="297"/>
            <ac:spMk id="3" creationId="{06EFD98F-1A38-4D8D-9813-E54674230EAA}"/>
          </ac:spMkLst>
        </pc:spChg>
        <pc:spChg chg="del">
          <ac:chgData name="瀚文 劉" userId="4eb45f693fa2a7ac" providerId="LiveId" clId="{22EFF35A-4B93-494D-B806-BEF06568F298}" dt="2023-06-05T01:49:27.786" v="596" actId="478"/>
          <ac:spMkLst>
            <pc:docMk/>
            <pc:sldMk cId="3358051764" sldId="297"/>
            <ac:spMk id="3" creationId="{CBE8ACA4-CD0B-4325-B090-A2AE62707778}"/>
          </ac:spMkLst>
        </pc:spChg>
        <pc:spChg chg="add mod">
          <ac:chgData name="瀚文 劉" userId="4eb45f693fa2a7ac" providerId="LiveId" clId="{22EFF35A-4B93-494D-B806-BEF06568F298}" dt="2023-06-06T09:16:47.497" v="4389" actId="14100"/>
          <ac:spMkLst>
            <pc:docMk/>
            <pc:sldMk cId="3358051764" sldId="297"/>
            <ac:spMk id="6" creationId="{F3A4C5B4-3BEA-454F-8371-8D55D0B54794}"/>
          </ac:spMkLst>
        </pc:spChg>
        <pc:spChg chg="add mod">
          <ac:chgData name="瀚文 劉" userId="4eb45f693fa2a7ac" providerId="LiveId" clId="{22EFF35A-4B93-494D-B806-BEF06568F298}" dt="2023-06-06T09:16:43.766" v="4388" actId="14100"/>
          <ac:spMkLst>
            <pc:docMk/>
            <pc:sldMk cId="3358051764" sldId="297"/>
            <ac:spMk id="7" creationId="{60F5ED7C-53B6-4D31-BEB1-4007FA17ED52}"/>
          </ac:spMkLst>
        </pc:spChg>
        <pc:spChg chg="add mod">
          <ac:chgData name="瀚文 劉" userId="4eb45f693fa2a7ac" providerId="LiveId" clId="{22EFF35A-4B93-494D-B806-BEF06568F298}" dt="2023-06-06T09:25:04.373" v="4677" actId="552"/>
          <ac:spMkLst>
            <pc:docMk/>
            <pc:sldMk cId="3358051764" sldId="297"/>
            <ac:spMk id="9" creationId="{CABC6DA9-C017-4DF1-A696-5B372D7D12C8}"/>
          </ac:spMkLst>
        </pc:spChg>
        <pc:spChg chg="add mod">
          <ac:chgData name="瀚文 劉" userId="4eb45f693fa2a7ac" providerId="LiveId" clId="{22EFF35A-4B93-494D-B806-BEF06568F298}" dt="2023-06-06T09:24:51.714" v="4676" actId="1036"/>
          <ac:spMkLst>
            <pc:docMk/>
            <pc:sldMk cId="3358051764" sldId="297"/>
            <ac:spMk id="10" creationId="{566BF014-B5BD-4D8B-AA03-1DB822F89D9B}"/>
          </ac:spMkLst>
        </pc:spChg>
        <pc:spChg chg="add mod">
          <ac:chgData name="瀚文 劉" userId="4eb45f693fa2a7ac" providerId="LiveId" clId="{22EFF35A-4B93-494D-B806-BEF06568F298}" dt="2023-06-06T09:25:04.373" v="4677" actId="552"/>
          <ac:spMkLst>
            <pc:docMk/>
            <pc:sldMk cId="3358051764" sldId="297"/>
            <ac:spMk id="11" creationId="{D2E05D25-736C-498C-95F0-A9B904842934}"/>
          </ac:spMkLst>
        </pc:spChg>
        <pc:spChg chg="add mod">
          <ac:chgData name="瀚文 劉" userId="4eb45f693fa2a7ac" providerId="LiveId" clId="{22EFF35A-4B93-494D-B806-BEF06568F298}" dt="2023-06-06T09:24:46.543" v="4674" actId="1036"/>
          <ac:spMkLst>
            <pc:docMk/>
            <pc:sldMk cId="3358051764" sldId="297"/>
            <ac:spMk id="12" creationId="{0CF9C4B4-8030-4D7A-8810-3D5A822476E5}"/>
          </ac:spMkLst>
        </pc:spChg>
        <pc:spChg chg="add mod">
          <ac:chgData name="瀚文 劉" userId="4eb45f693fa2a7ac" providerId="LiveId" clId="{22EFF35A-4B93-494D-B806-BEF06568F298}" dt="2023-06-06T09:25:04.373" v="4677" actId="552"/>
          <ac:spMkLst>
            <pc:docMk/>
            <pc:sldMk cId="3358051764" sldId="297"/>
            <ac:spMk id="13" creationId="{9383923C-2E47-4BF5-BB83-F0BEF51053E9}"/>
          </ac:spMkLst>
        </pc:spChg>
        <pc:spChg chg="add mod">
          <ac:chgData name="瀚文 劉" userId="4eb45f693fa2a7ac" providerId="LiveId" clId="{22EFF35A-4B93-494D-B806-BEF06568F298}" dt="2023-06-08T08:46:47.853" v="4775" actId="1076"/>
          <ac:spMkLst>
            <pc:docMk/>
            <pc:sldMk cId="3358051764" sldId="297"/>
            <ac:spMk id="15" creationId="{D7E9FFE0-7F10-4220-B4F0-4BD80D990755}"/>
          </ac:spMkLst>
        </pc:spChg>
        <pc:spChg chg="add del mod">
          <ac:chgData name="瀚文 劉" userId="4eb45f693fa2a7ac" providerId="LiveId" clId="{22EFF35A-4B93-494D-B806-BEF06568F298}" dt="2023-06-06T09:19:46.846" v="4473" actId="478"/>
          <ac:spMkLst>
            <pc:docMk/>
            <pc:sldMk cId="3358051764" sldId="297"/>
            <ac:spMk id="15" creationId="{F9FF944E-9132-4746-B215-D06447451DE2}"/>
          </ac:spMkLst>
        </pc:spChg>
        <pc:spChg chg="add mod">
          <ac:chgData name="瀚文 劉" userId="4eb45f693fa2a7ac" providerId="LiveId" clId="{22EFF35A-4B93-494D-B806-BEF06568F298}" dt="2023-06-06T09:25:04.373" v="4677" actId="552"/>
          <ac:spMkLst>
            <pc:docMk/>
            <pc:sldMk cId="3358051764" sldId="297"/>
            <ac:spMk id="17" creationId="{56E9B304-32E3-499F-98A3-FA0EBCFD015D}"/>
          </ac:spMkLst>
        </pc:spChg>
        <pc:spChg chg="add mod">
          <ac:chgData name="瀚文 劉" userId="4eb45f693fa2a7ac" providerId="LiveId" clId="{22EFF35A-4B93-494D-B806-BEF06568F298}" dt="2023-06-06T09:25:04.373" v="4677" actId="552"/>
          <ac:spMkLst>
            <pc:docMk/>
            <pc:sldMk cId="3358051764" sldId="297"/>
            <ac:spMk id="19" creationId="{0E5D47BB-8D01-4151-ABB4-F4853249EECE}"/>
          </ac:spMkLst>
        </pc:spChg>
        <pc:spChg chg="add del mod">
          <ac:chgData name="瀚文 劉" userId="4eb45f693fa2a7ac" providerId="LiveId" clId="{22EFF35A-4B93-494D-B806-BEF06568F298}" dt="2023-06-06T09:24:40.416" v="4668" actId="478"/>
          <ac:spMkLst>
            <pc:docMk/>
            <pc:sldMk cId="3358051764" sldId="297"/>
            <ac:spMk id="20" creationId="{F0EFC244-3948-4E7B-B683-0D213002EC33}"/>
          </ac:spMkLst>
        </pc:spChg>
        <pc:spChg chg="add del mod">
          <ac:chgData name="瀚文 劉" userId="4eb45f693fa2a7ac" providerId="LiveId" clId="{22EFF35A-4B93-494D-B806-BEF06568F298}" dt="2023-06-06T09:24:33.552" v="4666" actId="478"/>
          <ac:spMkLst>
            <pc:docMk/>
            <pc:sldMk cId="3358051764" sldId="297"/>
            <ac:spMk id="21" creationId="{DCB2463F-7371-4929-A139-0346EFF34DDB}"/>
          </ac:spMkLst>
        </pc:spChg>
        <pc:spChg chg="add del mod">
          <ac:chgData name="瀚文 劉" userId="4eb45f693fa2a7ac" providerId="LiveId" clId="{22EFF35A-4B93-494D-B806-BEF06568F298}" dt="2023-06-06T09:24:35.643" v="4667" actId="478"/>
          <ac:spMkLst>
            <pc:docMk/>
            <pc:sldMk cId="3358051764" sldId="297"/>
            <ac:spMk id="22" creationId="{FACF76F8-44BF-483D-BA62-E1D710C40535}"/>
          </ac:spMkLst>
        </pc:spChg>
        <pc:picChg chg="add mod">
          <ac:chgData name="瀚文 劉" userId="4eb45f693fa2a7ac" providerId="LiveId" clId="{22EFF35A-4B93-494D-B806-BEF06568F298}" dt="2023-06-08T08:46:21.265" v="4767" actId="1076"/>
          <ac:picMkLst>
            <pc:docMk/>
            <pc:sldMk cId="3358051764" sldId="297"/>
            <ac:picMk id="5" creationId="{4E11C26F-4D02-4417-890B-55877FBEC66B}"/>
          </ac:picMkLst>
        </pc:picChg>
      </pc:sldChg>
      <pc:sldChg chg="addSp delSp modSp mod">
        <pc:chgData name="瀚文 劉" userId="4eb45f693fa2a7ac" providerId="LiveId" clId="{22EFF35A-4B93-494D-B806-BEF06568F298}" dt="2023-06-06T09:16:53.123" v="4390" actId="1036"/>
        <pc:sldMkLst>
          <pc:docMk/>
          <pc:sldMk cId="1966317793" sldId="298"/>
        </pc:sldMkLst>
        <pc:spChg chg="mod">
          <ac:chgData name="瀚文 劉" userId="4eb45f693fa2a7ac" providerId="LiveId" clId="{22EFF35A-4B93-494D-B806-BEF06568F298}" dt="2023-06-05T01:22:06.110" v="357" actId="2711"/>
          <ac:spMkLst>
            <pc:docMk/>
            <pc:sldMk cId="1966317793" sldId="298"/>
            <ac:spMk id="2" creationId="{2E86A5BA-EED5-4F95-8B49-02C34C919F75}"/>
          </ac:spMkLst>
        </pc:spChg>
        <pc:spChg chg="del">
          <ac:chgData name="瀚文 劉" userId="4eb45f693fa2a7ac" providerId="LiveId" clId="{22EFF35A-4B93-494D-B806-BEF06568F298}" dt="2023-06-05T01:49:23.976" v="595" actId="478"/>
          <ac:spMkLst>
            <pc:docMk/>
            <pc:sldMk cId="1966317793" sldId="298"/>
            <ac:spMk id="3" creationId="{CBE8ACA4-CD0B-4325-B090-A2AE62707778}"/>
          </ac:spMkLst>
        </pc:spChg>
        <pc:spChg chg="add mod">
          <ac:chgData name="瀚文 劉" userId="4eb45f693fa2a7ac" providerId="LiveId" clId="{22EFF35A-4B93-494D-B806-BEF06568F298}" dt="2023-06-06T09:16:53.123" v="4390" actId="1036"/>
          <ac:spMkLst>
            <pc:docMk/>
            <pc:sldMk cId="1966317793" sldId="298"/>
            <ac:spMk id="14" creationId="{6327AA3A-E036-42AE-A392-8590EEAEBA5B}"/>
          </ac:spMkLst>
        </pc:spChg>
        <pc:spChg chg="add mod">
          <ac:chgData name="瀚文 劉" userId="4eb45f693fa2a7ac" providerId="LiveId" clId="{22EFF35A-4B93-494D-B806-BEF06568F298}" dt="2023-06-05T10:12:26.452" v="3392" actId="1036"/>
          <ac:spMkLst>
            <pc:docMk/>
            <pc:sldMk cId="1966317793" sldId="298"/>
            <ac:spMk id="15" creationId="{B7FDEE62-69DA-4380-B764-274FE531E761}"/>
          </ac:spMkLst>
        </pc:spChg>
        <pc:spChg chg="add mod">
          <ac:chgData name="瀚文 劉" userId="4eb45f693fa2a7ac" providerId="LiveId" clId="{22EFF35A-4B93-494D-B806-BEF06568F298}" dt="2023-06-06T09:04:32.621" v="3828" actId="1035"/>
          <ac:spMkLst>
            <pc:docMk/>
            <pc:sldMk cId="1966317793" sldId="298"/>
            <ac:spMk id="16" creationId="{F9E689F3-9EFA-4123-8506-3B4EEBF2B897}"/>
          </ac:spMkLst>
        </pc:spChg>
        <pc:spChg chg="add mod">
          <ac:chgData name="瀚文 劉" userId="4eb45f693fa2a7ac" providerId="LiveId" clId="{22EFF35A-4B93-494D-B806-BEF06568F298}" dt="2023-06-06T09:04:32.621" v="3828" actId="1035"/>
          <ac:spMkLst>
            <pc:docMk/>
            <pc:sldMk cId="1966317793" sldId="298"/>
            <ac:spMk id="17" creationId="{94E63DB3-A4A9-485F-98C0-61E758A2175D}"/>
          </ac:spMkLst>
        </pc:spChg>
        <pc:spChg chg="add del mod">
          <ac:chgData name="瀚文 劉" userId="4eb45f693fa2a7ac" providerId="LiveId" clId="{22EFF35A-4B93-494D-B806-BEF06568F298}" dt="2023-06-06T09:04:09.818" v="3817" actId="478"/>
          <ac:spMkLst>
            <pc:docMk/>
            <pc:sldMk cId="1966317793" sldId="298"/>
            <ac:spMk id="18" creationId="{64077FF8-B8CE-4261-90CC-C4FE5B367E14}"/>
          </ac:spMkLst>
        </pc:spChg>
        <pc:spChg chg="add del mod">
          <ac:chgData name="瀚文 劉" userId="4eb45f693fa2a7ac" providerId="LiveId" clId="{22EFF35A-4B93-494D-B806-BEF06568F298}" dt="2023-06-05T09:56:35.655" v="2453" actId="478"/>
          <ac:spMkLst>
            <pc:docMk/>
            <pc:sldMk cId="1966317793" sldId="298"/>
            <ac:spMk id="18" creationId="{EFF2C05A-EE81-4AD9-BC25-F3D740504CCD}"/>
          </ac:spMkLst>
        </pc:spChg>
        <pc:spChg chg="add del mod">
          <ac:chgData name="瀚文 劉" userId="4eb45f693fa2a7ac" providerId="LiveId" clId="{22EFF35A-4B93-494D-B806-BEF06568F298}" dt="2023-06-05T09:56:34.722" v="2452" actId="478"/>
          <ac:spMkLst>
            <pc:docMk/>
            <pc:sldMk cId="1966317793" sldId="298"/>
            <ac:spMk id="19" creationId="{95FC38DA-8B86-4BA1-AE7F-9056395615C5}"/>
          </ac:spMkLst>
        </pc:spChg>
        <pc:spChg chg="add mod">
          <ac:chgData name="瀚文 劉" userId="4eb45f693fa2a7ac" providerId="LiveId" clId="{22EFF35A-4B93-494D-B806-BEF06568F298}" dt="2023-06-06T09:04:32.621" v="3828" actId="1035"/>
          <ac:spMkLst>
            <pc:docMk/>
            <pc:sldMk cId="1966317793" sldId="298"/>
            <ac:spMk id="21" creationId="{45C6CD02-4C88-44CF-B97B-A76DCC09BCFD}"/>
          </ac:spMkLst>
        </pc:spChg>
        <pc:spChg chg="add mod">
          <ac:chgData name="瀚文 劉" userId="4eb45f693fa2a7ac" providerId="LiveId" clId="{22EFF35A-4B93-494D-B806-BEF06568F298}" dt="2023-06-06T09:04:26.769" v="3825" actId="1036"/>
          <ac:spMkLst>
            <pc:docMk/>
            <pc:sldMk cId="1966317793" sldId="298"/>
            <ac:spMk id="24" creationId="{5C9C4382-BE44-4695-B039-B81717E09647}"/>
          </ac:spMkLst>
        </pc:spChg>
        <pc:spChg chg="add mod">
          <ac:chgData name="瀚文 劉" userId="4eb45f693fa2a7ac" providerId="LiveId" clId="{22EFF35A-4B93-494D-B806-BEF06568F298}" dt="2023-06-06T09:04:26.769" v="3825" actId="1036"/>
          <ac:spMkLst>
            <pc:docMk/>
            <pc:sldMk cId="1966317793" sldId="298"/>
            <ac:spMk id="26" creationId="{51BB5291-FCA2-4ACF-AC1F-F99E9A6F381E}"/>
          </ac:spMkLst>
        </pc:spChg>
        <pc:spChg chg="add del mod">
          <ac:chgData name="瀚文 劉" userId="4eb45f693fa2a7ac" providerId="LiveId" clId="{22EFF35A-4B93-494D-B806-BEF06568F298}" dt="2023-06-05T10:11:06.169" v="3349" actId="478"/>
          <ac:spMkLst>
            <pc:docMk/>
            <pc:sldMk cId="1966317793" sldId="298"/>
            <ac:spMk id="28" creationId="{C81C4C5A-4AC8-43A6-953F-E3A54BE9A92C}"/>
          </ac:spMkLst>
        </pc:spChg>
        <pc:picChg chg="add mod ord">
          <ac:chgData name="瀚文 劉" userId="4eb45f693fa2a7ac" providerId="LiveId" clId="{22EFF35A-4B93-494D-B806-BEF06568F298}" dt="2023-06-05T10:12:30.073" v="3400" actId="1035"/>
          <ac:picMkLst>
            <pc:docMk/>
            <pc:sldMk cId="1966317793" sldId="298"/>
            <ac:picMk id="6" creationId="{7CB6DBED-C365-47B3-A5AF-467698CB4C17}"/>
          </ac:picMkLst>
        </pc:picChg>
        <pc:picChg chg="add mod">
          <ac:chgData name="瀚文 劉" userId="4eb45f693fa2a7ac" providerId="LiveId" clId="{22EFF35A-4B93-494D-B806-BEF06568F298}" dt="2023-06-05T10:12:30.073" v="3400" actId="1035"/>
          <ac:picMkLst>
            <pc:docMk/>
            <pc:sldMk cId="1966317793" sldId="298"/>
            <ac:picMk id="8" creationId="{CB413227-2BD1-429F-88A2-0D98D3433E47}"/>
          </ac:picMkLst>
        </pc:picChg>
        <pc:picChg chg="add del mod">
          <ac:chgData name="瀚文 劉" userId="4eb45f693fa2a7ac" providerId="LiveId" clId="{22EFF35A-4B93-494D-B806-BEF06568F298}" dt="2023-06-05T09:26:20.341" v="2161" actId="478"/>
          <ac:picMkLst>
            <pc:docMk/>
            <pc:sldMk cId="1966317793" sldId="298"/>
            <ac:picMk id="10" creationId="{ECA5A420-4A12-4653-ACC0-39105A1C2154}"/>
          </ac:picMkLst>
        </pc:picChg>
        <pc:picChg chg="add del mod">
          <ac:chgData name="瀚文 劉" userId="4eb45f693fa2a7ac" providerId="LiveId" clId="{22EFF35A-4B93-494D-B806-BEF06568F298}" dt="2023-06-05T09:52:43.293" v="2392" actId="478"/>
          <ac:picMkLst>
            <pc:docMk/>
            <pc:sldMk cId="1966317793" sldId="298"/>
            <ac:picMk id="12" creationId="{E497E900-F66D-4962-A11C-EDBA929F7F81}"/>
          </ac:picMkLst>
        </pc:picChg>
        <pc:picChg chg="add mod">
          <ac:chgData name="瀚文 劉" userId="4eb45f693fa2a7ac" providerId="LiveId" clId="{22EFF35A-4B93-494D-B806-BEF06568F298}" dt="2023-06-05T10:12:28.429" v="3398" actId="1035"/>
          <ac:picMkLst>
            <pc:docMk/>
            <pc:sldMk cId="1966317793" sldId="298"/>
            <ac:picMk id="23" creationId="{E1F70B0B-7A66-4228-B922-21B2379F348D}"/>
          </ac:picMkLst>
        </pc:picChg>
      </pc:sldChg>
      <pc:sldChg chg="addSp delSp modSp mod">
        <pc:chgData name="瀚文 劉" userId="4eb45f693fa2a7ac" providerId="LiveId" clId="{22EFF35A-4B93-494D-B806-BEF06568F298}" dt="2023-06-07T06:36:36.779" v="4737" actId="1038"/>
        <pc:sldMkLst>
          <pc:docMk/>
          <pc:sldMk cId="150537446" sldId="299"/>
        </pc:sldMkLst>
        <pc:spChg chg="mod">
          <ac:chgData name="瀚文 劉" userId="4eb45f693fa2a7ac" providerId="LiveId" clId="{22EFF35A-4B93-494D-B806-BEF06568F298}" dt="2023-06-05T05:30:54.652" v="2020" actId="20577"/>
          <ac:spMkLst>
            <pc:docMk/>
            <pc:sldMk cId="150537446" sldId="299"/>
            <ac:spMk id="2" creationId="{2E86A5BA-EED5-4F95-8B49-02C34C919F75}"/>
          </ac:spMkLst>
        </pc:spChg>
        <pc:spChg chg="del">
          <ac:chgData name="瀚文 劉" userId="4eb45f693fa2a7ac" providerId="LiveId" clId="{22EFF35A-4B93-494D-B806-BEF06568F298}" dt="2023-06-05T01:49:31.587" v="598" actId="478"/>
          <ac:spMkLst>
            <pc:docMk/>
            <pc:sldMk cId="150537446" sldId="299"/>
            <ac:spMk id="3" creationId="{CBE8ACA4-CD0B-4325-B090-A2AE62707778}"/>
          </ac:spMkLst>
        </pc:spChg>
        <pc:picChg chg="add del mod">
          <ac:chgData name="瀚文 劉" userId="4eb45f693fa2a7ac" providerId="LiveId" clId="{22EFF35A-4B93-494D-B806-BEF06568F298}" dt="2023-06-05T03:09:38.986" v="1363" actId="478"/>
          <ac:picMkLst>
            <pc:docMk/>
            <pc:sldMk cId="150537446" sldId="299"/>
            <ac:picMk id="6" creationId="{2FAD5838-6683-42E1-BB18-A033E1C944E1}"/>
          </ac:picMkLst>
        </pc:picChg>
        <pc:picChg chg="add mod ord">
          <ac:chgData name="瀚文 劉" userId="4eb45f693fa2a7ac" providerId="LiveId" clId="{22EFF35A-4B93-494D-B806-BEF06568F298}" dt="2023-06-07T06:36:36.779" v="4737" actId="1038"/>
          <ac:picMkLst>
            <pc:docMk/>
            <pc:sldMk cId="150537446" sldId="299"/>
            <ac:picMk id="8" creationId="{33617BCF-5257-40B0-B716-C827176A25BA}"/>
          </ac:picMkLst>
        </pc:picChg>
        <pc:picChg chg="add del mod">
          <ac:chgData name="瀚文 劉" userId="4eb45f693fa2a7ac" providerId="LiveId" clId="{22EFF35A-4B93-494D-B806-BEF06568F298}" dt="2023-06-05T03:09:38.986" v="1363" actId="478"/>
          <ac:picMkLst>
            <pc:docMk/>
            <pc:sldMk cId="150537446" sldId="299"/>
            <ac:picMk id="8" creationId="{49F4F36C-ACAC-4FF5-B0FC-EA355A174364}"/>
          </ac:picMkLst>
        </pc:picChg>
        <pc:picChg chg="add mod ord">
          <ac:chgData name="瀚文 劉" userId="4eb45f693fa2a7ac" providerId="LiveId" clId="{22EFF35A-4B93-494D-B806-BEF06568F298}" dt="2023-06-07T06:36:35.060" v="4729" actId="1038"/>
          <ac:picMkLst>
            <pc:docMk/>
            <pc:sldMk cId="150537446" sldId="299"/>
            <ac:picMk id="9" creationId="{4A604B82-DAF8-4345-8669-61151CD25A70}"/>
          </ac:picMkLst>
        </pc:picChg>
        <pc:picChg chg="add del mod ord">
          <ac:chgData name="瀚文 劉" userId="4eb45f693fa2a7ac" providerId="LiveId" clId="{22EFF35A-4B93-494D-B806-BEF06568F298}" dt="2023-06-07T06:36:05.994" v="4711" actId="478"/>
          <ac:picMkLst>
            <pc:docMk/>
            <pc:sldMk cId="150537446" sldId="299"/>
            <ac:picMk id="10" creationId="{7632B470-DB19-4DE7-AC6B-AFDF88B55D77}"/>
          </ac:picMkLst>
        </pc:picChg>
        <pc:picChg chg="add mod ord">
          <ac:chgData name="瀚文 劉" userId="4eb45f693fa2a7ac" providerId="LiveId" clId="{22EFF35A-4B93-494D-B806-BEF06568F298}" dt="2023-06-07T06:36:36.779" v="4737" actId="1038"/>
          <ac:picMkLst>
            <pc:docMk/>
            <pc:sldMk cId="150537446" sldId="299"/>
            <ac:picMk id="11" creationId="{99EE3DD6-7D17-4BE7-962E-1E76796055D9}"/>
          </ac:picMkLst>
        </pc:picChg>
        <pc:picChg chg="add del mod modCrop">
          <ac:chgData name="瀚文 劉" userId="4eb45f693fa2a7ac" providerId="LiveId" clId="{22EFF35A-4B93-494D-B806-BEF06568F298}" dt="2023-06-07T06:35:43.484" v="4705" actId="478"/>
          <ac:picMkLst>
            <pc:docMk/>
            <pc:sldMk cId="150537446" sldId="299"/>
            <ac:picMk id="12" creationId="{5EAC8A22-3CED-4255-9A6F-03E5D4B3DA35}"/>
          </ac:picMkLst>
        </pc:picChg>
        <pc:picChg chg="add mod ord">
          <ac:chgData name="瀚文 劉" userId="4eb45f693fa2a7ac" providerId="LiveId" clId="{22EFF35A-4B93-494D-B806-BEF06568F298}" dt="2023-06-07T06:36:35.060" v="4729" actId="1038"/>
          <ac:picMkLst>
            <pc:docMk/>
            <pc:sldMk cId="150537446" sldId="299"/>
            <ac:picMk id="14" creationId="{DF2BA63D-421F-4311-A49C-C363714C7CF0}"/>
          </ac:picMkLst>
        </pc:picChg>
      </pc:sldChg>
      <pc:sldChg chg="addSp delSp modSp add mod">
        <pc:chgData name="瀚文 劉" userId="4eb45f693fa2a7ac" providerId="LiveId" clId="{22EFF35A-4B93-494D-B806-BEF06568F298}" dt="2023-06-08T08:48:17.207" v="4795" actId="20577"/>
        <pc:sldMkLst>
          <pc:docMk/>
          <pc:sldMk cId="4079957832" sldId="300"/>
        </pc:sldMkLst>
        <pc:spChg chg="mod">
          <ac:chgData name="瀚文 劉" userId="4eb45f693fa2a7ac" providerId="LiveId" clId="{22EFF35A-4B93-494D-B806-BEF06568F298}" dt="2023-06-05T05:31:01.087" v="2021"/>
          <ac:spMkLst>
            <pc:docMk/>
            <pc:sldMk cId="4079957832" sldId="300"/>
            <ac:spMk id="2" creationId="{2E86A5BA-EED5-4F95-8B49-02C34C919F75}"/>
          </ac:spMkLst>
        </pc:spChg>
        <pc:spChg chg="add mod">
          <ac:chgData name="瀚文 劉" userId="4eb45f693fa2a7ac" providerId="LiveId" clId="{22EFF35A-4B93-494D-B806-BEF06568F298}" dt="2023-06-06T09:08:34.275" v="4115" actId="1036"/>
          <ac:spMkLst>
            <pc:docMk/>
            <pc:sldMk cId="4079957832" sldId="300"/>
            <ac:spMk id="8" creationId="{F5D3D88A-8114-4EB9-A0CC-4B6F98D8E089}"/>
          </ac:spMkLst>
        </pc:spChg>
        <pc:spChg chg="add mod">
          <ac:chgData name="瀚文 劉" userId="4eb45f693fa2a7ac" providerId="LiveId" clId="{22EFF35A-4B93-494D-B806-BEF06568F298}" dt="2023-06-08T08:48:17.207" v="4795" actId="20577"/>
          <ac:spMkLst>
            <pc:docMk/>
            <pc:sldMk cId="4079957832" sldId="300"/>
            <ac:spMk id="9" creationId="{85D0F403-C195-4C12-ACF4-43C02218A073}"/>
          </ac:spMkLst>
        </pc:spChg>
        <pc:spChg chg="add mod">
          <ac:chgData name="瀚文 劉" userId="4eb45f693fa2a7ac" providerId="LiveId" clId="{22EFF35A-4B93-494D-B806-BEF06568F298}" dt="2023-06-06T09:08:31.636" v="4112" actId="552"/>
          <ac:spMkLst>
            <pc:docMk/>
            <pc:sldMk cId="4079957832" sldId="300"/>
            <ac:spMk id="15" creationId="{154726A4-BAED-4422-860D-93613FC8F51B}"/>
          </ac:spMkLst>
        </pc:spChg>
        <pc:spChg chg="add del">
          <ac:chgData name="瀚文 劉" userId="4eb45f693fa2a7ac" providerId="LiveId" clId="{22EFF35A-4B93-494D-B806-BEF06568F298}" dt="2023-06-05T05:27:16.761" v="1953" actId="22"/>
          <ac:spMkLst>
            <pc:docMk/>
            <pc:sldMk cId="4079957832" sldId="300"/>
            <ac:spMk id="16" creationId="{561FD9A6-8DD5-46AD-9B72-B276596876D2}"/>
          </ac:spMkLst>
        </pc:spChg>
        <pc:spChg chg="add mod">
          <ac:chgData name="瀚文 劉" userId="4eb45f693fa2a7ac" providerId="LiveId" clId="{22EFF35A-4B93-494D-B806-BEF06568F298}" dt="2023-06-08T06:13:38.528" v="4747" actId="114"/>
          <ac:spMkLst>
            <pc:docMk/>
            <pc:sldMk cId="4079957832" sldId="300"/>
            <ac:spMk id="17" creationId="{A99B4F68-0434-4232-A685-EBD1B56F6503}"/>
          </ac:spMkLst>
        </pc:spChg>
        <pc:spChg chg="add del mod">
          <ac:chgData name="瀚文 劉" userId="4eb45f693fa2a7ac" providerId="LiveId" clId="{22EFF35A-4B93-494D-B806-BEF06568F298}" dt="2023-06-05T05:29:03.794" v="2010" actId="478"/>
          <ac:spMkLst>
            <pc:docMk/>
            <pc:sldMk cId="4079957832" sldId="300"/>
            <ac:spMk id="18" creationId="{347E2EF2-B7F0-4A4C-B6E3-023EA87E5E27}"/>
          </ac:spMkLst>
        </pc:spChg>
        <pc:picChg chg="add mod ord">
          <ac:chgData name="瀚文 劉" userId="4eb45f693fa2a7ac" providerId="LiveId" clId="{22EFF35A-4B93-494D-B806-BEF06568F298}" dt="2023-06-06T09:06:55.976" v="4045" actId="1076"/>
          <ac:picMkLst>
            <pc:docMk/>
            <pc:sldMk cId="4079957832" sldId="300"/>
            <ac:picMk id="5" creationId="{9504BFF9-8775-4C06-BB3C-B55B60AAE594}"/>
          </ac:picMkLst>
        </pc:picChg>
        <pc:picChg chg="add mod">
          <ac:chgData name="瀚文 劉" userId="4eb45f693fa2a7ac" providerId="LiveId" clId="{22EFF35A-4B93-494D-B806-BEF06568F298}" dt="2023-06-07T06:37:12.792" v="4744" actId="552"/>
          <ac:picMkLst>
            <pc:docMk/>
            <pc:sldMk cId="4079957832" sldId="300"/>
            <ac:picMk id="7" creationId="{1A0283A4-6855-4233-9F5E-4F7BDCEB27B0}"/>
          </ac:picMkLst>
        </pc:picChg>
        <pc:picChg chg="add del mod">
          <ac:chgData name="瀚文 劉" userId="4eb45f693fa2a7ac" providerId="LiveId" clId="{22EFF35A-4B93-494D-B806-BEF06568F298}" dt="2023-06-05T05:10:47.915" v="1515" actId="478"/>
          <ac:picMkLst>
            <pc:docMk/>
            <pc:sldMk cId="4079957832" sldId="300"/>
            <ac:picMk id="8" creationId="{BF193CAF-BBA9-4702-B27B-6001519C717A}"/>
          </ac:picMkLst>
        </pc:picChg>
        <pc:picChg chg="del">
          <ac:chgData name="瀚文 劉" userId="4eb45f693fa2a7ac" providerId="LiveId" clId="{22EFF35A-4B93-494D-B806-BEF06568F298}" dt="2023-06-05T05:10:50.200" v="1516" actId="478"/>
          <ac:picMkLst>
            <pc:docMk/>
            <pc:sldMk cId="4079957832" sldId="300"/>
            <ac:picMk id="9" creationId="{4A604B82-DAF8-4345-8669-61151CD25A70}"/>
          </ac:picMkLst>
        </pc:picChg>
        <pc:picChg chg="add del mod">
          <ac:chgData name="瀚文 劉" userId="4eb45f693fa2a7ac" providerId="LiveId" clId="{22EFF35A-4B93-494D-B806-BEF06568F298}" dt="2023-06-07T06:37:14.972" v="4745" actId="478"/>
          <ac:picMkLst>
            <pc:docMk/>
            <pc:sldMk cId="4079957832" sldId="300"/>
            <ac:picMk id="9" creationId="{B438EC80-606E-49BE-B9EF-BE8BBCB5316A}"/>
          </ac:picMkLst>
        </pc:picChg>
        <pc:picChg chg="del">
          <ac:chgData name="瀚文 劉" userId="4eb45f693fa2a7ac" providerId="LiveId" clId="{22EFF35A-4B93-494D-B806-BEF06568F298}" dt="2023-06-05T05:10:50.200" v="1516" actId="478"/>
          <ac:picMkLst>
            <pc:docMk/>
            <pc:sldMk cId="4079957832" sldId="300"/>
            <ac:picMk id="10" creationId="{7632B470-DB19-4DE7-AC6B-AFDF88B55D77}"/>
          </ac:picMkLst>
        </pc:picChg>
        <pc:picChg chg="add del mod">
          <ac:chgData name="瀚文 劉" userId="4eb45f693fa2a7ac" providerId="LiveId" clId="{22EFF35A-4B93-494D-B806-BEF06568F298}" dt="2023-06-07T06:37:08.051" v="4743" actId="478"/>
          <ac:picMkLst>
            <pc:docMk/>
            <pc:sldMk cId="4079957832" sldId="300"/>
            <ac:picMk id="10" creationId="{A5EBEB20-6005-423D-BDF6-EA2F8420C2C6}"/>
          </ac:picMkLst>
        </pc:picChg>
        <pc:picChg chg="mod ord">
          <ac:chgData name="瀚文 劉" userId="4eb45f693fa2a7ac" providerId="LiveId" clId="{22EFF35A-4B93-494D-B806-BEF06568F298}" dt="2023-06-07T06:37:06.713" v="4742" actId="553"/>
          <ac:picMkLst>
            <pc:docMk/>
            <pc:sldMk cId="4079957832" sldId="300"/>
            <ac:picMk id="11" creationId="{09349C38-8A1C-4F54-A97B-4C2D23005CAB}"/>
          </ac:picMkLst>
        </pc:picChg>
        <pc:picChg chg="add del mod">
          <ac:chgData name="瀚文 劉" userId="4eb45f693fa2a7ac" providerId="LiveId" clId="{22EFF35A-4B93-494D-B806-BEF06568F298}" dt="2023-06-05T05:10:47.915" v="1515" actId="478"/>
          <ac:picMkLst>
            <pc:docMk/>
            <pc:sldMk cId="4079957832" sldId="300"/>
            <ac:picMk id="11" creationId="{888570F8-8A5A-4EF9-BD62-FA34DFBC8811}"/>
          </ac:picMkLst>
        </pc:picChg>
        <pc:picChg chg="del">
          <ac:chgData name="瀚文 劉" userId="4eb45f693fa2a7ac" providerId="LiveId" clId="{22EFF35A-4B93-494D-B806-BEF06568F298}" dt="2023-06-05T05:10:47.915" v="1515" actId="478"/>
          <ac:picMkLst>
            <pc:docMk/>
            <pc:sldMk cId="4079957832" sldId="300"/>
            <ac:picMk id="12" creationId="{5EAC8A22-3CED-4255-9A6F-03E5D4B3DA35}"/>
          </ac:picMkLst>
        </pc:picChg>
        <pc:picChg chg="del">
          <ac:chgData name="瀚文 劉" userId="4eb45f693fa2a7ac" providerId="LiveId" clId="{22EFF35A-4B93-494D-B806-BEF06568F298}" dt="2023-06-05T05:10:47.915" v="1515" actId="478"/>
          <ac:picMkLst>
            <pc:docMk/>
            <pc:sldMk cId="4079957832" sldId="300"/>
            <ac:picMk id="14" creationId="{DF2BA63D-421F-4311-A49C-C363714C7CF0}"/>
          </ac:picMkLst>
        </pc:picChg>
      </pc:sldChg>
      <pc:sldChg chg="delSp modSp add mod">
        <pc:chgData name="瀚文 劉" userId="4eb45f693fa2a7ac" providerId="LiveId" clId="{22EFF35A-4B93-494D-B806-BEF06568F298}" dt="2023-06-06T09:25:41.255" v="4695" actId="478"/>
        <pc:sldMkLst>
          <pc:docMk/>
          <pc:sldMk cId="322423960" sldId="301"/>
        </pc:sldMkLst>
        <pc:spChg chg="mod">
          <ac:chgData name="瀚文 劉" userId="4eb45f693fa2a7ac" providerId="LiveId" clId="{22EFF35A-4B93-494D-B806-BEF06568F298}" dt="2023-06-06T09:25:35.983" v="4693" actId="20577"/>
          <ac:spMkLst>
            <pc:docMk/>
            <pc:sldMk cId="322423960" sldId="301"/>
            <ac:spMk id="2" creationId="{2E86A5BA-EED5-4F95-8B49-02C34C919F75}"/>
          </ac:spMkLst>
        </pc:spChg>
        <pc:spChg chg="del">
          <ac:chgData name="瀚文 劉" userId="4eb45f693fa2a7ac" providerId="LiveId" clId="{22EFF35A-4B93-494D-B806-BEF06568F298}" dt="2023-06-06T09:25:41.255" v="4695" actId="478"/>
          <ac:spMkLst>
            <pc:docMk/>
            <pc:sldMk cId="322423960" sldId="301"/>
            <ac:spMk id="6" creationId="{F3A4C5B4-3BEA-454F-8371-8D55D0B54794}"/>
          </ac:spMkLst>
        </pc:spChg>
        <pc:spChg chg="del">
          <ac:chgData name="瀚文 劉" userId="4eb45f693fa2a7ac" providerId="LiveId" clId="{22EFF35A-4B93-494D-B806-BEF06568F298}" dt="2023-06-06T09:25:41.255" v="4695" actId="478"/>
          <ac:spMkLst>
            <pc:docMk/>
            <pc:sldMk cId="322423960" sldId="301"/>
            <ac:spMk id="7" creationId="{60F5ED7C-53B6-4D31-BEB1-4007FA17ED52}"/>
          </ac:spMkLst>
        </pc:spChg>
        <pc:spChg chg="del">
          <ac:chgData name="瀚文 劉" userId="4eb45f693fa2a7ac" providerId="LiveId" clId="{22EFF35A-4B93-494D-B806-BEF06568F298}" dt="2023-06-06T09:25:41.255" v="4695" actId="478"/>
          <ac:spMkLst>
            <pc:docMk/>
            <pc:sldMk cId="322423960" sldId="301"/>
            <ac:spMk id="9" creationId="{CABC6DA9-C017-4DF1-A696-5B372D7D12C8}"/>
          </ac:spMkLst>
        </pc:spChg>
        <pc:spChg chg="del">
          <ac:chgData name="瀚文 劉" userId="4eb45f693fa2a7ac" providerId="LiveId" clId="{22EFF35A-4B93-494D-B806-BEF06568F298}" dt="2023-06-06T09:25:41.255" v="4695" actId="478"/>
          <ac:spMkLst>
            <pc:docMk/>
            <pc:sldMk cId="322423960" sldId="301"/>
            <ac:spMk id="10" creationId="{566BF014-B5BD-4D8B-AA03-1DB822F89D9B}"/>
          </ac:spMkLst>
        </pc:spChg>
        <pc:spChg chg="del">
          <ac:chgData name="瀚文 劉" userId="4eb45f693fa2a7ac" providerId="LiveId" clId="{22EFF35A-4B93-494D-B806-BEF06568F298}" dt="2023-06-06T09:25:41.255" v="4695" actId="478"/>
          <ac:spMkLst>
            <pc:docMk/>
            <pc:sldMk cId="322423960" sldId="301"/>
            <ac:spMk id="11" creationId="{D2E05D25-736C-498C-95F0-A9B904842934}"/>
          </ac:spMkLst>
        </pc:spChg>
        <pc:spChg chg="del">
          <ac:chgData name="瀚文 劉" userId="4eb45f693fa2a7ac" providerId="LiveId" clId="{22EFF35A-4B93-494D-B806-BEF06568F298}" dt="2023-06-06T09:25:41.255" v="4695" actId="478"/>
          <ac:spMkLst>
            <pc:docMk/>
            <pc:sldMk cId="322423960" sldId="301"/>
            <ac:spMk id="12" creationId="{0CF9C4B4-8030-4D7A-8810-3D5A822476E5}"/>
          </ac:spMkLst>
        </pc:spChg>
        <pc:spChg chg="del">
          <ac:chgData name="瀚文 劉" userId="4eb45f693fa2a7ac" providerId="LiveId" clId="{22EFF35A-4B93-494D-B806-BEF06568F298}" dt="2023-06-06T09:25:41.255" v="4695" actId="478"/>
          <ac:spMkLst>
            <pc:docMk/>
            <pc:sldMk cId="322423960" sldId="301"/>
            <ac:spMk id="13" creationId="{9383923C-2E47-4BF5-BB83-F0BEF51053E9}"/>
          </ac:spMkLst>
        </pc:spChg>
        <pc:spChg chg="del">
          <ac:chgData name="瀚文 劉" userId="4eb45f693fa2a7ac" providerId="LiveId" clId="{22EFF35A-4B93-494D-B806-BEF06568F298}" dt="2023-06-06T09:25:41.255" v="4695" actId="478"/>
          <ac:spMkLst>
            <pc:docMk/>
            <pc:sldMk cId="322423960" sldId="301"/>
            <ac:spMk id="17" creationId="{56E9B304-32E3-499F-98A3-FA0EBCFD015D}"/>
          </ac:spMkLst>
        </pc:spChg>
        <pc:spChg chg="del">
          <ac:chgData name="瀚文 劉" userId="4eb45f693fa2a7ac" providerId="LiveId" clId="{22EFF35A-4B93-494D-B806-BEF06568F298}" dt="2023-06-06T09:25:41.255" v="4695" actId="478"/>
          <ac:spMkLst>
            <pc:docMk/>
            <pc:sldMk cId="322423960" sldId="301"/>
            <ac:spMk id="19" creationId="{0E5D47BB-8D01-4151-ABB4-F4853249EECE}"/>
          </ac:spMkLst>
        </pc:spChg>
        <pc:picChg chg="del">
          <ac:chgData name="瀚文 劉" userId="4eb45f693fa2a7ac" providerId="LiveId" clId="{22EFF35A-4B93-494D-B806-BEF06568F298}" dt="2023-06-06T09:25:38.874" v="4694" actId="478"/>
          <ac:picMkLst>
            <pc:docMk/>
            <pc:sldMk cId="322423960" sldId="301"/>
            <ac:picMk id="5" creationId="{4E11C26F-4D02-4417-890B-55877FBEC66B}"/>
          </ac:picMkLst>
        </pc:picChg>
      </pc:sldChg>
      <pc:sldChg chg="new">
        <pc:chgData name="瀚文 劉" userId="4eb45f693fa2a7ac" providerId="LiveId" clId="{22EFF35A-4B93-494D-B806-BEF06568F298}" dt="2023-06-06T09:25:45.942" v="4696" actId="680"/>
        <pc:sldMkLst>
          <pc:docMk/>
          <pc:sldMk cId="3783283839" sldId="302"/>
        </pc:sldMkLst>
      </pc:sldChg>
      <pc:sldChg chg="del">
        <pc:chgData name="瀚文 劉" userId="4eb45f693fa2a7ac" providerId="LiveId" clId="{22EFF35A-4B93-494D-B806-BEF06568F298}" dt="2023-06-08T08:45:10.816" v="4748" actId="47"/>
        <pc:sldMkLst>
          <pc:docMk/>
          <pc:sldMk cId="2830819030" sldId="304"/>
        </pc:sldMkLst>
      </pc:sldChg>
    </pc:docChg>
  </pc:docChgLst>
  <pc:docChgLst>
    <pc:chgData name="瀚文 劉" userId="4eb45f693fa2a7ac" providerId="LiveId" clId="{F953CAAF-269B-41EA-9940-3A7CFDDBA5D1}"/>
    <pc:docChg chg="undo redo custSel addSld delSld modSld sldOrd modMainMaster">
      <pc:chgData name="瀚文 劉" userId="4eb45f693fa2a7ac" providerId="LiveId" clId="{F953CAAF-269B-41EA-9940-3A7CFDDBA5D1}" dt="2023-06-07T03:00:24.068" v="5063" actId="1035"/>
      <pc:docMkLst>
        <pc:docMk/>
      </pc:docMkLst>
      <pc:sldChg chg="addSp delSp modSp del mod">
        <pc:chgData name="瀚文 劉" userId="4eb45f693fa2a7ac" providerId="LiveId" clId="{F953CAAF-269B-41EA-9940-3A7CFDDBA5D1}" dt="2023-06-07T02:50:30.782" v="4860" actId="47"/>
        <pc:sldMkLst>
          <pc:docMk/>
          <pc:sldMk cId="3371498286" sldId="274"/>
        </pc:sldMkLst>
        <pc:spChg chg="add mod">
          <ac:chgData name="瀚文 劉" userId="4eb45f693fa2a7ac" providerId="LiveId" clId="{F953CAAF-269B-41EA-9940-3A7CFDDBA5D1}" dt="2023-06-07T02:50:21.162" v="4858" actId="21"/>
          <ac:spMkLst>
            <pc:docMk/>
            <pc:sldMk cId="3371498286" sldId="274"/>
            <ac:spMk id="5" creationId="{DE9DFAF7-6DA6-4150-A857-7A2B3352EFDD}"/>
          </ac:spMkLst>
        </pc:spChg>
        <pc:spChg chg="add mod">
          <ac:chgData name="瀚文 劉" userId="4eb45f693fa2a7ac" providerId="LiveId" clId="{F953CAAF-269B-41EA-9940-3A7CFDDBA5D1}" dt="2023-06-07T02:50:21.162" v="4858" actId="21"/>
          <ac:spMkLst>
            <pc:docMk/>
            <pc:sldMk cId="3371498286" sldId="274"/>
            <ac:spMk id="9" creationId="{FA54E054-9688-47F3-BA27-C27D2E53EA50}"/>
          </ac:spMkLst>
        </pc:spChg>
        <pc:spChg chg="del mod">
          <ac:chgData name="瀚文 劉" userId="4eb45f693fa2a7ac" providerId="LiveId" clId="{F953CAAF-269B-41EA-9940-3A7CFDDBA5D1}" dt="2023-06-07T02:50:21.162" v="4858" actId="21"/>
          <ac:spMkLst>
            <pc:docMk/>
            <pc:sldMk cId="3371498286" sldId="274"/>
            <ac:spMk id="11" creationId="{00000000-0000-0000-0000-000000000000}"/>
          </ac:spMkLst>
        </pc:spChg>
        <pc:spChg chg="del mod">
          <ac:chgData name="瀚文 劉" userId="4eb45f693fa2a7ac" providerId="LiveId" clId="{F953CAAF-269B-41EA-9940-3A7CFDDBA5D1}" dt="2023-06-07T02:50:21.162" v="4858" actId="21"/>
          <ac:spMkLst>
            <pc:docMk/>
            <pc:sldMk cId="3371498286" sldId="274"/>
            <ac:spMk id="12" creationId="{00000000-0000-0000-0000-000000000000}"/>
          </ac:spMkLst>
        </pc:spChg>
        <pc:spChg chg="del">
          <ac:chgData name="瀚文 劉" userId="4eb45f693fa2a7ac" providerId="LiveId" clId="{F953CAAF-269B-41EA-9940-3A7CFDDBA5D1}" dt="2023-06-07T02:45:30.281" v="4663" actId="478"/>
          <ac:spMkLst>
            <pc:docMk/>
            <pc:sldMk cId="3371498286" sldId="274"/>
            <ac:spMk id="13" creationId="{00000000-0000-0000-0000-000000000000}"/>
          </ac:spMkLst>
        </pc:spChg>
        <pc:grpChg chg="del mod">
          <ac:chgData name="瀚文 劉" userId="4eb45f693fa2a7ac" providerId="LiveId" clId="{F953CAAF-269B-41EA-9940-3A7CFDDBA5D1}" dt="2023-06-07T02:50:21.162" v="4858" actId="21"/>
          <ac:grpSpMkLst>
            <pc:docMk/>
            <pc:sldMk cId="3371498286" sldId="274"/>
            <ac:grpSpMk id="3" creationId="{4DAB7F84-E003-4FC7-889B-BAFD84B7754A}"/>
          </ac:grpSpMkLst>
        </pc:grpChg>
        <pc:cxnChg chg="add mod">
          <ac:chgData name="瀚文 劉" userId="4eb45f693fa2a7ac" providerId="LiveId" clId="{F953CAAF-269B-41EA-9940-3A7CFDDBA5D1}" dt="2023-06-07T02:49:49.354" v="4852"/>
          <ac:cxnSpMkLst>
            <pc:docMk/>
            <pc:sldMk cId="3371498286" sldId="274"/>
            <ac:cxnSpMk id="10" creationId="{40BA9856-0758-4988-B40E-C86FC4F21986}"/>
          </ac:cxnSpMkLst>
        </pc:cxnChg>
      </pc:sldChg>
      <pc:sldChg chg="addSp delSp modSp mod ord">
        <pc:chgData name="瀚文 劉" userId="4eb45f693fa2a7ac" providerId="LiveId" clId="{F953CAAF-269B-41EA-9940-3A7CFDDBA5D1}" dt="2023-06-07T02:56:53.021" v="4992" actId="1036"/>
        <pc:sldMkLst>
          <pc:docMk/>
          <pc:sldMk cId="3586291797" sldId="286"/>
        </pc:sldMkLst>
        <pc:spChg chg="mod">
          <ac:chgData name="瀚文 劉" userId="4eb45f693fa2a7ac" providerId="LiveId" clId="{F953CAAF-269B-41EA-9940-3A7CFDDBA5D1}" dt="2023-06-04T04:33:17.198" v="938" actId="20577"/>
          <ac:spMkLst>
            <pc:docMk/>
            <pc:sldMk cId="3586291797" sldId="286"/>
            <ac:spMk id="2" creationId="{2E86A5BA-EED5-4F95-8B49-02C34C919F75}"/>
          </ac:spMkLst>
        </pc:spChg>
        <pc:spChg chg="del">
          <ac:chgData name="瀚文 劉" userId="4eb45f693fa2a7ac" providerId="LiveId" clId="{F953CAAF-269B-41EA-9940-3A7CFDDBA5D1}" dt="2023-06-04T04:33:45.313" v="939" actId="478"/>
          <ac:spMkLst>
            <pc:docMk/>
            <pc:sldMk cId="3586291797" sldId="286"/>
            <ac:spMk id="5" creationId="{78DAE961-1491-4E28-9640-5E49B62E2CCD}"/>
          </ac:spMkLst>
        </pc:spChg>
        <pc:spChg chg="del">
          <ac:chgData name="瀚文 劉" userId="4eb45f693fa2a7ac" providerId="LiveId" clId="{F953CAAF-269B-41EA-9940-3A7CFDDBA5D1}" dt="2023-06-04T04:33:45.313" v="939" actId="478"/>
          <ac:spMkLst>
            <pc:docMk/>
            <pc:sldMk cId="3586291797" sldId="286"/>
            <ac:spMk id="6" creationId="{1990CB6E-7F70-4EB0-A267-3C7DC55475F3}"/>
          </ac:spMkLst>
        </pc:spChg>
        <pc:spChg chg="mod">
          <ac:chgData name="瀚文 劉" userId="4eb45f693fa2a7ac" providerId="LiveId" clId="{F953CAAF-269B-41EA-9940-3A7CFDDBA5D1}" dt="2023-06-07T01:57:32.906" v="3435" actId="1035"/>
          <ac:spMkLst>
            <pc:docMk/>
            <pc:sldMk cId="3586291797" sldId="286"/>
            <ac:spMk id="8" creationId="{9145E9B1-2F11-42E9-87CB-BEC5CD60B5B5}"/>
          </ac:spMkLst>
        </pc:spChg>
        <pc:spChg chg="add mod">
          <ac:chgData name="瀚文 劉" userId="4eb45f693fa2a7ac" providerId="LiveId" clId="{F953CAAF-269B-41EA-9940-3A7CFDDBA5D1}" dt="2023-06-07T02:56:53.021" v="4992" actId="1036"/>
          <ac:spMkLst>
            <pc:docMk/>
            <pc:sldMk cId="3586291797" sldId="286"/>
            <ac:spMk id="10" creationId="{36268875-38B5-4AB2-886F-5AFDFC06095A}"/>
          </ac:spMkLst>
        </pc:spChg>
        <pc:spChg chg="mod">
          <ac:chgData name="瀚文 劉" userId="4eb45f693fa2a7ac" providerId="LiveId" clId="{F953CAAF-269B-41EA-9940-3A7CFDDBA5D1}" dt="2023-06-07T02:55:21.688" v="4942" actId="465"/>
          <ac:spMkLst>
            <pc:docMk/>
            <pc:sldMk cId="3586291797" sldId="286"/>
            <ac:spMk id="12" creationId="{D299E96C-F799-4E77-8B5F-430566899B24}"/>
          </ac:spMkLst>
        </pc:spChg>
        <pc:spChg chg="add mod">
          <ac:chgData name="瀚文 劉" userId="4eb45f693fa2a7ac" providerId="LiveId" clId="{F953CAAF-269B-41EA-9940-3A7CFDDBA5D1}" dt="2023-06-07T02:55:10.102" v="4941" actId="1035"/>
          <ac:spMkLst>
            <pc:docMk/>
            <pc:sldMk cId="3586291797" sldId="286"/>
            <ac:spMk id="13" creationId="{636846B4-BAB5-4F21-B115-C1B32C3ED9D8}"/>
          </ac:spMkLst>
        </pc:spChg>
        <pc:spChg chg="mod">
          <ac:chgData name="瀚文 劉" userId="4eb45f693fa2a7ac" providerId="LiveId" clId="{F953CAAF-269B-41EA-9940-3A7CFDDBA5D1}" dt="2023-06-07T02:55:21.688" v="4942" actId="465"/>
          <ac:spMkLst>
            <pc:docMk/>
            <pc:sldMk cId="3586291797" sldId="286"/>
            <ac:spMk id="14" creationId="{E89E4087-0057-407A-867C-00938A9D02B8}"/>
          </ac:spMkLst>
        </pc:spChg>
        <pc:picChg chg="mod">
          <ac:chgData name="瀚文 劉" userId="4eb45f693fa2a7ac" providerId="LiveId" clId="{F953CAAF-269B-41EA-9940-3A7CFDDBA5D1}" dt="2023-06-07T02:56:43.896" v="4989" actId="1035"/>
          <ac:picMkLst>
            <pc:docMk/>
            <pc:sldMk cId="3586291797" sldId="286"/>
            <ac:picMk id="5" creationId="{6567C77C-1054-4F57-88C9-DC35D51BDFBB}"/>
          </ac:picMkLst>
        </pc:picChg>
      </pc:sldChg>
      <pc:sldChg chg="addSp delSp modSp new mod">
        <pc:chgData name="瀚文 劉" userId="4eb45f693fa2a7ac" providerId="LiveId" clId="{F953CAAF-269B-41EA-9940-3A7CFDDBA5D1}" dt="2023-06-07T02:54:03.441" v="4929" actId="1036"/>
        <pc:sldMkLst>
          <pc:docMk/>
          <pc:sldMk cId="546734074" sldId="292"/>
        </pc:sldMkLst>
        <pc:spChg chg="del">
          <ac:chgData name="瀚文 劉" userId="4eb45f693fa2a7ac" providerId="LiveId" clId="{F953CAAF-269B-41EA-9940-3A7CFDDBA5D1}" dt="2023-06-04T01:02:05.517" v="744" actId="478"/>
          <ac:spMkLst>
            <pc:docMk/>
            <pc:sldMk cId="546734074" sldId="292"/>
            <ac:spMk id="2" creationId="{2CD46AC8-08ED-4C85-A301-3C7C20898E69}"/>
          </ac:spMkLst>
        </pc:spChg>
        <pc:spChg chg="mod">
          <ac:chgData name="瀚文 劉" userId="4eb45f693fa2a7ac" providerId="LiveId" clId="{F953CAAF-269B-41EA-9940-3A7CFDDBA5D1}" dt="2023-06-04T04:32:38.613" v="921" actId="20577"/>
          <ac:spMkLst>
            <pc:docMk/>
            <pc:sldMk cId="546734074" sldId="292"/>
            <ac:spMk id="4" creationId="{E17CB5AD-5E0B-4F10-BB44-A73228860CAF}"/>
          </ac:spMkLst>
        </pc:spChg>
        <pc:spChg chg="mod">
          <ac:chgData name="瀚文 劉" userId="4eb45f693fa2a7ac" providerId="LiveId" clId="{F953CAAF-269B-41EA-9940-3A7CFDDBA5D1}" dt="2023-06-04T04:32:40.307" v="922" actId="20577"/>
          <ac:spMkLst>
            <pc:docMk/>
            <pc:sldMk cId="546734074" sldId="292"/>
            <ac:spMk id="5" creationId="{B0E902D2-FA5F-40A7-B4CB-B801F171877B}"/>
          </ac:spMkLst>
        </pc:spChg>
        <pc:spChg chg="mod">
          <ac:chgData name="瀚文 劉" userId="4eb45f693fa2a7ac" providerId="LiveId" clId="{F953CAAF-269B-41EA-9940-3A7CFDDBA5D1}" dt="2023-06-04T04:32:41.957" v="923" actId="20577"/>
          <ac:spMkLst>
            <pc:docMk/>
            <pc:sldMk cId="546734074" sldId="292"/>
            <ac:spMk id="6" creationId="{100D7AF9-0EF7-45CE-B519-807F39081CE0}"/>
          </ac:spMkLst>
        </pc:spChg>
        <pc:spChg chg="mod">
          <ac:chgData name="瀚文 劉" userId="4eb45f693fa2a7ac" providerId="LiveId" clId="{F953CAAF-269B-41EA-9940-3A7CFDDBA5D1}" dt="2023-06-04T04:32:44.210" v="924" actId="20577"/>
          <ac:spMkLst>
            <pc:docMk/>
            <pc:sldMk cId="546734074" sldId="292"/>
            <ac:spMk id="7" creationId="{4C9CDCAD-1523-42EE-8357-55AF3198131C}"/>
          </ac:spMkLst>
        </pc:spChg>
        <pc:spChg chg="mod">
          <ac:chgData name="瀚文 劉" userId="4eb45f693fa2a7ac" providerId="LiveId" clId="{F953CAAF-269B-41EA-9940-3A7CFDDBA5D1}" dt="2023-06-04T00:55:40.791" v="346" actId="20577"/>
          <ac:spMkLst>
            <pc:docMk/>
            <pc:sldMk cId="546734074" sldId="292"/>
            <ac:spMk id="8" creationId="{187B2DB7-4C54-40AD-A1BD-F494E6CECC2F}"/>
          </ac:spMkLst>
        </pc:spChg>
        <pc:spChg chg="mod">
          <ac:chgData name="瀚文 劉" userId="4eb45f693fa2a7ac" providerId="LiveId" clId="{F953CAAF-269B-41EA-9940-3A7CFDDBA5D1}" dt="2023-06-07T02:53:29.520" v="4920" actId="1035"/>
          <ac:spMkLst>
            <pc:docMk/>
            <pc:sldMk cId="546734074" sldId="292"/>
            <ac:spMk id="9" creationId="{BBFF74A1-24E6-4927-A4AC-655F71767096}"/>
          </ac:spMkLst>
        </pc:spChg>
        <pc:spChg chg="mod">
          <ac:chgData name="瀚文 劉" userId="4eb45f693fa2a7ac" providerId="LiveId" clId="{F953CAAF-269B-41EA-9940-3A7CFDDBA5D1}" dt="2023-06-04T00:55:49.111" v="357" actId="20577"/>
          <ac:spMkLst>
            <pc:docMk/>
            <pc:sldMk cId="546734074" sldId="292"/>
            <ac:spMk id="10" creationId="{EE7CA966-6F81-474A-8B2C-29F91B5D416F}"/>
          </ac:spMkLst>
        </pc:spChg>
        <pc:spChg chg="mod">
          <ac:chgData name="瀚文 劉" userId="4eb45f693fa2a7ac" providerId="LiveId" clId="{F953CAAF-269B-41EA-9940-3A7CFDDBA5D1}" dt="2023-06-07T02:54:03.441" v="4929" actId="1036"/>
          <ac:spMkLst>
            <pc:docMk/>
            <pc:sldMk cId="546734074" sldId="292"/>
            <ac:spMk id="11" creationId="{EFD15594-001F-4C02-A5E1-D93D3BA5E7E8}"/>
          </ac:spMkLst>
        </pc:spChg>
        <pc:spChg chg="mod">
          <ac:chgData name="瀚文 劉" userId="4eb45f693fa2a7ac" providerId="LiveId" clId="{F953CAAF-269B-41EA-9940-3A7CFDDBA5D1}" dt="2023-06-04T00:56:23.821" v="367" actId="20577"/>
          <ac:spMkLst>
            <pc:docMk/>
            <pc:sldMk cId="546734074" sldId="292"/>
            <ac:spMk id="12" creationId="{9CDE0D56-4B0F-47D2-A322-0352E6627A08}"/>
          </ac:spMkLst>
        </pc:spChg>
        <pc:spChg chg="mod">
          <ac:chgData name="瀚文 劉" userId="4eb45f693fa2a7ac" providerId="LiveId" clId="{F953CAAF-269B-41EA-9940-3A7CFDDBA5D1}" dt="2023-06-07T02:53:29.520" v="4920" actId="1035"/>
          <ac:spMkLst>
            <pc:docMk/>
            <pc:sldMk cId="546734074" sldId="292"/>
            <ac:spMk id="13" creationId="{75EF1746-4223-496D-8473-DE4061E070AE}"/>
          </ac:spMkLst>
        </pc:spChg>
        <pc:spChg chg="mod">
          <ac:chgData name="瀚文 劉" userId="4eb45f693fa2a7ac" providerId="LiveId" clId="{F953CAAF-269B-41EA-9940-3A7CFDDBA5D1}" dt="2023-06-04T00:56:34.647" v="385" actId="20577"/>
          <ac:spMkLst>
            <pc:docMk/>
            <pc:sldMk cId="546734074" sldId="292"/>
            <ac:spMk id="14" creationId="{17A501FA-AF5C-4D6B-82CD-888F970128C5}"/>
          </ac:spMkLst>
        </pc:spChg>
        <pc:spChg chg="mod">
          <ac:chgData name="瀚文 劉" userId="4eb45f693fa2a7ac" providerId="LiveId" clId="{F953CAAF-269B-41EA-9940-3A7CFDDBA5D1}" dt="2023-06-07T02:53:29.520" v="4920" actId="1035"/>
          <ac:spMkLst>
            <pc:docMk/>
            <pc:sldMk cId="546734074" sldId="292"/>
            <ac:spMk id="15" creationId="{D2B8EAE7-7350-45C5-A9E5-D9DB0C798D81}"/>
          </ac:spMkLst>
        </pc:spChg>
        <pc:spChg chg="mod">
          <ac:chgData name="瀚文 劉" userId="4eb45f693fa2a7ac" providerId="LiveId" clId="{F953CAAF-269B-41EA-9940-3A7CFDDBA5D1}" dt="2023-06-04T01:04:17.884" v="913" actId="1035"/>
          <ac:spMkLst>
            <pc:docMk/>
            <pc:sldMk cId="546734074" sldId="292"/>
            <ac:spMk id="16" creationId="{E6FF6E02-0893-4880-94B5-C95A21E9E089}"/>
          </ac:spMkLst>
        </pc:spChg>
        <pc:spChg chg="del">
          <ac:chgData name="瀚文 劉" userId="4eb45f693fa2a7ac" providerId="LiveId" clId="{F953CAAF-269B-41EA-9940-3A7CFDDBA5D1}" dt="2023-06-04T00:54:55.059" v="286" actId="478"/>
          <ac:spMkLst>
            <pc:docMk/>
            <pc:sldMk cId="546734074" sldId="292"/>
            <ac:spMk id="17" creationId="{BEB78069-933F-4392-8F5F-C919F67C2EAD}"/>
          </ac:spMkLst>
        </pc:spChg>
        <pc:cxnChg chg="add mod">
          <ac:chgData name="瀚文 劉" userId="4eb45f693fa2a7ac" providerId="LiveId" clId="{F953CAAF-269B-41EA-9940-3A7CFDDBA5D1}" dt="2023-06-04T01:04:17.884" v="913" actId="1035"/>
          <ac:cxnSpMkLst>
            <pc:docMk/>
            <pc:sldMk cId="546734074" sldId="292"/>
            <ac:cxnSpMk id="18" creationId="{F46FE628-D4AA-4B89-B76E-4A4AA4A1DC4C}"/>
          </ac:cxnSpMkLst>
        </pc:cxnChg>
        <pc:cxnChg chg="add mod">
          <ac:chgData name="瀚文 劉" userId="4eb45f693fa2a7ac" providerId="LiveId" clId="{F953CAAF-269B-41EA-9940-3A7CFDDBA5D1}" dt="2023-06-04T00:57:50.301" v="455" actId="1037"/>
          <ac:cxnSpMkLst>
            <pc:docMk/>
            <pc:sldMk cId="546734074" sldId="292"/>
            <ac:cxnSpMk id="19" creationId="{05A2BD58-12F0-4E17-AEC2-8A072BAC56A6}"/>
          </ac:cxnSpMkLst>
        </pc:cxnChg>
        <pc:cxnChg chg="add mod">
          <ac:chgData name="瀚文 劉" userId="4eb45f693fa2a7ac" providerId="LiveId" clId="{F953CAAF-269B-41EA-9940-3A7CFDDBA5D1}" dt="2023-06-04T00:58:06.152" v="482" actId="1038"/>
          <ac:cxnSpMkLst>
            <pc:docMk/>
            <pc:sldMk cId="546734074" sldId="292"/>
            <ac:cxnSpMk id="21" creationId="{CD9F62BC-E0EE-4B92-9A9B-5529CB998A9F}"/>
          </ac:cxnSpMkLst>
        </pc:cxnChg>
        <pc:cxnChg chg="add mod">
          <ac:chgData name="瀚文 劉" userId="4eb45f693fa2a7ac" providerId="LiveId" clId="{F953CAAF-269B-41EA-9940-3A7CFDDBA5D1}" dt="2023-06-04T00:58:27.008" v="494" actId="1037"/>
          <ac:cxnSpMkLst>
            <pc:docMk/>
            <pc:sldMk cId="546734074" sldId="292"/>
            <ac:cxnSpMk id="22" creationId="{05721782-BED4-49E6-A40B-06C7CAB1B71C}"/>
          </ac:cxnSpMkLst>
        </pc:cxnChg>
        <pc:cxnChg chg="add mod">
          <ac:chgData name="瀚文 劉" userId="4eb45f693fa2a7ac" providerId="LiveId" clId="{F953CAAF-269B-41EA-9940-3A7CFDDBA5D1}" dt="2023-06-04T00:58:41.348" v="548" actId="1038"/>
          <ac:cxnSpMkLst>
            <pc:docMk/>
            <pc:sldMk cId="546734074" sldId="292"/>
            <ac:cxnSpMk id="23" creationId="{B7DEEED7-7825-48B4-85C0-D9F58BD5B8BD}"/>
          </ac:cxnSpMkLst>
        </pc:cxnChg>
      </pc:sldChg>
      <pc:sldChg chg="addSp delSp modSp add mod">
        <pc:chgData name="瀚文 劉" userId="4eb45f693fa2a7ac" providerId="LiveId" clId="{F953CAAF-269B-41EA-9940-3A7CFDDBA5D1}" dt="2023-06-07T02:57:04.410" v="4996" actId="1037"/>
        <pc:sldMkLst>
          <pc:docMk/>
          <pc:sldMk cId="971801655" sldId="293"/>
        </pc:sldMkLst>
        <pc:spChg chg="mod">
          <ac:chgData name="瀚文 劉" userId="4eb45f693fa2a7ac" providerId="LiveId" clId="{F953CAAF-269B-41EA-9940-3A7CFDDBA5D1}" dt="2023-06-04T13:53:47.362" v="1018" actId="20577"/>
          <ac:spMkLst>
            <pc:docMk/>
            <pc:sldMk cId="971801655" sldId="293"/>
            <ac:spMk id="2" creationId="{2E86A5BA-EED5-4F95-8B49-02C34C919F75}"/>
          </ac:spMkLst>
        </pc:spChg>
        <pc:spChg chg="add del">
          <ac:chgData name="瀚文 劉" userId="4eb45f693fa2a7ac" providerId="LiveId" clId="{F953CAAF-269B-41EA-9940-3A7CFDDBA5D1}" dt="2023-06-07T02:38:04.933" v="4507"/>
          <ac:spMkLst>
            <pc:docMk/>
            <pc:sldMk cId="971801655" sldId="293"/>
            <ac:spMk id="3" creationId="{11A836B5-FFA5-4EDB-919D-F11ABDD95B40}"/>
          </ac:spMkLst>
        </pc:spChg>
        <pc:spChg chg="add del">
          <ac:chgData name="瀚文 劉" userId="4eb45f693fa2a7ac" providerId="LiveId" clId="{F953CAAF-269B-41EA-9940-3A7CFDDBA5D1}" dt="2023-06-07T02:38:18.372" v="4509"/>
          <ac:spMkLst>
            <pc:docMk/>
            <pc:sldMk cId="971801655" sldId="293"/>
            <ac:spMk id="5" creationId="{8BE469B5-CA4F-4BAA-884F-ABB2FAB56C01}"/>
          </ac:spMkLst>
        </pc:spChg>
        <pc:spChg chg="add del">
          <ac:chgData name="瀚文 劉" userId="4eb45f693fa2a7ac" providerId="LiveId" clId="{F953CAAF-269B-41EA-9940-3A7CFDDBA5D1}" dt="2023-06-07T02:43:32.914" v="4590"/>
          <ac:spMkLst>
            <pc:docMk/>
            <pc:sldMk cId="971801655" sldId="293"/>
            <ac:spMk id="7" creationId="{760300B0-E0DE-4C75-A20F-0F1AE0FB057F}"/>
          </ac:spMkLst>
        </pc:spChg>
        <pc:spChg chg="mod">
          <ac:chgData name="瀚文 劉" userId="4eb45f693fa2a7ac" providerId="LiveId" clId="{F953CAAF-269B-41EA-9940-3A7CFDDBA5D1}" dt="2023-06-07T02:44:30.328" v="4656" actId="1038"/>
          <ac:spMkLst>
            <pc:docMk/>
            <pc:sldMk cId="971801655" sldId="293"/>
            <ac:spMk id="9" creationId="{7AE5D1DB-CE4D-469F-BF6E-B6C32EBB1900}"/>
          </ac:spMkLst>
        </pc:spChg>
        <pc:spChg chg="mod">
          <ac:chgData name="瀚文 劉" userId="4eb45f693fa2a7ac" providerId="LiveId" clId="{F953CAAF-269B-41EA-9940-3A7CFDDBA5D1}" dt="2023-06-07T02:57:01.875" v="4994" actId="1037"/>
          <ac:spMkLst>
            <pc:docMk/>
            <pc:sldMk cId="971801655" sldId="293"/>
            <ac:spMk id="10" creationId="{73F804B4-FE2F-4BA3-A171-004FD78E049B}"/>
          </ac:spMkLst>
        </pc:spChg>
        <pc:picChg chg="mod">
          <ac:chgData name="瀚文 劉" userId="4eb45f693fa2a7ac" providerId="LiveId" clId="{F953CAAF-269B-41EA-9940-3A7CFDDBA5D1}" dt="2023-06-07T02:44:04.977" v="4624" actId="1035"/>
          <ac:picMkLst>
            <pc:docMk/>
            <pc:sldMk cId="971801655" sldId="293"/>
            <ac:picMk id="6" creationId="{EE8D2A14-60FB-4F20-8A2B-03E3A785736F}"/>
          </ac:picMkLst>
        </pc:picChg>
        <pc:picChg chg="mod">
          <ac:chgData name="瀚文 劉" userId="4eb45f693fa2a7ac" providerId="LiveId" clId="{F953CAAF-269B-41EA-9940-3A7CFDDBA5D1}" dt="2023-06-07T02:44:04.977" v="4624" actId="1035"/>
          <ac:picMkLst>
            <pc:docMk/>
            <pc:sldMk cId="971801655" sldId="293"/>
            <ac:picMk id="8" creationId="{0A124F04-4C20-4641-BD9F-B60079D7CD9D}"/>
          </ac:picMkLst>
        </pc:picChg>
        <pc:picChg chg="mod">
          <ac:chgData name="瀚文 劉" userId="4eb45f693fa2a7ac" providerId="LiveId" clId="{F953CAAF-269B-41EA-9940-3A7CFDDBA5D1}" dt="2023-06-07T02:57:04.410" v="4996" actId="1037"/>
          <ac:picMkLst>
            <pc:docMk/>
            <pc:sldMk cId="971801655" sldId="293"/>
            <ac:picMk id="13" creationId="{DA9FA2D0-1FE7-4820-96FB-6CE1992043A5}"/>
          </ac:picMkLst>
        </pc:picChg>
      </pc:sldChg>
      <pc:sldChg chg="modSp add mod">
        <pc:chgData name="瀚文 劉" userId="4eb45f693fa2a7ac" providerId="LiveId" clId="{F953CAAF-269B-41EA-9940-3A7CFDDBA5D1}" dt="2023-06-07T03:00:24.068" v="5063" actId="1035"/>
        <pc:sldMkLst>
          <pc:docMk/>
          <pc:sldMk cId="987366677" sldId="294"/>
        </pc:sldMkLst>
        <pc:spChg chg="mod">
          <ac:chgData name="瀚文 劉" userId="4eb45f693fa2a7ac" providerId="LiveId" clId="{F953CAAF-269B-41EA-9940-3A7CFDDBA5D1}" dt="2023-06-04T13:54:47.060" v="1089" actId="20577"/>
          <ac:spMkLst>
            <pc:docMk/>
            <pc:sldMk cId="987366677" sldId="294"/>
            <ac:spMk id="2" creationId="{2E86A5BA-EED5-4F95-8B49-02C34C919F75}"/>
          </ac:spMkLst>
        </pc:spChg>
        <pc:spChg chg="mod">
          <ac:chgData name="瀚文 劉" userId="4eb45f693fa2a7ac" providerId="LiveId" clId="{F953CAAF-269B-41EA-9940-3A7CFDDBA5D1}" dt="2023-06-07T02:11:24.278" v="3647" actId="1036"/>
          <ac:spMkLst>
            <pc:docMk/>
            <pc:sldMk cId="987366677" sldId="294"/>
            <ac:spMk id="13" creationId="{D527862B-0D43-4E0E-A7E1-EBDFD5F0F0A5}"/>
          </ac:spMkLst>
        </pc:spChg>
        <pc:spChg chg="mod">
          <ac:chgData name="瀚文 劉" userId="4eb45f693fa2a7ac" providerId="LiveId" clId="{F953CAAF-269B-41EA-9940-3A7CFDDBA5D1}" dt="2023-06-07T03:00:18.428" v="5062" actId="1036"/>
          <ac:spMkLst>
            <pc:docMk/>
            <pc:sldMk cId="987366677" sldId="294"/>
            <ac:spMk id="14" creationId="{47B8484C-E73D-494E-B2F5-AF9A5CE50908}"/>
          </ac:spMkLst>
        </pc:spChg>
        <pc:spChg chg="mod">
          <ac:chgData name="瀚文 劉" userId="4eb45f693fa2a7ac" providerId="LiveId" clId="{F953CAAF-269B-41EA-9940-3A7CFDDBA5D1}" dt="2023-06-07T02:11:30.858" v="3698" actId="1035"/>
          <ac:spMkLst>
            <pc:docMk/>
            <pc:sldMk cId="987366677" sldId="294"/>
            <ac:spMk id="16" creationId="{D355ABC0-FD68-4323-B95E-D2A4E01556C3}"/>
          </ac:spMkLst>
        </pc:spChg>
        <pc:spChg chg="mod">
          <ac:chgData name="瀚文 劉" userId="4eb45f693fa2a7ac" providerId="LiveId" clId="{F953CAAF-269B-41EA-9940-3A7CFDDBA5D1}" dt="2023-06-07T02:11:24.278" v="3647" actId="1036"/>
          <ac:spMkLst>
            <pc:docMk/>
            <pc:sldMk cId="987366677" sldId="294"/>
            <ac:spMk id="17" creationId="{7FBBD0D6-530A-4A5C-820F-0C0A37B06790}"/>
          </ac:spMkLst>
        </pc:spChg>
        <pc:spChg chg="mod">
          <ac:chgData name="瀚文 劉" userId="4eb45f693fa2a7ac" providerId="LiveId" clId="{F953CAAF-269B-41EA-9940-3A7CFDDBA5D1}" dt="2023-06-07T03:00:24.068" v="5063" actId="1035"/>
          <ac:spMkLst>
            <pc:docMk/>
            <pc:sldMk cId="987366677" sldId="294"/>
            <ac:spMk id="18" creationId="{0F97BC09-76AD-436E-87D3-8DF9ED329963}"/>
          </ac:spMkLst>
        </pc:spChg>
        <pc:picChg chg="mod">
          <ac:chgData name="瀚文 劉" userId="4eb45f693fa2a7ac" providerId="LiveId" clId="{F953CAAF-269B-41EA-9940-3A7CFDDBA5D1}" dt="2023-06-07T02:10:46.205" v="3494" actId="1076"/>
          <ac:picMkLst>
            <pc:docMk/>
            <pc:sldMk cId="987366677" sldId="294"/>
            <ac:picMk id="6" creationId="{FF6A3CBF-E5B2-4F3F-B247-0C50B394CFED}"/>
          </ac:picMkLst>
        </pc:picChg>
      </pc:sldChg>
      <pc:sldChg chg="modSp add del mod">
        <pc:chgData name="瀚文 劉" userId="4eb45f693fa2a7ac" providerId="LiveId" clId="{F953CAAF-269B-41EA-9940-3A7CFDDBA5D1}" dt="2023-06-06T11:53:15.439" v="3055" actId="47"/>
        <pc:sldMkLst>
          <pc:docMk/>
          <pc:sldMk cId="3428083062" sldId="295"/>
        </pc:sldMkLst>
        <pc:spChg chg="mod">
          <ac:chgData name="瀚文 劉" userId="4eb45f693fa2a7ac" providerId="LiveId" clId="{F953CAAF-269B-41EA-9940-3A7CFDDBA5D1}" dt="2023-06-04T13:55:40.358" v="1172" actId="20577"/>
          <ac:spMkLst>
            <pc:docMk/>
            <pc:sldMk cId="3428083062" sldId="295"/>
            <ac:spMk id="2" creationId="{2E86A5BA-EED5-4F95-8B49-02C34C919F75}"/>
          </ac:spMkLst>
        </pc:spChg>
      </pc:sldChg>
      <pc:sldChg chg="modSp add mod">
        <pc:chgData name="瀚文 劉" userId="4eb45f693fa2a7ac" providerId="LiveId" clId="{F953CAAF-269B-41EA-9940-3A7CFDDBA5D1}" dt="2023-06-07T02:10:05.651" v="3490" actId="20577"/>
        <pc:sldMkLst>
          <pc:docMk/>
          <pc:sldMk cId="1176162366" sldId="296"/>
        </pc:sldMkLst>
        <pc:spChg chg="mod">
          <ac:chgData name="瀚文 劉" userId="4eb45f693fa2a7ac" providerId="LiveId" clId="{F953CAAF-269B-41EA-9940-3A7CFDDBA5D1}" dt="2023-06-04T13:53:57.367" v="1027" actId="20577"/>
          <ac:spMkLst>
            <pc:docMk/>
            <pc:sldMk cId="1176162366" sldId="296"/>
            <ac:spMk id="2" creationId="{2E86A5BA-EED5-4F95-8B49-02C34C919F75}"/>
          </ac:spMkLst>
        </pc:spChg>
        <pc:spChg chg="mod">
          <ac:chgData name="瀚文 劉" userId="4eb45f693fa2a7ac" providerId="LiveId" clId="{F953CAAF-269B-41EA-9940-3A7CFDDBA5D1}" dt="2023-06-07T01:59:18.092" v="3452" actId="20577"/>
          <ac:spMkLst>
            <pc:docMk/>
            <pc:sldMk cId="1176162366" sldId="296"/>
            <ac:spMk id="8" creationId="{A7254802-3BAC-4843-A981-54B11EE5B817}"/>
          </ac:spMkLst>
        </pc:spChg>
        <pc:spChg chg="mod">
          <ac:chgData name="瀚文 劉" userId="4eb45f693fa2a7ac" providerId="LiveId" clId="{F953CAAF-269B-41EA-9940-3A7CFDDBA5D1}" dt="2023-06-07T01:59:25.057" v="3454" actId="20577"/>
          <ac:spMkLst>
            <pc:docMk/>
            <pc:sldMk cId="1176162366" sldId="296"/>
            <ac:spMk id="13" creationId="{BC0E584D-5D40-4583-A05C-459A04FFD0D1}"/>
          </ac:spMkLst>
        </pc:spChg>
        <pc:spChg chg="mod">
          <ac:chgData name="瀚文 劉" userId="4eb45f693fa2a7ac" providerId="LiveId" clId="{F953CAAF-269B-41EA-9940-3A7CFDDBA5D1}" dt="2023-06-07T02:10:02.639" v="3489" actId="20577"/>
          <ac:spMkLst>
            <pc:docMk/>
            <pc:sldMk cId="1176162366" sldId="296"/>
            <ac:spMk id="14" creationId="{02731C24-67AA-402E-A9AB-79EAA44D0062}"/>
          </ac:spMkLst>
        </pc:spChg>
        <pc:spChg chg="mod">
          <ac:chgData name="瀚文 劉" userId="4eb45f693fa2a7ac" providerId="LiveId" clId="{F953CAAF-269B-41EA-9940-3A7CFDDBA5D1}" dt="2023-06-07T02:06:56.183" v="3469" actId="14100"/>
          <ac:spMkLst>
            <pc:docMk/>
            <pc:sldMk cId="1176162366" sldId="296"/>
            <ac:spMk id="15" creationId="{5904BFCC-8690-409E-AACD-A8C26265F831}"/>
          </ac:spMkLst>
        </pc:spChg>
        <pc:spChg chg="mod">
          <ac:chgData name="瀚文 劉" userId="4eb45f693fa2a7ac" providerId="LiveId" clId="{F953CAAF-269B-41EA-9940-3A7CFDDBA5D1}" dt="2023-06-07T02:10:05.651" v="3490" actId="20577"/>
          <ac:spMkLst>
            <pc:docMk/>
            <pc:sldMk cId="1176162366" sldId="296"/>
            <ac:spMk id="16" creationId="{05064148-8AD0-4745-AE8B-E46579524C4A}"/>
          </ac:spMkLst>
        </pc:spChg>
        <pc:spChg chg="mod">
          <ac:chgData name="瀚文 劉" userId="4eb45f693fa2a7ac" providerId="LiveId" clId="{F953CAAF-269B-41EA-9940-3A7CFDDBA5D1}" dt="2023-06-07T02:07:37.220" v="3473" actId="14100"/>
          <ac:spMkLst>
            <pc:docMk/>
            <pc:sldMk cId="1176162366" sldId="296"/>
            <ac:spMk id="17" creationId="{EB812A30-A2AD-4F09-9175-297711CE949A}"/>
          </ac:spMkLst>
        </pc:spChg>
      </pc:sldChg>
      <pc:sldChg chg="modSp add mod">
        <pc:chgData name="瀚文 劉" userId="4eb45f693fa2a7ac" providerId="LiveId" clId="{F953CAAF-269B-41EA-9940-3A7CFDDBA5D1}" dt="2023-06-04T13:54:23.315" v="1058" actId="20577"/>
        <pc:sldMkLst>
          <pc:docMk/>
          <pc:sldMk cId="3358051764" sldId="297"/>
        </pc:sldMkLst>
        <pc:spChg chg="mod">
          <ac:chgData name="瀚文 劉" userId="4eb45f693fa2a7ac" providerId="LiveId" clId="{F953CAAF-269B-41EA-9940-3A7CFDDBA5D1}" dt="2023-06-04T13:54:23.315" v="1058" actId="20577"/>
          <ac:spMkLst>
            <pc:docMk/>
            <pc:sldMk cId="3358051764" sldId="297"/>
            <ac:spMk id="2" creationId="{2E86A5BA-EED5-4F95-8B49-02C34C919F75}"/>
          </ac:spMkLst>
        </pc:spChg>
      </pc:sldChg>
      <pc:sldChg chg="addSp modSp add mod">
        <pc:chgData name="瀚文 劉" userId="4eb45f693fa2a7ac" providerId="LiveId" clId="{F953CAAF-269B-41EA-9940-3A7CFDDBA5D1}" dt="2023-06-07T02:30:01.428" v="4496" actId="1035"/>
        <pc:sldMkLst>
          <pc:docMk/>
          <pc:sldMk cId="1966317793" sldId="298"/>
        </pc:sldMkLst>
        <pc:spChg chg="mod">
          <ac:chgData name="瀚文 劉" userId="4eb45f693fa2a7ac" providerId="LiveId" clId="{F953CAAF-269B-41EA-9940-3A7CFDDBA5D1}" dt="2023-06-04T13:55:07.421" v="1128" actId="20577"/>
          <ac:spMkLst>
            <pc:docMk/>
            <pc:sldMk cId="1966317793" sldId="298"/>
            <ac:spMk id="2" creationId="{2E86A5BA-EED5-4F95-8B49-02C34C919F75}"/>
          </ac:spMkLst>
        </pc:spChg>
        <pc:spChg chg="mod">
          <ac:chgData name="瀚文 劉" userId="4eb45f693fa2a7ac" providerId="LiveId" clId="{F953CAAF-269B-41EA-9940-3A7CFDDBA5D1}" dt="2023-06-07T02:26:22.029" v="4385" actId="1035"/>
          <ac:spMkLst>
            <pc:docMk/>
            <pc:sldMk cId="1966317793" sldId="298"/>
            <ac:spMk id="14" creationId="{6327AA3A-E036-42AE-A392-8590EEAEBA5B}"/>
          </ac:spMkLst>
        </pc:spChg>
        <pc:spChg chg="mod">
          <ac:chgData name="瀚文 劉" userId="4eb45f693fa2a7ac" providerId="LiveId" clId="{F953CAAF-269B-41EA-9940-3A7CFDDBA5D1}" dt="2023-06-07T02:26:22.029" v="4385" actId="1035"/>
          <ac:spMkLst>
            <pc:docMk/>
            <pc:sldMk cId="1966317793" sldId="298"/>
            <ac:spMk id="15" creationId="{B7FDEE62-69DA-4380-B764-274FE531E761}"/>
          </ac:spMkLst>
        </pc:spChg>
        <pc:spChg chg="mod">
          <ac:chgData name="瀚文 劉" userId="4eb45f693fa2a7ac" providerId="LiveId" clId="{F953CAAF-269B-41EA-9940-3A7CFDDBA5D1}" dt="2023-06-07T02:29:44.577" v="4493" actId="1035"/>
          <ac:spMkLst>
            <pc:docMk/>
            <pc:sldMk cId="1966317793" sldId="298"/>
            <ac:spMk id="16" creationId="{F9E689F3-9EFA-4123-8506-3B4EEBF2B897}"/>
          </ac:spMkLst>
        </pc:spChg>
        <pc:spChg chg="mod">
          <ac:chgData name="瀚文 劉" userId="4eb45f693fa2a7ac" providerId="LiveId" clId="{F953CAAF-269B-41EA-9940-3A7CFDDBA5D1}" dt="2023-06-07T02:29:44.577" v="4493" actId="1035"/>
          <ac:spMkLst>
            <pc:docMk/>
            <pc:sldMk cId="1966317793" sldId="298"/>
            <ac:spMk id="17" creationId="{94E63DB3-A4A9-485F-98C0-61E758A2175D}"/>
          </ac:spMkLst>
        </pc:spChg>
        <pc:spChg chg="add mod">
          <ac:chgData name="瀚文 劉" userId="4eb45f693fa2a7ac" providerId="LiveId" clId="{F953CAAF-269B-41EA-9940-3A7CFDDBA5D1}" dt="2023-06-07T02:22:52.818" v="4319" actId="1035"/>
          <ac:spMkLst>
            <pc:docMk/>
            <pc:sldMk cId="1966317793" sldId="298"/>
            <ac:spMk id="18" creationId="{DD00A838-5938-4928-A234-F0A2FE1EB14E}"/>
          </ac:spMkLst>
        </pc:spChg>
        <pc:spChg chg="add mod">
          <ac:chgData name="瀚文 劉" userId="4eb45f693fa2a7ac" providerId="LiveId" clId="{F953CAAF-269B-41EA-9940-3A7CFDDBA5D1}" dt="2023-06-07T02:22:52.818" v="4319" actId="1035"/>
          <ac:spMkLst>
            <pc:docMk/>
            <pc:sldMk cId="1966317793" sldId="298"/>
            <ac:spMk id="19" creationId="{B06FB59D-5488-4881-9A70-FC12DBB08FF6}"/>
          </ac:spMkLst>
        </pc:spChg>
        <pc:spChg chg="add mod">
          <ac:chgData name="瀚文 劉" userId="4eb45f693fa2a7ac" providerId="LiveId" clId="{F953CAAF-269B-41EA-9940-3A7CFDDBA5D1}" dt="2023-06-07T02:22:52.818" v="4319" actId="1035"/>
          <ac:spMkLst>
            <pc:docMk/>
            <pc:sldMk cId="1966317793" sldId="298"/>
            <ac:spMk id="20" creationId="{80BD7A61-564D-4E79-8652-B237BADAD2BB}"/>
          </ac:spMkLst>
        </pc:spChg>
        <pc:spChg chg="mod">
          <ac:chgData name="瀚文 劉" userId="4eb45f693fa2a7ac" providerId="LiveId" clId="{F953CAAF-269B-41EA-9940-3A7CFDDBA5D1}" dt="2023-06-07T02:29:44.577" v="4493" actId="1035"/>
          <ac:spMkLst>
            <pc:docMk/>
            <pc:sldMk cId="1966317793" sldId="298"/>
            <ac:spMk id="21" creationId="{45C6CD02-4C88-44CF-B97B-A76DCC09BCFD}"/>
          </ac:spMkLst>
        </pc:spChg>
        <pc:spChg chg="add mod">
          <ac:chgData name="瀚文 劉" userId="4eb45f693fa2a7ac" providerId="LiveId" clId="{F953CAAF-269B-41EA-9940-3A7CFDDBA5D1}" dt="2023-06-07T02:22:52.818" v="4319" actId="1035"/>
          <ac:spMkLst>
            <pc:docMk/>
            <pc:sldMk cId="1966317793" sldId="298"/>
            <ac:spMk id="22" creationId="{2EFAB01C-DE1B-41B7-A9CB-7DF62717FEB6}"/>
          </ac:spMkLst>
        </pc:spChg>
        <pc:spChg chg="mod">
          <ac:chgData name="瀚文 劉" userId="4eb45f693fa2a7ac" providerId="LiveId" clId="{F953CAAF-269B-41EA-9940-3A7CFDDBA5D1}" dt="2023-06-07T02:30:01.428" v="4496" actId="1035"/>
          <ac:spMkLst>
            <pc:docMk/>
            <pc:sldMk cId="1966317793" sldId="298"/>
            <ac:spMk id="24" creationId="{5C9C4382-BE44-4695-B039-B81717E09647}"/>
          </ac:spMkLst>
        </pc:spChg>
        <pc:spChg chg="mod">
          <ac:chgData name="瀚文 劉" userId="4eb45f693fa2a7ac" providerId="LiveId" clId="{F953CAAF-269B-41EA-9940-3A7CFDDBA5D1}" dt="2023-06-07T02:30:01.428" v="4496" actId="1035"/>
          <ac:spMkLst>
            <pc:docMk/>
            <pc:sldMk cId="1966317793" sldId="298"/>
            <ac:spMk id="26" creationId="{51BB5291-FCA2-4ACF-AC1F-F99E9A6F381E}"/>
          </ac:spMkLst>
        </pc:spChg>
        <pc:picChg chg="mod modCrop">
          <ac:chgData name="瀚文 劉" userId="4eb45f693fa2a7ac" providerId="LiveId" clId="{F953CAAF-269B-41EA-9940-3A7CFDDBA5D1}" dt="2023-06-07T02:24:13.767" v="4354" actId="1037"/>
          <ac:picMkLst>
            <pc:docMk/>
            <pc:sldMk cId="1966317793" sldId="298"/>
            <ac:picMk id="6" creationId="{7CB6DBED-C365-47B3-A5AF-467698CB4C17}"/>
          </ac:picMkLst>
        </pc:picChg>
        <pc:picChg chg="mod modCrop">
          <ac:chgData name="瀚文 劉" userId="4eb45f693fa2a7ac" providerId="LiveId" clId="{F953CAAF-269B-41EA-9940-3A7CFDDBA5D1}" dt="2023-06-07T02:24:13.767" v="4354" actId="1037"/>
          <ac:picMkLst>
            <pc:docMk/>
            <pc:sldMk cId="1966317793" sldId="298"/>
            <ac:picMk id="8" creationId="{CB413227-2BD1-429F-88A2-0D98D3433E47}"/>
          </ac:picMkLst>
        </pc:picChg>
        <pc:picChg chg="mod">
          <ac:chgData name="瀚文 劉" userId="4eb45f693fa2a7ac" providerId="LiveId" clId="{F953CAAF-269B-41EA-9940-3A7CFDDBA5D1}" dt="2023-06-07T02:24:15.422" v="4355" actId="1038"/>
          <ac:picMkLst>
            <pc:docMk/>
            <pc:sldMk cId="1966317793" sldId="298"/>
            <ac:picMk id="23" creationId="{E1F70B0B-7A66-4228-B922-21B2379F348D}"/>
          </ac:picMkLst>
        </pc:picChg>
      </pc:sldChg>
      <pc:sldChg chg="modSp add mod">
        <pc:chgData name="瀚文 劉" userId="4eb45f693fa2a7ac" providerId="LiveId" clId="{F953CAAF-269B-41EA-9940-3A7CFDDBA5D1}" dt="2023-06-04T13:55:22.831" v="1152" actId="20577"/>
        <pc:sldMkLst>
          <pc:docMk/>
          <pc:sldMk cId="150537446" sldId="299"/>
        </pc:sldMkLst>
        <pc:spChg chg="mod">
          <ac:chgData name="瀚文 劉" userId="4eb45f693fa2a7ac" providerId="LiveId" clId="{F953CAAF-269B-41EA-9940-3A7CFDDBA5D1}" dt="2023-06-04T13:55:22.831" v="1152" actId="20577"/>
          <ac:spMkLst>
            <pc:docMk/>
            <pc:sldMk cId="150537446" sldId="299"/>
            <ac:spMk id="2" creationId="{2E86A5BA-EED5-4F95-8B49-02C34C919F75}"/>
          </ac:spMkLst>
        </pc:spChg>
      </pc:sldChg>
      <pc:sldChg chg="addSp delSp modSp mod">
        <pc:chgData name="瀚文 劉" userId="4eb45f693fa2a7ac" providerId="LiveId" clId="{F953CAAF-269B-41EA-9940-3A7CFDDBA5D1}" dt="2023-06-07T02:17:06.218" v="4246" actId="1037"/>
        <pc:sldMkLst>
          <pc:docMk/>
          <pc:sldMk cId="4079957832" sldId="300"/>
        </pc:sldMkLst>
        <pc:spChg chg="mod">
          <ac:chgData name="瀚文 劉" userId="4eb45f693fa2a7ac" providerId="LiveId" clId="{F953CAAF-269B-41EA-9940-3A7CFDDBA5D1}" dt="2023-06-07T02:13:53.105" v="4193" actId="1038"/>
          <ac:spMkLst>
            <pc:docMk/>
            <pc:sldMk cId="4079957832" sldId="300"/>
            <ac:spMk id="8" creationId="{F5D3D88A-8114-4EB9-A0CC-4B6F98D8E089}"/>
          </ac:spMkLst>
        </pc:spChg>
        <pc:spChg chg="mod">
          <ac:chgData name="瀚文 劉" userId="4eb45f693fa2a7ac" providerId="LiveId" clId="{F953CAAF-269B-41EA-9940-3A7CFDDBA5D1}" dt="2023-06-07T02:10:55.255" v="3506" actId="14100"/>
          <ac:spMkLst>
            <pc:docMk/>
            <pc:sldMk cId="4079957832" sldId="300"/>
            <ac:spMk id="15" creationId="{154726A4-BAED-4422-860D-93613FC8F51B}"/>
          </ac:spMkLst>
        </pc:spChg>
        <pc:spChg chg="mod">
          <ac:chgData name="瀚文 劉" userId="4eb45f693fa2a7ac" providerId="LiveId" clId="{F953CAAF-269B-41EA-9940-3A7CFDDBA5D1}" dt="2023-06-07T02:13:53.105" v="4193" actId="1038"/>
          <ac:spMkLst>
            <pc:docMk/>
            <pc:sldMk cId="4079957832" sldId="300"/>
            <ac:spMk id="17" creationId="{A99B4F68-0434-4232-A685-EBD1B56F6503}"/>
          </ac:spMkLst>
        </pc:spChg>
        <pc:picChg chg="del mod">
          <ac:chgData name="瀚文 劉" userId="4eb45f693fa2a7ac" providerId="LiveId" clId="{F953CAAF-269B-41EA-9940-3A7CFDDBA5D1}" dt="2023-06-07T02:14:37.386" v="4209" actId="478"/>
          <ac:picMkLst>
            <pc:docMk/>
            <pc:sldMk cId="4079957832" sldId="300"/>
            <ac:picMk id="5" creationId="{9504BFF9-8775-4C06-BB3C-B55B60AAE594}"/>
          </ac:picMkLst>
        </pc:picChg>
        <pc:picChg chg="mod ord">
          <ac:chgData name="瀚文 劉" userId="4eb45f693fa2a7ac" providerId="LiveId" clId="{F953CAAF-269B-41EA-9940-3A7CFDDBA5D1}" dt="2023-06-07T02:14:35.130" v="4208" actId="552"/>
          <ac:picMkLst>
            <pc:docMk/>
            <pc:sldMk cId="4079957832" sldId="300"/>
            <ac:picMk id="7" creationId="{1A0283A4-6855-4233-9F5E-4F7BDCEB27B0}"/>
          </ac:picMkLst>
        </pc:picChg>
        <pc:picChg chg="add del mod">
          <ac:chgData name="瀚文 劉" userId="4eb45f693fa2a7ac" providerId="LiveId" clId="{F953CAAF-269B-41EA-9940-3A7CFDDBA5D1}" dt="2023-06-07T02:12:39.745" v="4053" actId="478"/>
          <ac:picMkLst>
            <pc:docMk/>
            <pc:sldMk cId="4079957832" sldId="300"/>
            <ac:picMk id="9" creationId="{9ADE0604-3CB3-4134-B6C4-E30B0B47B015}"/>
          </ac:picMkLst>
        </pc:picChg>
        <pc:picChg chg="add del mod">
          <ac:chgData name="瀚文 劉" userId="4eb45f693fa2a7ac" providerId="LiveId" clId="{F953CAAF-269B-41EA-9940-3A7CFDDBA5D1}" dt="2023-06-07T02:12:39.745" v="4053" actId="478"/>
          <ac:picMkLst>
            <pc:docMk/>
            <pc:sldMk cId="4079957832" sldId="300"/>
            <ac:picMk id="10" creationId="{2FDB28A3-1486-451A-8E8A-2ECF6FF75934}"/>
          </ac:picMkLst>
        </pc:picChg>
        <pc:picChg chg="add mod ord">
          <ac:chgData name="瀚文 劉" userId="4eb45f693fa2a7ac" providerId="LiveId" clId="{F953CAAF-269B-41EA-9940-3A7CFDDBA5D1}" dt="2023-06-07T02:17:06.218" v="4246" actId="1037"/>
          <ac:picMkLst>
            <pc:docMk/>
            <pc:sldMk cId="4079957832" sldId="300"/>
            <ac:picMk id="11" creationId="{09349C38-8A1C-4F54-A97B-4C2D23005CAB}"/>
          </ac:picMkLst>
        </pc:picChg>
      </pc:sldChg>
      <pc:sldChg chg="del">
        <pc:chgData name="瀚文 劉" userId="4eb45f693fa2a7ac" providerId="LiveId" clId="{F953CAAF-269B-41EA-9940-3A7CFDDBA5D1}" dt="2023-06-06T11:06:42.161" v="1358" actId="47"/>
        <pc:sldMkLst>
          <pc:docMk/>
          <pc:sldMk cId="322423960" sldId="301"/>
        </pc:sldMkLst>
      </pc:sldChg>
      <pc:sldChg chg="addSp delSp modSp add del mod">
        <pc:chgData name="瀚文 劉" userId="4eb45f693fa2a7ac" providerId="LiveId" clId="{F953CAAF-269B-41EA-9940-3A7CFDDBA5D1}" dt="2023-06-06T11:18:17.292" v="1543" actId="47"/>
        <pc:sldMkLst>
          <pc:docMk/>
          <pc:sldMk cId="3783283839" sldId="302"/>
        </pc:sldMkLst>
        <pc:spChg chg="mod">
          <ac:chgData name="瀚文 劉" userId="4eb45f693fa2a7ac" providerId="LiveId" clId="{F953CAAF-269B-41EA-9940-3A7CFDDBA5D1}" dt="2023-06-06T11:06:40.546" v="1357"/>
          <ac:spMkLst>
            <pc:docMk/>
            <pc:sldMk cId="3783283839" sldId="302"/>
            <ac:spMk id="2" creationId="{4DFD34B1-B72C-499B-A60A-8AD435D039FA}"/>
          </ac:spMkLst>
        </pc:spChg>
        <pc:spChg chg="del">
          <ac:chgData name="瀚文 劉" userId="4eb45f693fa2a7ac" providerId="LiveId" clId="{F953CAAF-269B-41EA-9940-3A7CFDDBA5D1}" dt="2023-06-06T11:06:59.573" v="1359" actId="21"/>
          <ac:spMkLst>
            <pc:docMk/>
            <pc:sldMk cId="3783283839" sldId="302"/>
            <ac:spMk id="5" creationId="{9498FC9D-2F4E-4F3C-B24A-DEA482091D19}"/>
          </ac:spMkLst>
        </pc:spChg>
        <pc:spChg chg="del">
          <ac:chgData name="瀚文 劉" userId="4eb45f693fa2a7ac" providerId="LiveId" clId="{F953CAAF-269B-41EA-9940-3A7CFDDBA5D1}" dt="2023-06-06T11:06:59.573" v="1359" actId="21"/>
          <ac:spMkLst>
            <pc:docMk/>
            <pc:sldMk cId="3783283839" sldId="302"/>
            <ac:spMk id="6" creationId="{E2621B31-8D46-4C19-93D4-08B9F55307BD}"/>
          </ac:spMkLst>
        </pc:spChg>
        <pc:spChg chg="del mod">
          <ac:chgData name="瀚文 劉" userId="4eb45f693fa2a7ac" providerId="LiveId" clId="{F953CAAF-269B-41EA-9940-3A7CFDDBA5D1}" dt="2023-06-06T11:06:59.573" v="1359" actId="21"/>
          <ac:spMkLst>
            <pc:docMk/>
            <pc:sldMk cId="3783283839" sldId="302"/>
            <ac:spMk id="7" creationId="{42743A34-E165-4731-B61C-1E3CC1A9288C}"/>
          </ac:spMkLst>
        </pc:spChg>
        <pc:spChg chg="del mod">
          <ac:chgData name="瀚文 劉" userId="4eb45f693fa2a7ac" providerId="LiveId" clId="{F953CAAF-269B-41EA-9940-3A7CFDDBA5D1}" dt="2023-06-06T11:06:59.573" v="1359" actId="21"/>
          <ac:spMkLst>
            <pc:docMk/>
            <pc:sldMk cId="3783283839" sldId="302"/>
            <ac:spMk id="8" creationId="{3FE2EEF9-371A-40F8-9915-CAF19C63B2B7}"/>
          </ac:spMkLst>
        </pc:spChg>
        <pc:spChg chg="del mod">
          <ac:chgData name="瀚文 劉" userId="4eb45f693fa2a7ac" providerId="LiveId" clId="{F953CAAF-269B-41EA-9940-3A7CFDDBA5D1}" dt="2023-06-06T11:06:59.573" v="1359" actId="21"/>
          <ac:spMkLst>
            <pc:docMk/>
            <pc:sldMk cId="3783283839" sldId="302"/>
            <ac:spMk id="9" creationId="{D078D7FC-C924-480D-8F26-0C3375751A74}"/>
          </ac:spMkLst>
        </pc:spChg>
        <pc:spChg chg="del">
          <ac:chgData name="瀚文 劉" userId="4eb45f693fa2a7ac" providerId="LiveId" clId="{F953CAAF-269B-41EA-9940-3A7CFDDBA5D1}" dt="2023-06-06T11:06:59.573" v="1359" actId="21"/>
          <ac:spMkLst>
            <pc:docMk/>
            <pc:sldMk cId="3783283839" sldId="302"/>
            <ac:spMk id="10" creationId="{F023C101-CB29-4B8E-988C-CB0F9CECF689}"/>
          </ac:spMkLst>
        </pc:spChg>
        <pc:spChg chg="del">
          <ac:chgData name="瀚文 劉" userId="4eb45f693fa2a7ac" providerId="LiveId" clId="{F953CAAF-269B-41EA-9940-3A7CFDDBA5D1}" dt="2023-06-06T11:06:59.573" v="1359" actId="21"/>
          <ac:spMkLst>
            <pc:docMk/>
            <pc:sldMk cId="3783283839" sldId="302"/>
            <ac:spMk id="11" creationId="{BA120920-4BE9-4096-8FF9-490D50F653F2}"/>
          </ac:spMkLst>
        </pc:spChg>
        <pc:spChg chg="mod">
          <ac:chgData name="瀚文 劉" userId="4eb45f693fa2a7ac" providerId="LiveId" clId="{F953CAAF-269B-41EA-9940-3A7CFDDBA5D1}" dt="2023-06-06T11:03:46.272" v="1201" actId="20577"/>
          <ac:spMkLst>
            <pc:docMk/>
            <pc:sldMk cId="3783283839" sldId="302"/>
            <ac:spMk id="14" creationId="{3BABE4E3-7E0D-4E0D-B250-92C11C86B420}"/>
          </ac:spMkLst>
        </pc:spChg>
        <pc:spChg chg="mod">
          <ac:chgData name="瀚文 劉" userId="4eb45f693fa2a7ac" providerId="LiveId" clId="{F953CAAF-269B-41EA-9940-3A7CFDDBA5D1}" dt="2023-06-06T11:05:28.795" v="1341" actId="20577"/>
          <ac:spMkLst>
            <pc:docMk/>
            <pc:sldMk cId="3783283839" sldId="302"/>
            <ac:spMk id="15" creationId="{E83DEC25-D1B8-406F-BEED-A0A1566EE66A}"/>
          </ac:spMkLst>
        </pc:spChg>
        <pc:spChg chg="mod">
          <ac:chgData name="瀚文 劉" userId="4eb45f693fa2a7ac" providerId="LiveId" clId="{F953CAAF-269B-41EA-9940-3A7CFDDBA5D1}" dt="2023-06-06T11:04:40.789" v="1310" actId="20577"/>
          <ac:spMkLst>
            <pc:docMk/>
            <pc:sldMk cId="3783283839" sldId="302"/>
            <ac:spMk id="16" creationId="{403EC411-0D8A-4482-8CE9-442DC9BFC565}"/>
          </ac:spMkLst>
        </pc:spChg>
        <pc:spChg chg="mod">
          <ac:chgData name="瀚文 劉" userId="4eb45f693fa2a7ac" providerId="LiveId" clId="{F953CAAF-269B-41EA-9940-3A7CFDDBA5D1}" dt="2023-06-06T11:03:49.428" v="1205" actId="20577"/>
          <ac:spMkLst>
            <pc:docMk/>
            <pc:sldMk cId="3783283839" sldId="302"/>
            <ac:spMk id="21" creationId="{AA9A20D1-6519-483A-A331-32456BAB2794}"/>
          </ac:spMkLst>
        </pc:spChg>
        <pc:spChg chg="mod">
          <ac:chgData name="瀚文 劉" userId="4eb45f693fa2a7ac" providerId="LiveId" clId="{F953CAAF-269B-41EA-9940-3A7CFDDBA5D1}" dt="2023-06-06T11:04:02.993" v="1242" actId="20577"/>
          <ac:spMkLst>
            <pc:docMk/>
            <pc:sldMk cId="3783283839" sldId="302"/>
            <ac:spMk id="22" creationId="{AD45F301-A480-4DD1-9E6F-B9D61C7CDFE6}"/>
          </ac:spMkLst>
        </pc:spChg>
        <pc:spChg chg="mod">
          <ac:chgData name="瀚文 劉" userId="4eb45f693fa2a7ac" providerId="LiveId" clId="{F953CAAF-269B-41EA-9940-3A7CFDDBA5D1}" dt="2023-06-06T11:05:45.686" v="1356" actId="20577"/>
          <ac:spMkLst>
            <pc:docMk/>
            <pc:sldMk cId="3783283839" sldId="302"/>
            <ac:spMk id="23" creationId="{F2254F17-AD78-4A4D-8E13-A0308BD82EEE}"/>
          </ac:spMkLst>
        </pc:spChg>
        <pc:spChg chg="add mod">
          <ac:chgData name="瀚文 劉" userId="4eb45f693fa2a7ac" providerId="LiveId" clId="{F953CAAF-269B-41EA-9940-3A7CFDDBA5D1}" dt="2023-06-06T11:06:59.573" v="1359" actId="21"/>
          <ac:spMkLst>
            <pc:docMk/>
            <pc:sldMk cId="3783283839" sldId="302"/>
            <ac:spMk id="28" creationId="{A5F008AF-996F-475F-A546-9624262E4F49}"/>
          </ac:spMkLst>
        </pc:spChg>
        <pc:spChg chg="add mod">
          <ac:chgData name="瀚文 劉" userId="4eb45f693fa2a7ac" providerId="LiveId" clId="{F953CAAF-269B-41EA-9940-3A7CFDDBA5D1}" dt="2023-06-06T11:06:59.573" v="1359" actId="21"/>
          <ac:spMkLst>
            <pc:docMk/>
            <pc:sldMk cId="3783283839" sldId="302"/>
            <ac:spMk id="30" creationId="{FD738E38-A9DF-4566-8721-A13DBD6ED27A}"/>
          </ac:spMkLst>
        </pc:spChg>
        <pc:spChg chg="add mod">
          <ac:chgData name="瀚文 劉" userId="4eb45f693fa2a7ac" providerId="LiveId" clId="{F953CAAF-269B-41EA-9940-3A7CFDDBA5D1}" dt="2023-06-06T11:06:59.573" v="1359" actId="21"/>
          <ac:spMkLst>
            <pc:docMk/>
            <pc:sldMk cId="3783283839" sldId="302"/>
            <ac:spMk id="32" creationId="{F35859FD-3EF4-4CF6-B1CD-1FDDDCDF7D84}"/>
          </ac:spMkLst>
        </pc:spChg>
      </pc:sldChg>
      <pc:sldChg chg="addSp delSp modSp new add del mod">
        <pc:chgData name="瀚文 劉" userId="4eb45f693fa2a7ac" providerId="LiveId" clId="{F953CAAF-269B-41EA-9940-3A7CFDDBA5D1}" dt="2023-06-06T11:18:18.242" v="1544" actId="47"/>
        <pc:sldMkLst>
          <pc:docMk/>
          <pc:sldMk cId="1166152233" sldId="303"/>
        </pc:sldMkLst>
        <pc:spChg chg="add del">
          <ac:chgData name="瀚文 劉" userId="4eb45f693fa2a7ac" providerId="LiveId" clId="{F953CAAF-269B-41EA-9940-3A7CFDDBA5D1}" dt="2023-06-06T11:03:05.203" v="1185" actId="931"/>
          <ac:spMkLst>
            <pc:docMk/>
            <pc:sldMk cId="1166152233" sldId="303"/>
            <ac:spMk id="2" creationId="{12174605-FF95-45A7-B906-B22FEB4ABE94}"/>
          </ac:spMkLst>
        </pc:spChg>
        <pc:spChg chg="add del mod">
          <ac:chgData name="瀚文 劉" userId="4eb45f693fa2a7ac" providerId="LiveId" clId="{F953CAAF-269B-41EA-9940-3A7CFDDBA5D1}" dt="2023-06-06T11:07:03.090" v="1361"/>
          <ac:spMkLst>
            <pc:docMk/>
            <pc:sldMk cId="1166152233" sldId="303"/>
            <ac:spMk id="17" creationId="{3BC1450B-2BFA-45A8-A655-27D67F7C11E3}"/>
          </ac:spMkLst>
        </pc:spChg>
        <pc:spChg chg="add del mod">
          <ac:chgData name="瀚文 劉" userId="4eb45f693fa2a7ac" providerId="LiveId" clId="{F953CAAF-269B-41EA-9940-3A7CFDDBA5D1}" dt="2023-06-06T11:07:03.090" v="1361"/>
          <ac:spMkLst>
            <pc:docMk/>
            <pc:sldMk cId="1166152233" sldId="303"/>
            <ac:spMk id="18" creationId="{6438EDAB-067E-4591-A66C-4B601C01B207}"/>
          </ac:spMkLst>
        </pc:spChg>
        <pc:spChg chg="add del mod">
          <ac:chgData name="瀚文 劉" userId="4eb45f693fa2a7ac" providerId="LiveId" clId="{F953CAAF-269B-41EA-9940-3A7CFDDBA5D1}" dt="2023-06-06T11:07:03.090" v="1361"/>
          <ac:spMkLst>
            <pc:docMk/>
            <pc:sldMk cId="1166152233" sldId="303"/>
            <ac:spMk id="19" creationId="{650904F2-BF28-4429-8105-1E54D79E8534}"/>
          </ac:spMkLst>
        </pc:spChg>
        <pc:picChg chg="add del mod">
          <ac:chgData name="瀚文 劉" userId="4eb45f693fa2a7ac" providerId="LiveId" clId="{F953CAAF-269B-41EA-9940-3A7CFDDBA5D1}" dt="2023-06-06T11:02:46.738" v="1183" actId="478"/>
          <ac:picMkLst>
            <pc:docMk/>
            <pc:sldMk cId="1166152233" sldId="303"/>
            <ac:picMk id="14" creationId="{28C2A034-4472-425C-ACF0-D0D90872ECB8}"/>
          </ac:picMkLst>
        </pc:picChg>
        <pc:picChg chg="add del mod">
          <ac:chgData name="瀚文 劉" userId="4eb45f693fa2a7ac" providerId="LiveId" clId="{F953CAAF-269B-41EA-9940-3A7CFDDBA5D1}" dt="2023-06-06T11:03:05.203" v="1185" actId="931"/>
          <ac:picMkLst>
            <pc:docMk/>
            <pc:sldMk cId="1166152233" sldId="303"/>
            <ac:picMk id="16" creationId="{BE1804D3-FFA0-42B4-BBFF-2DCA4C5679D7}"/>
          </ac:picMkLst>
        </pc:picChg>
      </pc:sldChg>
      <pc:sldChg chg="new del">
        <pc:chgData name="瀚文 劉" userId="4eb45f693fa2a7ac" providerId="LiveId" clId="{F953CAAF-269B-41EA-9940-3A7CFDDBA5D1}" dt="2023-06-06T11:01:54.844" v="1175" actId="680"/>
        <pc:sldMkLst>
          <pc:docMk/>
          <pc:sldMk cId="1348801287" sldId="304"/>
        </pc:sldMkLst>
      </pc:sldChg>
      <pc:sldChg chg="new del">
        <pc:chgData name="瀚文 劉" userId="4eb45f693fa2a7ac" providerId="LiveId" clId="{F953CAAF-269B-41EA-9940-3A7CFDDBA5D1}" dt="2023-06-06T11:07:29.955" v="1363" actId="47"/>
        <pc:sldMkLst>
          <pc:docMk/>
          <pc:sldMk cId="2382010785" sldId="304"/>
        </pc:sldMkLst>
      </pc:sldChg>
      <pc:sldChg chg="new del">
        <pc:chgData name="瀚文 劉" userId="4eb45f693fa2a7ac" providerId="LiveId" clId="{F953CAAF-269B-41EA-9940-3A7CFDDBA5D1}" dt="2023-06-06T11:02:24.602" v="1177" actId="47"/>
        <pc:sldMkLst>
          <pc:docMk/>
          <pc:sldMk cId="2601911960" sldId="304"/>
        </pc:sldMkLst>
      </pc:sldChg>
      <pc:sldChg chg="addSp delSp modSp new mod">
        <pc:chgData name="瀚文 劉" userId="4eb45f693fa2a7ac" providerId="LiveId" clId="{F953CAAF-269B-41EA-9940-3A7CFDDBA5D1}" dt="2023-06-07T02:59:31.141" v="5060" actId="14100"/>
        <pc:sldMkLst>
          <pc:docMk/>
          <pc:sldMk cId="2830819030" sldId="304"/>
        </pc:sldMkLst>
        <pc:spChg chg="mod">
          <ac:chgData name="瀚文 劉" userId="4eb45f693fa2a7ac" providerId="LiveId" clId="{F953CAAF-269B-41EA-9940-3A7CFDDBA5D1}" dt="2023-06-06T11:08:42.765" v="1404"/>
          <ac:spMkLst>
            <pc:docMk/>
            <pc:sldMk cId="2830819030" sldId="304"/>
            <ac:spMk id="2" creationId="{ADD3BD1B-1219-4AD1-A2AB-6AE74CC8121E}"/>
          </ac:spMkLst>
        </pc:spChg>
        <pc:spChg chg="del">
          <ac:chgData name="瀚文 劉" userId="4eb45f693fa2a7ac" providerId="LiveId" clId="{F953CAAF-269B-41EA-9940-3A7CFDDBA5D1}" dt="2023-06-06T11:07:42.869" v="1366" actId="478"/>
          <ac:spMkLst>
            <pc:docMk/>
            <pc:sldMk cId="2830819030" sldId="304"/>
            <ac:spMk id="3" creationId="{57770663-C10B-439A-BAF4-71CCC1154A0C}"/>
          </ac:spMkLst>
        </pc:spChg>
        <pc:spChg chg="del">
          <ac:chgData name="瀚文 劉" userId="4eb45f693fa2a7ac" providerId="LiveId" clId="{F953CAAF-269B-41EA-9940-3A7CFDDBA5D1}" dt="2023-06-06T11:07:39.113" v="1365" actId="478"/>
          <ac:spMkLst>
            <pc:docMk/>
            <pc:sldMk cId="2830819030" sldId="304"/>
            <ac:spMk id="5" creationId="{470E2F7B-578B-41C0-BF47-B0EFF0D16273}"/>
          </ac:spMkLst>
        </pc:spChg>
        <pc:spChg chg="del">
          <ac:chgData name="瀚文 劉" userId="4eb45f693fa2a7ac" providerId="LiveId" clId="{F953CAAF-269B-41EA-9940-3A7CFDDBA5D1}" dt="2023-06-06T11:07:39.113" v="1365" actId="478"/>
          <ac:spMkLst>
            <pc:docMk/>
            <pc:sldMk cId="2830819030" sldId="304"/>
            <ac:spMk id="6" creationId="{BED087D2-8C5C-4F49-AEE1-F18C251E2FB6}"/>
          </ac:spMkLst>
        </pc:spChg>
        <pc:spChg chg="del mod topLvl">
          <ac:chgData name="瀚文 劉" userId="4eb45f693fa2a7ac" providerId="LiveId" clId="{F953CAAF-269B-41EA-9940-3A7CFDDBA5D1}" dt="2023-06-06T11:12:33.121" v="1454" actId="478"/>
          <ac:spMkLst>
            <pc:docMk/>
            <pc:sldMk cId="2830819030" sldId="304"/>
            <ac:spMk id="11" creationId="{D8706EFD-46A2-4BA9-9FFC-121B80C9B996}"/>
          </ac:spMkLst>
        </pc:spChg>
        <pc:spChg chg="mod topLvl">
          <ac:chgData name="瀚文 劉" userId="4eb45f693fa2a7ac" providerId="LiveId" clId="{F953CAAF-269B-41EA-9940-3A7CFDDBA5D1}" dt="2023-06-06T11:34:18.068" v="2023" actId="165"/>
          <ac:spMkLst>
            <pc:docMk/>
            <pc:sldMk cId="2830819030" sldId="304"/>
            <ac:spMk id="12" creationId="{2EB8F440-4A3B-4F29-A37A-789FC9BFCE5E}"/>
          </ac:spMkLst>
        </pc:spChg>
        <pc:spChg chg="mod topLvl">
          <ac:chgData name="瀚文 劉" userId="4eb45f693fa2a7ac" providerId="LiveId" clId="{F953CAAF-269B-41EA-9940-3A7CFDDBA5D1}" dt="2023-06-06T11:34:18.068" v="2023" actId="165"/>
          <ac:spMkLst>
            <pc:docMk/>
            <pc:sldMk cId="2830819030" sldId="304"/>
            <ac:spMk id="13" creationId="{1C268FDD-4FD0-40E7-A24B-77E2C51C5452}"/>
          </ac:spMkLst>
        </pc:spChg>
        <pc:spChg chg="add del mod">
          <ac:chgData name="瀚文 劉" userId="4eb45f693fa2a7ac" providerId="LiveId" clId="{F953CAAF-269B-41EA-9940-3A7CFDDBA5D1}" dt="2023-06-06T11:09:43.986" v="1416" actId="478"/>
          <ac:spMkLst>
            <pc:docMk/>
            <pc:sldMk cId="2830819030" sldId="304"/>
            <ac:spMk id="14" creationId="{4FEBF0FA-DA9B-4A87-95D6-463D262AD1E0}"/>
          </ac:spMkLst>
        </pc:spChg>
        <pc:spChg chg="add del mod">
          <ac:chgData name="瀚文 劉" userId="4eb45f693fa2a7ac" providerId="LiveId" clId="{F953CAAF-269B-41EA-9940-3A7CFDDBA5D1}" dt="2023-06-06T11:09:47.294" v="1417" actId="478"/>
          <ac:spMkLst>
            <pc:docMk/>
            <pc:sldMk cId="2830819030" sldId="304"/>
            <ac:spMk id="15" creationId="{40615670-6F73-41C8-B1DD-7386DE902774}"/>
          </ac:spMkLst>
        </pc:spChg>
        <pc:spChg chg="add del mod">
          <ac:chgData name="瀚文 劉" userId="4eb45f693fa2a7ac" providerId="LiveId" clId="{F953CAAF-269B-41EA-9940-3A7CFDDBA5D1}" dt="2023-06-06T11:10:02.816" v="1421" actId="478"/>
          <ac:spMkLst>
            <pc:docMk/>
            <pc:sldMk cId="2830819030" sldId="304"/>
            <ac:spMk id="16" creationId="{9BDDA89B-73F1-47CE-BF83-AAF63F82E61C}"/>
          </ac:spMkLst>
        </pc:spChg>
        <pc:spChg chg="add mod topLvl">
          <ac:chgData name="瀚文 劉" userId="4eb45f693fa2a7ac" providerId="LiveId" clId="{F953CAAF-269B-41EA-9940-3A7CFDDBA5D1}" dt="2023-06-06T11:34:37.543" v="2027" actId="554"/>
          <ac:spMkLst>
            <pc:docMk/>
            <pc:sldMk cId="2830819030" sldId="304"/>
            <ac:spMk id="17" creationId="{C176FFFE-D7C1-45FD-8AEF-F7CA60E3A0C2}"/>
          </ac:spMkLst>
        </pc:spChg>
        <pc:spChg chg="add del mod">
          <ac:chgData name="瀚文 劉" userId="4eb45f693fa2a7ac" providerId="LiveId" clId="{F953CAAF-269B-41EA-9940-3A7CFDDBA5D1}" dt="2023-06-06T11:10:15.925" v="1427" actId="478"/>
          <ac:spMkLst>
            <pc:docMk/>
            <pc:sldMk cId="2830819030" sldId="304"/>
            <ac:spMk id="18" creationId="{DB57CD15-51F9-4CBD-A9CA-C81C5033D5B9}"/>
          </ac:spMkLst>
        </pc:spChg>
        <pc:spChg chg="add mod topLvl">
          <ac:chgData name="瀚文 劉" userId="4eb45f693fa2a7ac" providerId="LiveId" clId="{F953CAAF-269B-41EA-9940-3A7CFDDBA5D1}" dt="2023-06-06T11:34:49.675" v="2029" actId="554"/>
          <ac:spMkLst>
            <pc:docMk/>
            <pc:sldMk cId="2830819030" sldId="304"/>
            <ac:spMk id="19" creationId="{C9A3975E-A803-4230-9AE0-98B78C13E34A}"/>
          </ac:spMkLst>
        </pc:spChg>
        <pc:spChg chg="add del mod">
          <ac:chgData name="瀚文 劉" userId="4eb45f693fa2a7ac" providerId="LiveId" clId="{F953CAAF-269B-41EA-9940-3A7CFDDBA5D1}" dt="2023-06-06T11:10:10.808" v="1424" actId="478"/>
          <ac:spMkLst>
            <pc:docMk/>
            <pc:sldMk cId="2830819030" sldId="304"/>
            <ac:spMk id="20" creationId="{8B0FDA75-C02C-4E22-987E-5FA646AEE510}"/>
          </ac:spMkLst>
        </pc:spChg>
        <pc:spChg chg="add del mod">
          <ac:chgData name="瀚文 劉" userId="4eb45f693fa2a7ac" providerId="LiveId" clId="{F953CAAF-269B-41EA-9940-3A7CFDDBA5D1}" dt="2023-06-06T11:10:21.818" v="1428" actId="478"/>
          <ac:spMkLst>
            <pc:docMk/>
            <pc:sldMk cId="2830819030" sldId="304"/>
            <ac:spMk id="21" creationId="{F90F5BBB-8FDA-460A-9820-EF40AA078D95}"/>
          </ac:spMkLst>
        </pc:spChg>
        <pc:spChg chg="add del mod">
          <ac:chgData name="瀚文 劉" userId="4eb45f693fa2a7ac" providerId="LiveId" clId="{F953CAAF-269B-41EA-9940-3A7CFDDBA5D1}" dt="2023-06-06T11:10:09.164" v="1423" actId="478"/>
          <ac:spMkLst>
            <pc:docMk/>
            <pc:sldMk cId="2830819030" sldId="304"/>
            <ac:spMk id="22" creationId="{5ECEA092-8AA5-4DFC-960A-24E2BB73E986}"/>
          </ac:spMkLst>
        </pc:spChg>
        <pc:spChg chg="add del mod">
          <ac:chgData name="瀚文 劉" userId="4eb45f693fa2a7ac" providerId="LiveId" clId="{F953CAAF-269B-41EA-9940-3A7CFDDBA5D1}" dt="2023-06-06T11:10:21.818" v="1428" actId="478"/>
          <ac:spMkLst>
            <pc:docMk/>
            <pc:sldMk cId="2830819030" sldId="304"/>
            <ac:spMk id="23" creationId="{C8E85798-55B2-40CA-9041-DD8DE5C32417}"/>
          </ac:spMkLst>
        </pc:spChg>
        <pc:spChg chg="add del mod">
          <ac:chgData name="瀚文 劉" userId="4eb45f693fa2a7ac" providerId="LiveId" clId="{F953CAAF-269B-41EA-9940-3A7CFDDBA5D1}" dt="2023-06-06T11:10:05.505" v="1422" actId="478"/>
          <ac:spMkLst>
            <pc:docMk/>
            <pc:sldMk cId="2830819030" sldId="304"/>
            <ac:spMk id="24" creationId="{5CD80D8F-506E-446A-A30B-6C378FAB15F4}"/>
          </ac:spMkLst>
        </pc:spChg>
        <pc:spChg chg="add del mod">
          <ac:chgData name="瀚文 劉" userId="4eb45f693fa2a7ac" providerId="LiveId" clId="{F953CAAF-269B-41EA-9940-3A7CFDDBA5D1}" dt="2023-06-06T11:12:17.541" v="1453"/>
          <ac:spMkLst>
            <pc:docMk/>
            <pc:sldMk cId="2830819030" sldId="304"/>
            <ac:spMk id="25" creationId="{4437A9CA-46B1-45BB-BFE1-BEAB74611579}"/>
          </ac:spMkLst>
        </pc:spChg>
        <pc:spChg chg="add mod ord topLvl">
          <ac:chgData name="瀚文 劉" userId="4eb45f693fa2a7ac" providerId="LiveId" clId="{F953CAAF-269B-41EA-9940-3A7CFDDBA5D1}" dt="2023-06-06T11:34:18.068" v="2023" actId="165"/>
          <ac:spMkLst>
            <pc:docMk/>
            <pc:sldMk cId="2830819030" sldId="304"/>
            <ac:spMk id="26" creationId="{CA57E5DB-C44B-4733-9E8D-A913EB5D0528}"/>
          </ac:spMkLst>
        </pc:spChg>
        <pc:spChg chg="add mod ord topLvl">
          <ac:chgData name="瀚文 劉" userId="4eb45f693fa2a7ac" providerId="LiveId" clId="{F953CAAF-269B-41EA-9940-3A7CFDDBA5D1}" dt="2023-06-06T11:34:18.068" v="2023" actId="165"/>
          <ac:spMkLst>
            <pc:docMk/>
            <pc:sldMk cId="2830819030" sldId="304"/>
            <ac:spMk id="27" creationId="{201A745C-9835-4410-8C05-8B3147FECCBC}"/>
          </ac:spMkLst>
        </pc:spChg>
        <pc:spChg chg="mod">
          <ac:chgData name="瀚文 劉" userId="4eb45f693fa2a7ac" providerId="LiveId" clId="{F953CAAF-269B-41EA-9940-3A7CFDDBA5D1}" dt="2023-06-06T11:14:59.673" v="1500"/>
          <ac:spMkLst>
            <pc:docMk/>
            <pc:sldMk cId="2830819030" sldId="304"/>
            <ac:spMk id="30" creationId="{8FBFDD6B-502D-41B8-ACA5-610380A01C0E}"/>
          </ac:spMkLst>
        </pc:spChg>
        <pc:spChg chg="mod">
          <ac:chgData name="瀚文 劉" userId="4eb45f693fa2a7ac" providerId="LiveId" clId="{F953CAAF-269B-41EA-9940-3A7CFDDBA5D1}" dt="2023-06-06T11:14:59.673" v="1500"/>
          <ac:spMkLst>
            <pc:docMk/>
            <pc:sldMk cId="2830819030" sldId="304"/>
            <ac:spMk id="31" creationId="{783B98A5-2AF3-4060-BAD3-A54C01F494A1}"/>
          </ac:spMkLst>
        </pc:spChg>
        <pc:spChg chg="mod">
          <ac:chgData name="瀚文 劉" userId="4eb45f693fa2a7ac" providerId="LiveId" clId="{F953CAAF-269B-41EA-9940-3A7CFDDBA5D1}" dt="2023-06-06T11:22:35.076" v="1556" actId="207"/>
          <ac:spMkLst>
            <pc:docMk/>
            <pc:sldMk cId="2830819030" sldId="304"/>
            <ac:spMk id="32" creationId="{9E514E23-5CED-4C9A-A297-D1E5A8284CAA}"/>
          </ac:spMkLst>
        </pc:spChg>
        <pc:spChg chg="mod">
          <ac:chgData name="瀚文 劉" userId="4eb45f693fa2a7ac" providerId="LiveId" clId="{F953CAAF-269B-41EA-9940-3A7CFDDBA5D1}" dt="2023-06-06T11:23:05.056" v="1558" actId="207"/>
          <ac:spMkLst>
            <pc:docMk/>
            <pc:sldMk cId="2830819030" sldId="304"/>
            <ac:spMk id="33" creationId="{DC10C33B-D237-422D-967A-38C4A12BFEDD}"/>
          </ac:spMkLst>
        </pc:spChg>
        <pc:spChg chg="mod">
          <ac:chgData name="瀚文 劉" userId="4eb45f693fa2a7ac" providerId="LiveId" clId="{F953CAAF-269B-41EA-9940-3A7CFDDBA5D1}" dt="2023-06-06T11:14:59.673" v="1500"/>
          <ac:spMkLst>
            <pc:docMk/>
            <pc:sldMk cId="2830819030" sldId="304"/>
            <ac:spMk id="34" creationId="{44E52331-43DA-43E9-AECA-93D962F25A86}"/>
          </ac:spMkLst>
        </pc:spChg>
        <pc:spChg chg="mod">
          <ac:chgData name="瀚文 劉" userId="4eb45f693fa2a7ac" providerId="LiveId" clId="{F953CAAF-269B-41EA-9940-3A7CFDDBA5D1}" dt="2023-06-06T11:14:59.673" v="1500"/>
          <ac:spMkLst>
            <pc:docMk/>
            <pc:sldMk cId="2830819030" sldId="304"/>
            <ac:spMk id="35" creationId="{CA247430-5A58-4C44-A0D3-AFCAD38F17F2}"/>
          </ac:spMkLst>
        </pc:spChg>
        <pc:spChg chg="mod">
          <ac:chgData name="瀚文 劉" userId="4eb45f693fa2a7ac" providerId="LiveId" clId="{F953CAAF-269B-41EA-9940-3A7CFDDBA5D1}" dt="2023-06-06T11:15:07.949" v="1502"/>
          <ac:spMkLst>
            <pc:docMk/>
            <pc:sldMk cId="2830819030" sldId="304"/>
            <ac:spMk id="37" creationId="{12F6CFA1-8786-435F-8276-21325A9FAEA1}"/>
          </ac:spMkLst>
        </pc:spChg>
        <pc:spChg chg="mod">
          <ac:chgData name="瀚文 劉" userId="4eb45f693fa2a7ac" providerId="LiveId" clId="{F953CAAF-269B-41EA-9940-3A7CFDDBA5D1}" dt="2023-06-06T11:15:07.949" v="1502"/>
          <ac:spMkLst>
            <pc:docMk/>
            <pc:sldMk cId="2830819030" sldId="304"/>
            <ac:spMk id="38" creationId="{09730303-4E83-459D-93C1-BE7D5DC4CE82}"/>
          </ac:spMkLst>
        </pc:spChg>
        <pc:spChg chg="mod">
          <ac:chgData name="瀚文 劉" userId="4eb45f693fa2a7ac" providerId="LiveId" clId="{F953CAAF-269B-41EA-9940-3A7CFDDBA5D1}" dt="2023-06-06T11:23:57.511" v="1563" actId="207"/>
          <ac:spMkLst>
            <pc:docMk/>
            <pc:sldMk cId="2830819030" sldId="304"/>
            <ac:spMk id="39" creationId="{AC7DAB16-4CD7-4262-9B29-8744FBA454E7}"/>
          </ac:spMkLst>
        </pc:spChg>
        <pc:spChg chg="mod">
          <ac:chgData name="瀚文 劉" userId="4eb45f693fa2a7ac" providerId="LiveId" clId="{F953CAAF-269B-41EA-9940-3A7CFDDBA5D1}" dt="2023-06-06T11:15:07.949" v="1502"/>
          <ac:spMkLst>
            <pc:docMk/>
            <pc:sldMk cId="2830819030" sldId="304"/>
            <ac:spMk id="40" creationId="{E11BAAEE-D64E-41A2-BE77-5C6BF940E998}"/>
          </ac:spMkLst>
        </pc:spChg>
        <pc:spChg chg="mod">
          <ac:chgData name="瀚文 劉" userId="4eb45f693fa2a7ac" providerId="LiveId" clId="{F953CAAF-269B-41EA-9940-3A7CFDDBA5D1}" dt="2023-06-06T11:15:07.949" v="1502"/>
          <ac:spMkLst>
            <pc:docMk/>
            <pc:sldMk cId="2830819030" sldId="304"/>
            <ac:spMk id="41" creationId="{3F818F10-2FA5-485B-B1E7-0C7B31327E37}"/>
          </ac:spMkLst>
        </pc:spChg>
        <pc:spChg chg="mod">
          <ac:chgData name="瀚文 劉" userId="4eb45f693fa2a7ac" providerId="LiveId" clId="{F953CAAF-269B-41EA-9940-3A7CFDDBA5D1}" dt="2023-06-06T11:15:07.949" v="1502"/>
          <ac:spMkLst>
            <pc:docMk/>
            <pc:sldMk cId="2830819030" sldId="304"/>
            <ac:spMk id="42" creationId="{775EE74A-D801-4743-A95F-46FE0CE2BC55}"/>
          </ac:spMkLst>
        </pc:spChg>
        <pc:spChg chg="mod topLvl">
          <ac:chgData name="瀚文 劉" userId="4eb45f693fa2a7ac" providerId="LiveId" clId="{F953CAAF-269B-41EA-9940-3A7CFDDBA5D1}" dt="2023-06-06T11:32:26.279" v="1996" actId="165"/>
          <ac:spMkLst>
            <pc:docMk/>
            <pc:sldMk cId="2830819030" sldId="304"/>
            <ac:spMk id="45" creationId="{3320DE68-BAA7-44C0-A435-E1A1A9E378D6}"/>
          </ac:spMkLst>
        </pc:spChg>
        <pc:spChg chg="mod topLvl">
          <ac:chgData name="瀚文 劉" userId="4eb45f693fa2a7ac" providerId="LiveId" clId="{F953CAAF-269B-41EA-9940-3A7CFDDBA5D1}" dt="2023-06-06T11:32:26.279" v="1996" actId="165"/>
          <ac:spMkLst>
            <pc:docMk/>
            <pc:sldMk cId="2830819030" sldId="304"/>
            <ac:spMk id="46" creationId="{893CA490-9262-4F72-9972-1117FA8E32C3}"/>
          </ac:spMkLst>
        </pc:spChg>
        <pc:spChg chg="mod topLvl">
          <ac:chgData name="瀚文 劉" userId="4eb45f693fa2a7ac" providerId="LiveId" clId="{F953CAAF-269B-41EA-9940-3A7CFDDBA5D1}" dt="2023-06-06T11:32:26.279" v="1996" actId="165"/>
          <ac:spMkLst>
            <pc:docMk/>
            <pc:sldMk cId="2830819030" sldId="304"/>
            <ac:spMk id="47" creationId="{F94DADE9-4695-4435-9A3D-F1AE08A0713C}"/>
          </ac:spMkLst>
        </pc:spChg>
        <pc:spChg chg="mod topLvl">
          <ac:chgData name="瀚文 劉" userId="4eb45f693fa2a7ac" providerId="LiveId" clId="{F953CAAF-269B-41EA-9940-3A7CFDDBA5D1}" dt="2023-06-06T11:32:26.279" v="1996" actId="165"/>
          <ac:spMkLst>
            <pc:docMk/>
            <pc:sldMk cId="2830819030" sldId="304"/>
            <ac:spMk id="48" creationId="{992AC8A3-5501-45C8-ABE4-E2AEE1197B3D}"/>
          </ac:spMkLst>
        </pc:spChg>
        <pc:spChg chg="mod topLvl">
          <ac:chgData name="瀚文 劉" userId="4eb45f693fa2a7ac" providerId="LiveId" clId="{F953CAAF-269B-41EA-9940-3A7CFDDBA5D1}" dt="2023-06-06T11:35:07.405" v="2031" actId="554"/>
          <ac:spMkLst>
            <pc:docMk/>
            <pc:sldMk cId="2830819030" sldId="304"/>
            <ac:spMk id="49" creationId="{99907B47-5234-4538-ACFA-F06F686DEA63}"/>
          </ac:spMkLst>
        </pc:spChg>
        <pc:spChg chg="mod topLvl">
          <ac:chgData name="瀚文 劉" userId="4eb45f693fa2a7ac" providerId="LiveId" clId="{F953CAAF-269B-41EA-9940-3A7CFDDBA5D1}" dt="2023-06-06T11:35:16.026" v="2032" actId="554"/>
          <ac:spMkLst>
            <pc:docMk/>
            <pc:sldMk cId="2830819030" sldId="304"/>
            <ac:spMk id="50" creationId="{D2FB996F-8258-4CCC-B35D-9C2FE34FB59D}"/>
          </ac:spMkLst>
        </pc:spChg>
        <pc:spChg chg="mod topLvl">
          <ac:chgData name="瀚文 劉" userId="4eb45f693fa2a7ac" providerId="LiveId" clId="{F953CAAF-269B-41EA-9940-3A7CFDDBA5D1}" dt="2023-06-06T11:34:20.996" v="2024" actId="165"/>
          <ac:spMkLst>
            <pc:docMk/>
            <pc:sldMk cId="2830819030" sldId="304"/>
            <ac:spMk id="52" creationId="{851145E0-FC3C-4070-8001-51DF0A0420BD}"/>
          </ac:spMkLst>
        </pc:spChg>
        <pc:spChg chg="mod topLvl">
          <ac:chgData name="瀚文 劉" userId="4eb45f693fa2a7ac" providerId="LiveId" clId="{F953CAAF-269B-41EA-9940-3A7CFDDBA5D1}" dt="2023-06-06T11:34:20.996" v="2024" actId="165"/>
          <ac:spMkLst>
            <pc:docMk/>
            <pc:sldMk cId="2830819030" sldId="304"/>
            <ac:spMk id="53" creationId="{04B7B68D-BE3F-499D-9EBD-25C2C4C34230}"/>
          </ac:spMkLst>
        </pc:spChg>
        <pc:spChg chg="mod topLvl">
          <ac:chgData name="瀚文 劉" userId="4eb45f693fa2a7ac" providerId="LiveId" clId="{F953CAAF-269B-41EA-9940-3A7CFDDBA5D1}" dt="2023-06-06T11:34:20.996" v="2024" actId="165"/>
          <ac:spMkLst>
            <pc:docMk/>
            <pc:sldMk cId="2830819030" sldId="304"/>
            <ac:spMk id="54" creationId="{8ACF743D-F212-41B5-84B4-9222344FDA0F}"/>
          </ac:spMkLst>
        </pc:spChg>
        <pc:spChg chg="mod topLvl">
          <ac:chgData name="瀚文 劉" userId="4eb45f693fa2a7ac" providerId="LiveId" clId="{F953CAAF-269B-41EA-9940-3A7CFDDBA5D1}" dt="2023-06-06T11:34:20.996" v="2024" actId="165"/>
          <ac:spMkLst>
            <pc:docMk/>
            <pc:sldMk cId="2830819030" sldId="304"/>
            <ac:spMk id="55" creationId="{D8A4D413-2E97-43FF-A22B-77637644B59B}"/>
          </ac:spMkLst>
        </pc:spChg>
        <pc:spChg chg="mod topLvl">
          <ac:chgData name="瀚文 劉" userId="4eb45f693fa2a7ac" providerId="LiveId" clId="{F953CAAF-269B-41EA-9940-3A7CFDDBA5D1}" dt="2023-06-06T11:35:07.405" v="2031" actId="554"/>
          <ac:spMkLst>
            <pc:docMk/>
            <pc:sldMk cId="2830819030" sldId="304"/>
            <ac:spMk id="56" creationId="{31E80ED2-BCD9-481F-8D4C-7C642CA32452}"/>
          </ac:spMkLst>
        </pc:spChg>
        <pc:spChg chg="del mod topLvl">
          <ac:chgData name="瀚文 劉" userId="4eb45f693fa2a7ac" providerId="LiveId" clId="{F953CAAF-269B-41EA-9940-3A7CFDDBA5D1}" dt="2023-06-06T11:36:03.427" v="2059" actId="478"/>
          <ac:spMkLst>
            <pc:docMk/>
            <pc:sldMk cId="2830819030" sldId="304"/>
            <ac:spMk id="57" creationId="{AEA27BEA-372D-47A8-8CD8-A3524A346260}"/>
          </ac:spMkLst>
        </pc:spChg>
        <pc:spChg chg="add del mod">
          <ac:chgData name="瀚文 劉" userId="4eb45f693fa2a7ac" providerId="LiveId" clId="{F953CAAF-269B-41EA-9940-3A7CFDDBA5D1}" dt="2023-06-06T11:25:41.793" v="1628"/>
          <ac:spMkLst>
            <pc:docMk/>
            <pc:sldMk cId="2830819030" sldId="304"/>
            <ac:spMk id="58" creationId="{57B2D9D2-3E2C-4EFB-A3E6-1771478153F4}"/>
          </ac:spMkLst>
        </pc:spChg>
        <pc:spChg chg="add mod">
          <ac:chgData name="瀚文 劉" userId="4eb45f693fa2a7ac" providerId="LiveId" clId="{F953CAAF-269B-41EA-9940-3A7CFDDBA5D1}" dt="2023-06-06T11:34:43.686" v="2028" actId="554"/>
          <ac:spMkLst>
            <pc:docMk/>
            <pc:sldMk cId="2830819030" sldId="304"/>
            <ac:spMk id="59" creationId="{A127A2D5-824C-4630-9829-5160701A3791}"/>
          </ac:spMkLst>
        </pc:spChg>
        <pc:spChg chg="add mod">
          <ac:chgData name="瀚文 劉" userId="4eb45f693fa2a7ac" providerId="LiveId" clId="{F953CAAF-269B-41EA-9940-3A7CFDDBA5D1}" dt="2023-06-07T02:59:31.141" v="5060" actId="14100"/>
          <ac:spMkLst>
            <pc:docMk/>
            <pc:sldMk cId="2830819030" sldId="304"/>
            <ac:spMk id="60" creationId="{410DFCF8-4318-462F-B577-788E59A62543}"/>
          </ac:spMkLst>
        </pc:spChg>
        <pc:spChg chg="add mod">
          <ac:chgData name="瀚文 劉" userId="4eb45f693fa2a7ac" providerId="LiveId" clId="{F953CAAF-269B-41EA-9940-3A7CFDDBA5D1}" dt="2023-06-06T11:34:43.686" v="2028" actId="554"/>
          <ac:spMkLst>
            <pc:docMk/>
            <pc:sldMk cId="2830819030" sldId="304"/>
            <ac:spMk id="61" creationId="{3282AD6A-E9B6-451C-8A17-D3B648840A9B}"/>
          </ac:spMkLst>
        </pc:spChg>
        <pc:spChg chg="add mod">
          <ac:chgData name="瀚文 劉" userId="4eb45f693fa2a7ac" providerId="LiveId" clId="{F953CAAF-269B-41EA-9940-3A7CFDDBA5D1}" dt="2023-06-06T11:34:54.605" v="2030" actId="554"/>
          <ac:spMkLst>
            <pc:docMk/>
            <pc:sldMk cId="2830819030" sldId="304"/>
            <ac:spMk id="62" creationId="{F1DB6212-381E-47D5-A644-7B9554DC8136}"/>
          </ac:spMkLst>
        </pc:spChg>
        <pc:spChg chg="add del mod">
          <ac:chgData name="瀚文 劉" userId="4eb45f693fa2a7ac" providerId="LiveId" clId="{F953CAAF-269B-41EA-9940-3A7CFDDBA5D1}" dt="2023-06-06T11:35:38.915" v="2041" actId="478"/>
          <ac:spMkLst>
            <pc:docMk/>
            <pc:sldMk cId="2830819030" sldId="304"/>
            <ac:spMk id="63" creationId="{BEF657B9-A3ED-42E3-AA5B-B49439D56189}"/>
          </ac:spMkLst>
        </pc:spChg>
        <pc:spChg chg="add del mod">
          <ac:chgData name="瀚文 劉" userId="4eb45f693fa2a7ac" providerId="LiveId" clId="{F953CAAF-269B-41EA-9940-3A7CFDDBA5D1}" dt="2023-06-06T11:35:40.012" v="2042" actId="478"/>
          <ac:spMkLst>
            <pc:docMk/>
            <pc:sldMk cId="2830819030" sldId="304"/>
            <ac:spMk id="64" creationId="{6B0D5697-382F-4949-AD35-3EBB4BCF77EA}"/>
          </ac:spMkLst>
        </pc:spChg>
        <pc:spChg chg="add mod">
          <ac:chgData name="瀚文 劉" userId="4eb45f693fa2a7ac" providerId="LiveId" clId="{F953CAAF-269B-41EA-9940-3A7CFDDBA5D1}" dt="2023-06-07T02:58:51.579" v="5029" actId="14100"/>
          <ac:spMkLst>
            <pc:docMk/>
            <pc:sldMk cId="2830819030" sldId="304"/>
            <ac:spMk id="65" creationId="{FA43C411-5D59-4A4C-980C-02CD1D39E289}"/>
          </ac:spMkLst>
        </pc:spChg>
        <pc:spChg chg="add del mod">
          <ac:chgData name="瀚文 劉" userId="4eb45f693fa2a7ac" providerId="LiveId" clId="{F953CAAF-269B-41EA-9940-3A7CFDDBA5D1}" dt="2023-06-06T11:36:03.427" v="2059" actId="478"/>
          <ac:spMkLst>
            <pc:docMk/>
            <pc:sldMk cId="2830819030" sldId="304"/>
            <ac:spMk id="66" creationId="{89376861-7A22-43C9-A0B3-E74833F88580}"/>
          </ac:spMkLst>
        </pc:spChg>
        <pc:grpChg chg="add del mod">
          <ac:chgData name="瀚文 劉" userId="4eb45f693fa2a7ac" providerId="LiveId" clId="{F953CAAF-269B-41EA-9940-3A7CFDDBA5D1}" dt="2023-06-06T11:10:49.324" v="1437" actId="165"/>
          <ac:grpSpMkLst>
            <pc:docMk/>
            <pc:sldMk cId="2830819030" sldId="304"/>
            <ac:grpSpMk id="10" creationId="{FDBDE6F6-3DA5-4053-9A38-000604B14ED1}"/>
          </ac:grpSpMkLst>
        </pc:grpChg>
        <pc:grpChg chg="add del mod">
          <ac:chgData name="瀚文 劉" userId="4eb45f693fa2a7ac" providerId="LiveId" clId="{F953CAAF-269B-41EA-9940-3A7CFDDBA5D1}" dt="2023-06-06T11:18:32.739" v="1547" actId="165"/>
          <ac:grpSpMkLst>
            <pc:docMk/>
            <pc:sldMk cId="2830819030" sldId="304"/>
            <ac:grpSpMk id="28" creationId="{21398393-6CA1-45E9-A025-F90157E7D05B}"/>
          </ac:grpSpMkLst>
        </pc:grpChg>
        <pc:grpChg chg="add del mod">
          <ac:chgData name="瀚文 劉" userId="4eb45f693fa2a7ac" providerId="LiveId" clId="{F953CAAF-269B-41EA-9940-3A7CFDDBA5D1}" dt="2023-06-06T11:24:11.892" v="1565" actId="478"/>
          <ac:grpSpMkLst>
            <pc:docMk/>
            <pc:sldMk cId="2830819030" sldId="304"/>
            <ac:grpSpMk id="29" creationId="{75E8C6E5-67B2-4079-8A44-7FDA8FC6F1F8}"/>
          </ac:grpSpMkLst>
        </pc:grpChg>
        <pc:grpChg chg="add del mod">
          <ac:chgData name="瀚文 劉" userId="4eb45f693fa2a7ac" providerId="LiveId" clId="{F953CAAF-269B-41EA-9940-3A7CFDDBA5D1}" dt="2023-06-06T11:24:07.638" v="1564" actId="478"/>
          <ac:grpSpMkLst>
            <pc:docMk/>
            <pc:sldMk cId="2830819030" sldId="304"/>
            <ac:grpSpMk id="36" creationId="{D18B3445-CADA-4A99-A930-2DF3052E851A}"/>
          </ac:grpSpMkLst>
        </pc:grpChg>
        <pc:grpChg chg="add del mod">
          <ac:chgData name="瀚文 劉" userId="4eb45f693fa2a7ac" providerId="LiveId" clId="{F953CAAF-269B-41EA-9940-3A7CFDDBA5D1}" dt="2023-06-06T11:34:18.068" v="2023" actId="165"/>
          <ac:grpSpMkLst>
            <pc:docMk/>
            <pc:sldMk cId="2830819030" sldId="304"/>
            <ac:grpSpMk id="43" creationId="{72481896-7162-4592-99E1-F4AAC43ACF56}"/>
          </ac:grpSpMkLst>
        </pc:grpChg>
        <pc:grpChg chg="add del mod">
          <ac:chgData name="瀚文 劉" userId="4eb45f693fa2a7ac" providerId="LiveId" clId="{F953CAAF-269B-41EA-9940-3A7CFDDBA5D1}" dt="2023-06-06T11:32:26.279" v="1996" actId="165"/>
          <ac:grpSpMkLst>
            <pc:docMk/>
            <pc:sldMk cId="2830819030" sldId="304"/>
            <ac:grpSpMk id="44" creationId="{D97BF8DB-14E2-4ED9-9581-8D44E53CDE57}"/>
          </ac:grpSpMkLst>
        </pc:grpChg>
        <pc:grpChg chg="add del mod">
          <ac:chgData name="瀚文 劉" userId="4eb45f693fa2a7ac" providerId="LiveId" clId="{F953CAAF-269B-41EA-9940-3A7CFDDBA5D1}" dt="2023-06-06T11:34:20.996" v="2024" actId="165"/>
          <ac:grpSpMkLst>
            <pc:docMk/>
            <pc:sldMk cId="2830819030" sldId="304"/>
            <ac:grpSpMk id="51" creationId="{8681411F-28BE-41DA-B9D6-16C309B5C365}"/>
          </ac:grpSpMkLst>
        </pc:grpChg>
        <pc:picChg chg="add mod">
          <ac:chgData name="瀚文 劉" userId="4eb45f693fa2a7ac" providerId="LiveId" clId="{F953CAAF-269B-41EA-9940-3A7CFDDBA5D1}" dt="2023-06-06T11:15:38.365" v="1514" actId="1035"/>
          <ac:picMkLst>
            <pc:docMk/>
            <pc:sldMk cId="2830819030" sldId="304"/>
            <ac:picMk id="7" creationId="{CCAD1942-1D66-4D01-8BC9-83D1616A697C}"/>
          </ac:picMkLst>
        </pc:picChg>
        <pc:picChg chg="add mod">
          <ac:chgData name="瀚文 劉" userId="4eb45f693fa2a7ac" providerId="LiveId" clId="{F953CAAF-269B-41EA-9940-3A7CFDDBA5D1}" dt="2023-06-06T11:24:35.825" v="1582" actId="1038"/>
          <ac:picMkLst>
            <pc:docMk/>
            <pc:sldMk cId="2830819030" sldId="304"/>
            <ac:picMk id="8" creationId="{2B118B6C-D027-46E8-9383-AC4A8DD2FD0A}"/>
          </ac:picMkLst>
        </pc:picChg>
        <pc:picChg chg="add mod">
          <ac:chgData name="瀚文 劉" userId="4eb45f693fa2a7ac" providerId="LiveId" clId="{F953CAAF-269B-41EA-9940-3A7CFDDBA5D1}" dt="2023-06-06T11:24:42.065" v="1587" actId="1037"/>
          <ac:picMkLst>
            <pc:docMk/>
            <pc:sldMk cId="2830819030" sldId="304"/>
            <ac:picMk id="9" creationId="{864CCAD0-1339-4C7B-B551-8BDAB0FC7004}"/>
          </ac:picMkLst>
        </pc:picChg>
      </pc:sldChg>
      <pc:sldChg chg="delSp modSp new add del mod">
        <pc:chgData name="瀚文 劉" userId="4eb45f693fa2a7ac" providerId="LiveId" clId="{F953CAAF-269B-41EA-9940-3A7CFDDBA5D1}" dt="2023-06-06T11:53:15.439" v="3055" actId="47"/>
        <pc:sldMkLst>
          <pc:docMk/>
          <pc:sldMk cId="348505973" sldId="305"/>
        </pc:sldMkLst>
        <pc:spChg chg="mod">
          <ac:chgData name="瀚文 劉" userId="4eb45f693fa2a7ac" providerId="LiveId" clId="{F953CAAF-269B-41EA-9940-3A7CFDDBA5D1}" dt="2023-06-06T11:37:05.147" v="2061"/>
          <ac:spMkLst>
            <pc:docMk/>
            <pc:sldMk cId="348505973" sldId="305"/>
            <ac:spMk id="2" creationId="{66F14EEA-63DD-473F-BE8D-1FC27CFD070A}"/>
          </ac:spMkLst>
        </pc:spChg>
        <pc:spChg chg="del">
          <ac:chgData name="瀚文 劉" userId="4eb45f693fa2a7ac" providerId="LiveId" clId="{F953CAAF-269B-41EA-9940-3A7CFDDBA5D1}" dt="2023-06-06T11:38:44.322" v="2178" actId="478"/>
          <ac:spMkLst>
            <pc:docMk/>
            <pc:sldMk cId="348505973" sldId="305"/>
            <ac:spMk id="5" creationId="{6E1077EF-D963-49A8-A44A-5F7AAAFDDA28}"/>
          </ac:spMkLst>
        </pc:spChg>
        <pc:spChg chg="mod">
          <ac:chgData name="瀚文 劉" userId="4eb45f693fa2a7ac" providerId="LiveId" clId="{F953CAAF-269B-41EA-9940-3A7CFDDBA5D1}" dt="2023-06-06T11:38:41.654" v="2177" actId="2711"/>
          <ac:spMkLst>
            <pc:docMk/>
            <pc:sldMk cId="348505973" sldId="305"/>
            <ac:spMk id="6" creationId="{066CF215-FF57-4580-BD2E-61CECFB83E25}"/>
          </ac:spMkLst>
        </pc:spChg>
        <pc:spChg chg="mod">
          <ac:chgData name="瀚文 劉" userId="4eb45f693fa2a7ac" providerId="LiveId" clId="{F953CAAF-269B-41EA-9940-3A7CFDDBA5D1}" dt="2023-06-06T11:37:07.479" v="2062" actId="20577"/>
          <ac:spMkLst>
            <pc:docMk/>
            <pc:sldMk cId="348505973" sldId="305"/>
            <ac:spMk id="7" creationId="{D4C8CE5B-69E1-491A-AA1C-F05086FAC76B}"/>
          </ac:spMkLst>
        </pc:spChg>
        <pc:spChg chg="del">
          <ac:chgData name="瀚文 劉" userId="4eb45f693fa2a7ac" providerId="LiveId" clId="{F953CAAF-269B-41EA-9940-3A7CFDDBA5D1}" dt="2023-06-06T11:38:45.490" v="2179" actId="478"/>
          <ac:spMkLst>
            <pc:docMk/>
            <pc:sldMk cId="348505973" sldId="305"/>
            <ac:spMk id="8" creationId="{892BB2AF-CB12-44F9-B577-06B3ECD80C11}"/>
          </ac:spMkLst>
        </pc:spChg>
        <pc:spChg chg="mod">
          <ac:chgData name="瀚文 劉" userId="4eb45f693fa2a7ac" providerId="LiveId" clId="{F953CAAF-269B-41EA-9940-3A7CFDDBA5D1}" dt="2023-06-06T11:38:04.858" v="2167" actId="20577"/>
          <ac:spMkLst>
            <pc:docMk/>
            <pc:sldMk cId="348505973" sldId="305"/>
            <ac:spMk id="9" creationId="{7AE8AC97-FD16-4262-84C9-4882B5C77FCF}"/>
          </ac:spMkLst>
        </pc:spChg>
        <pc:spChg chg="mod">
          <ac:chgData name="瀚文 劉" userId="4eb45f693fa2a7ac" providerId="LiveId" clId="{F953CAAF-269B-41EA-9940-3A7CFDDBA5D1}" dt="2023-06-06T11:37:09.678" v="2063" actId="20577"/>
          <ac:spMkLst>
            <pc:docMk/>
            <pc:sldMk cId="348505973" sldId="305"/>
            <ac:spMk id="10" creationId="{9E93D1EE-69F4-45A7-94D1-4FA1BA49CC05}"/>
          </ac:spMkLst>
        </pc:spChg>
        <pc:spChg chg="del">
          <ac:chgData name="瀚文 劉" userId="4eb45f693fa2a7ac" providerId="LiveId" clId="{F953CAAF-269B-41EA-9940-3A7CFDDBA5D1}" dt="2023-06-06T11:38:46.564" v="2180" actId="478"/>
          <ac:spMkLst>
            <pc:docMk/>
            <pc:sldMk cId="348505973" sldId="305"/>
            <ac:spMk id="11" creationId="{14154726-3585-4515-9317-0A7003A9C102}"/>
          </ac:spMkLst>
        </pc:spChg>
        <pc:spChg chg="mod">
          <ac:chgData name="瀚文 劉" userId="4eb45f693fa2a7ac" providerId="LiveId" clId="{F953CAAF-269B-41EA-9940-3A7CFDDBA5D1}" dt="2023-06-06T11:37:12.823" v="2066" actId="20577"/>
          <ac:spMkLst>
            <pc:docMk/>
            <pc:sldMk cId="348505973" sldId="305"/>
            <ac:spMk id="13" creationId="{FB19B96D-4140-4FA5-AD95-E6A828F11447}"/>
          </ac:spMkLst>
        </pc:spChg>
      </pc:sldChg>
      <pc:sldChg chg="new del">
        <pc:chgData name="瀚文 劉" userId="4eb45f693fa2a7ac" providerId="LiveId" clId="{F953CAAF-269B-41EA-9940-3A7CFDDBA5D1}" dt="2023-06-06T11:39:04.694" v="2182" actId="47"/>
        <pc:sldMkLst>
          <pc:docMk/>
          <pc:sldMk cId="937337041" sldId="306"/>
        </pc:sldMkLst>
      </pc:sldChg>
      <pc:sldChg chg="addSp delSp modSp new mod">
        <pc:chgData name="瀚文 劉" userId="4eb45f693fa2a7ac" providerId="LiveId" clId="{F953CAAF-269B-41EA-9940-3A7CFDDBA5D1}" dt="2023-06-06T11:55:36.417" v="3211" actId="1037"/>
        <pc:sldMkLst>
          <pc:docMk/>
          <pc:sldMk cId="975574091" sldId="306"/>
        </pc:sldMkLst>
        <pc:spChg chg="mod">
          <ac:chgData name="瀚文 劉" userId="4eb45f693fa2a7ac" providerId="LiveId" clId="{F953CAAF-269B-41EA-9940-3A7CFDDBA5D1}" dt="2023-06-06T11:53:13.278" v="3054"/>
          <ac:spMkLst>
            <pc:docMk/>
            <pc:sldMk cId="975574091" sldId="306"/>
            <ac:spMk id="2" creationId="{DB961BC0-272B-4A29-965D-A562D7BC5DFA}"/>
          </ac:spMkLst>
        </pc:spChg>
        <pc:spChg chg="add del">
          <ac:chgData name="瀚文 劉" userId="4eb45f693fa2a7ac" providerId="LiveId" clId="{F953CAAF-269B-41EA-9940-3A7CFDDBA5D1}" dt="2023-06-06T11:39:31.237" v="2186" actId="478"/>
          <ac:spMkLst>
            <pc:docMk/>
            <pc:sldMk cId="975574091" sldId="306"/>
            <ac:spMk id="5" creationId="{F544DB5B-87E3-4A7B-AAE5-2B2A02358FD1}"/>
          </ac:spMkLst>
        </pc:spChg>
        <pc:spChg chg="add del">
          <ac:chgData name="瀚文 劉" userId="4eb45f693fa2a7ac" providerId="LiveId" clId="{F953CAAF-269B-41EA-9940-3A7CFDDBA5D1}" dt="2023-06-06T11:39:31.237" v="2186" actId="478"/>
          <ac:spMkLst>
            <pc:docMk/>
            <pc:sldMk cId="975574091" sldId="306"/>
            <ac:spMk id="6" creationId="{16E3B4A0-2E50-4313-A176-CA813D62AE15}"/>
          </ac:spMkLst>
        </pc:spChg>
        <pc:spChg chg="add mod">
          <ac:chgData name="瀚文 劉" userId="4eb45f693fa2a7ac" providerId="LiveId" clId="{F953CAAF-269B-41EA-9940-3A7CFDDBA5D1}" dt="2023-06-06T11:55:36.417" v="3211" actId="1037"/>
          <ac:spMkLst>
            <pc:docMk/>
            <pc:sldMk cId="975574091" sldId="306"/>
            <ac:spMk id="7" creationId="{1B0438E3-BAE5-4403-89A8-1825243C214A}"/>
          </ac:spMkLst>
        </pc:spChg>
      </pc:sldChg>
      <pc:sldChg chg="addSp delSp modSp new mod">
        <pc:chgData name="瀚文 劉" userId="4eb45f693fa2a7ac" providerId="LiveId" clId="{F953CAAF-269B-41EA-9940-3A7CFDDBA5D1}" dt="2023-06-07T02:52:44.795" v="4917" actId="1035"/>
        <pc:sldMkLst>
          <pc:docMk/>
          <pc:sldMk cId="2906250081" sldId="307"/>
        </pc:sldMkLst>
        <pc:spChg chg="del">
          <ac:chgData name="瀚文 劉" userId="4eb45f693fa2a7ac" providerId="LiveId" clId="{F953CAAF-269B-41EA-9940-3A7CFDDBA5D1}" dt="2023-06-07T02:50:32.573" v="4861" actId="478"/>
          <ac:spMkLst>
            <pc:docMk/>
            <pc:sldMk cId="2906250081" sldId="307"/>
            <ac:spMk id="2" creationId="{79CA1EA4-673F-4941-9A33-CFFF0F46F4FF}"/>
          </ac:spMkLst>
        </pc:spChg>
        <pc:spChg chg="del">
          <ac:chgData name="瀚文 劉" userId="4eb45f693fa2a7ac" providerId="LiveId" clId="{F953CAAF-269B-41EA-9940-3A7CFDDBA5D1}" dt="2023-06-07T02:50:35.461" v="4863" actId="478"/>
          <ac:spMkLst>
            <pc:docMk/>
            <pc:sldMk cId="2906250081" sldId="307"/>
            <ac:spMk id="5" creationId="{1DD65E6A-B6CA-4C23-9593-F30DF60C5AAF}"/>
          </ac:spMkLst>
        </pc:spChg>
        <pc:spChg chg="del">
          <ac:chgData name="瀚文 劉" userId="4eb45f693fa2a7ac" providerId="LiveId" clId="{F953CAAF-269B-41EA-9940-3A7CFDDBA5D1}" dt="2023-06-07T02:50:34.574" v="4862" actId="478"/>
          <ac:spMkLst>
            <pc:docMk/>
            <pc:sldMk cId="2906250081" sldId="307"/>
            <ac:spMk id="6" creationId="{9184EDAB-9C0D-42E1-8FE1-250C21798056}"/>
          </ac:spMkLst>
        </pc:spChg>
        <pc:spChg chg="add mod">
          <ac:chgData name="瀚文 劉" userId="4eb45f693fa2a7ac" providerId="LiveId" clId="{F953CAAF-269B-41EA-9940-3A7CFDDBA5D1}" dt="2023-06-07T02:52:44.795" v="4917" actId="1035"/>
          <ac:spMkLst>
            <pc:docMk/>
            <pc:sldMk cId="2906250081" sldId="307"/>
            <ac:spMk id="8" creationId="{2126A92E-B5D2-498B-A29D-D1E8D56191A5}"/>
          </ac:spMkLst>
        </pc:spChg>
        <pc:spChg chg="add mod">
          <ac:chgData name="瀚文 劉" userId="4eb45f693fa2a7ac" providerId="LiveId" clId="{F953CAAF-269B-41EA-9940-3A7CFDDBA5D1}" dt="2023-06-07T02:52:21.205" v="4913" actId="1036"/>
          <ac:spMkLst>
            <pc:docMk/>
            <pc:sldMk cId="2906250081" sldId="307"/>
            <ac:spMk id="9" creationId="{6A23F102-8B8A-48E3-8BD9-20E233CBE3BD}"/>
          </ac:spMkLst>
        </pc:spChg>
        <pc:grpChg chg="add mod">
          <ac:chgData name="瀚文 劉" userId="4eb45f693fa2a7ac" providerId="LiveId" clId="{F953CAAF-269B-41EA-9940-3A7CFDDBA5D1}" dt="2023-06-07T02:52:21.205" v="4913" actId="1036"/>
          <ac:grpSpMkLst>
            <pc:docMk/>
            <pc:sldMk cId="2906250081" sldId="307"/>
            <ac:grpSpMk id="10" creationId="{0543A82C-60FC-4AE6-BD56-D668CB370ECC}"/>
          </ac:grpSpMkLst>
        </pc:grpChg>
        <pc:picChg chg="mod">
          <ac:chgData name="瀚文 劉" userId="4eb45f693fa2a7ac" providerId="LiveId" clId="{F953CAAF-269B-41EA-9940-3A7CFDDBA5D1}" dt="2023-06-07T02:50:22.584" v="4859"/>
          <ac:picMkLst>
            <pc:docMk/>
            <pc:sldMk cId="2906250081" sldId="307"/>
            <ac:picMk id="11" creationId="{57F6F7F0-2503-462C-91B3-7F905B20D86A}"/>
          </ac:picMkLst>
        </pc:picChg>
        <pc:picChg chg="mod">
          <ac:chgData name="瀚文 劉" userId="4eb45f693fa2a7ac" providerId="LiveId" clId="{F953CAAF-269B-41EA-9940-3A7CFDDBA5D1}" dt="2023-06-07T02:50:22.584" v="4859"/>
          <ac:picMkLst>
            <pc:docMk/>
            <pc:sldMk cId="2906250081" sldId="307"/>
            <ac:picMk id="12" creationId="{B68416C9-2826-4709-A703-B4A1DA3AA87A}"/>
          </ac:picMkLst>
        </pc:picChg>
        <pc:picChg chg="mod">
          <ac:chgData name="瀚文 劉" userId="4eb45f693fa2a7ac" providerId="LiveId" clId="{F953CAAF-269B-41EA-9940-3A7CFDDBA5D1}" dt="2023-06-07T02:50:22.584" v="4859"/>
          <ac:picMkLst>
            <pc:docMk/>
            <pc:sldMk cId="2906250081" sldId="307"/>
            <ac:picMk id="13" creationId="{87129066-5A53-459D-AC39-1B19ECAA20DB}"/>
          </ac:picMkLst>
        </pc:picChg>
        <pc:cxnChg chg="add mod">
          <ac:chgData name="瀚文 劉" userId="4eb45f693fa2a7ac" providerId="LiveId" clId="{F953CAAF-269B-41EA-9940-3A7CFDDBA5D1}" dt="2023-06-07T02:52:25.482" v="4914" actId="1036"/>
          <ac:cxnSpMkLst>
            <pc:docMk/>
            <pc:sldMk cId="2906250081" sldId="307"/>
            <ac:cxnSpMk id="7" creationId="{D442EF3D-7AD8-4BA2-BAD9-3D5E610FDC4C}"/>
          </ac:cxnSpMkLst>
        </pc:cxnChg>
      </pc:sldChg>
      <pc:sldChg chg="delSp modSp add del mod">
        <pc:chgData name="瀚文 劉" userId="4eb45f693fa2a7ac" providerId="LiveId" clId="{F953CAAF-269B-41EA-9940-3A7CFDDBA5D1}" dt="2023-06-07T02:56:36.548" v="4987" actId="47"/>
        <pc:sldMkLst>
          <pc:docMk/>
          <pc:sldMk cId="3640319635" sldId="308"/>
        </pc:sldMkLst>
        <pc:spChg chg="mod">
          <ac:chgData name="瀚文 劉" userId="4eb45f693fa2a7ac" providerId="LiveId" clId="{F953CAAF-269B-41EA-9940-3A7CFDDBA5D1}" dt="2023-06-07T02:56:21.505" v="4986" actId="1036"/>
          <ac:spMkLst>
            <pc:docMk/>
            <pc:sldMk cId="3640319635" sldId="308"/>
            <ac:spMk id="7" creationId="{8F1BFF7C-471D-4F70-BAC0-6440B2B88F79}"/>
          </ac:spMkLst>
        </pc:spChg>
        <pc:spChg chg="mod">
          <ac:chgData name="瀚文 劉" userId="4eb45f693fa2a7ac" providerId="LiveId" clId="{F953CAAF-269B-41EA-9940-3A7CFDDBA5D1}" dt="2023-06-07T02:56:18.304" v="4980" actId="1035"/>
          <ac:spMkLst>
            <pc:docMk/>
            <pc:sldMk cId="3640319635" sldId="308"/>
            <ac:spMk id="8" creationId="{9145E9B1-2F11-42E9-87CB-BEC5CD60B5B5}"/>
          </ac:spMkLst>
        </pc:spChg>
        <pc:spChg chg="del mod">
          <ac:chgData name="瀚文 劉" userId="4eb45f693fa2a7ac" providerId="LiveId" clId="{F953CAAF-269B-41EA-9940-3A7CFDDBA5D1}" dt="2023-06-07T02:55:46.599" v="4945" actId="478"/>
          <ac:spMkLst>
            <pc:docMk/>
            <pc:sldMk cId="3640319635" sldId="308"/>
            <ac:spMk id="12" creationId="{D299E96C-F799-4E77-8B5F-430566899B24}"/>
          </ac:spMkLst>
        </pc:spChg>
        <pc:spChg chg="del mod">
          <ac:chgData name="瀚文 劉" userId="4eb45f693fa2a7ac" providerId="LiveId" clId="{F953CAAF-269B-41EA-9940-3A7CFDDBA5D1}" dt="2023-06-07T02:56:03.404" v="4953" actId="478"/>
          <ac:spMkLst>
            <pc:docMk/>
            <pc:sldMk cId="3640319635" sldId="308"/>
            <ac:spMk id="13" creationId="{636846B4-BAB5-4F21-B115-C1B32C3ED9D8}"/>
          </ac:spMkLst>
        </pc:spChg>
        <pc:spChg chg="del mod">
          <ac:chgData name="瀚文 劉" userId="4eb45f693fa2a7ac" providerId="LiveId" clId="{F953CAAF-269B-41EA-9940-3A7CFDDBA5D1}" dt="2023-06-07T02:55:55.590" v="4949" actId="478"/>
          <ac:spMkLst>
            <pc:docMk/>
            <pc:sldMk cId="3640319635" sldId="308"/>
            <ac:spMk id="14" creationId="{E89E4087-0057-407A-867C-00938A9D02B8}"/>
          </ac:spMkLst>
        </pc:spChg>
      </pc:sldChg>
      <pc:sldMasterChg chg="modSldLayout">
        <pc:chgData name="瀚文 劉" userId="4eb45f693fa2a7ac" providerId="LiveId" clId="{F953CAAF-269B-41EA-9940-3A7CFDDBA5D1}" dt="2023-06-07T02:50:07.808" v="4855" actId="21"/>
        <pc:sldMasterMkLst>
          <pc:docMk/>
          <pc:sldMasterMk cId="3603581200" sldId="2147483726"/>
        </pc:sldMasterMkLst>
        <pc:sldLayoutChg chg="addSp delSp modSp">
          <pc:chgData name="瀚文 劉" userId="4eb45f693fa2a7ac" providerId="LiveId" clId="{F953CAAF-269B-41EA-9940-3A7CFDDBA5D1}" dt="2023-06-07T02:50:02.851" v="4854"/>
          <pc:sldLayoutMkLst>
            <pc:docMk/>
            <pc:sldMasterMk cId="3603581200" sldId="2147483726"/>
            <pc:sldLayoutMk cId="3258917792" sldId="2147483742"/>
          </pc:sldLayoutMkLst>
          <pc:cxnChg chg="add del mod">
            <ac:chgData name="瀚文 劉" userId="4eb45f693fa2a7ac" providerId="LiveId" clId="{F953CAAF-269B-41EA-9940-3A7CFDDBA5D1}" dt="2023-06-07T02:50:02.851" v="4854"/>
            <ac:cxnSpMkLst>
              <pc:docMk/>
              <pc:sldMasterMk cId="3603581200" sldId="2147483726"/>
              <pc:sldLayoutMk cId="3258917792" sldId="2147483742"/>
              <ac:cxnSpMk id="8" creationId="{9E4CDCBE-AB3F-4B1C-AC7B-A5E1F7A5E3B4}"/>
            </ac:cxnSpMkLst>
          </pc:cxnChg>
        </pc:sldLayoutChg>
        <pc:sldLayoutChg chg="delSp mod">
          <pc:chgData name="瀚文 劉" userId="4eb45f693fa2a7ac" providerId="LiveId" clId="{F953CAAF-269B-41EA-9940-3A7CFDDBA5D1}" dt="2023-06-04T00:54:18.565" v="243" actId="21"/>
          <pc:sldLayoutMkLst>
            <pc:docMk/>
            <pc:sldMasterMk cId="3603581200" sldId="2147483726"/>
            <pc:sldLayoutMk cId="3937623030" sldId="2147483872"/>
          </pc:sldLayoutMkLst>
          <pc:cxnChg chg="del">
            <ac:chgData name="瀚文 劉" userId="4eb45f693fa2a7ac" providerId="LiveId" clId="{F953CAAF-269B-41EA-9940-3A7CFDDBA5D1}" dt="2023-06-04T00:54:18.565" v="243" actId="21"/>
            <ac:cxnSpMkLst>
              <pc:docMk/>
              <pc:sldMasterMk cId="3603581200" sldId="2147483726"/>
              <pc:sldLayoutMk cId="3937623030" sldId="2147483872"/>
              <ac:cxnSpMk id="49" creationId="{00000000-0000-0000-0000-000000000000}"/>
            </ac:cxnSpMkLst>
          </pc:cxnChg>
        </pc:sldLayoutChg>
        <pc:sldLayoutChg chg="delSp mod">
          <pc:chgData name="瀚文 劉" userId="4eb45f693fa2a7ac" providerId="LiveId" clId="{F953CAAF-269B-41EA-9940-3A7CFDDBA5D1}" dt="2023-06-07T02:50:07.808" v="4855" actId="21"/>
          <pc:sldLayoutMkLst>
            <pc:docMk/>
            <pc:sldMasterMk cId="3603581200" sldId="2147483726"/>
            <pc:sldLayoutMk cId="1154772632" sldId="2147483873"/>
          </pc:sldLayoutMkLst>
          <pc:cxnChg chg="del">
            <ac:chgData name="瀚文 劉" userId="4eb45f693fa2a7ac" providerId="LiveId" clId="{F953CAAF-269B-41EA-9940-3A7CFDDBA5D1}" dt="2023-06-07T02:50:07.808" v="4855" actId="21"/>
            <ac:cxnSpMkLst>
              <pc:docMk/>
              <pc:sldMasterMk cId="3603581200" sldId="2147483726"/>
              <pc:sldLayoutMk cId="1154772632" sldId="2147483873"/>
              <ac:cxnSpMk id="10" creationId="{00000000-0000-0000-0000-000000000000}"/>
            </ac:cxnSpMkLst>
          </pc:cxnChg>
        </pc:sldLayoutChg>
      </pc:sldMasterChg>
    </pc:docChg>
  </pc:docChgLst>
  <pc:docChgLst>
    <pc:chgData name="瀚文 劉" userId="4eb45f693fa2a7ac" providerId="LiveId" clId="{3F2A7CA0-9F14-480C-B156-17EFE1DDE05B}"/>
    <pc:docChg chg="modSld">
      <pc:chgData name="瀚文 劉" userId="4eb45f693fa2a7ac" providerId="LiveId" clId="{3F2A7CA0-9F14-480C-B156-17EFE1DDE05B}" dt="2024-06-09T08:02:18.388" v="51" actId="20577"/>
      <pc:docMkLst>
        <pc:docMk/>
      </pc:docMkLst>
      <pc:sldChg chg="addSp modSp mod">
        <pc:chgData name="瀚文 劉" userId="4eb45f693fa2a7ac" providerId="LiveId" clId="{3F2A7CA0-9F14-480C-B156-17EFE1DDE05B}" dt="2024-06-09T07:58:59.541" v="7" actId="1076"/>
        <pc:sldMkLst>
          <pc:docMk/>
          <pc:sldMk cId="371958247" sldId="312"/>
        </pc:sldMkLst>
        <pc:spChg chg="mod">
          <ac:chgData name="瀚文 劉" userId="4eb45f693fa2a7ac" providerId="LiveId" clId="{3F2A7CA0-9F14-480C-B156-17EFE1DDE05B}" dt="2024-06-09T07:58:59.541" v="7" actId="1076"/>
          <ac:spMkLst>
            <pc:docMk/>
            <pc:sldMk cId="371958247" sldId="312"/>
            <ac:spMk id="3" creationId="{99528D6C-5A53-43F9-A884-CF99D07DD351}"/>
          </ac:spMkLst>
        </pc:spChg>
        <pc:picChg chg="add mod">
          <ac:chgData name="瀚文 劉" userId="4eb45f693fa2a7ac" providerId="LiveId" clId="{3F2A7CA0-9F14-480C-B156-17EFE1DDE05B}" dt="2024-06-09T07:58:56.344" v="6" actId="1076"/>
          <ac:picMkLst>
            <pc:docMk/>
            <pc:sldMk cId="371958247" sldId="312"/>
            <ac:picMk id="17" creationId="{935C3FDB-FDBD-4F74-8837-CA0C67A26530}"/>
          </ac:picMkLst>
        </pc:picChg>
        <pc:picChg chg="add mod">
          <ac:chgData name="瀚文 劉" userId="4eb45f693fa2a7ac" providerId="LiveId" clId="{3F2A7CA0-9F14-480C-B156-17EFE1DDE05B}" dt="2024-06-09T07:58:56.344" v="6" actId="1076"/>
          <ac:picMkLst>
            <pc:docMk/>
            <pc:sldMk cId="371958247" sldId="312"/>
            <ac:picMk id="18" creationId="{2C615EC4-01F2-43C9-AB92-5E9F579464BC}"/>
          </ac:picMkLst>
        </pc:picChg>
      </pc:sldChg>
      <pc:sldChg chg="modSp mod">
        <pc:chgData name="瀚文 劉" userId="4eb45f693fa2a7ac" providerId="LiveId" clId="{3F2A7CA0-9F14-480C-B156-17EFE1DDE05B}" dt="2024-06-09T08:01:49.477" v="11" actId="20577"/>
        <pc:sldMkLst>
          <pc:docMk/>
          <pc:sldMk cId="1878177850" sldId="323"/>
        </pc:sldMkLst>
        <pc:spChg chg="mod">
          <ac:chgData name="瀚文 劉" userId="4eb45f693fa2a7ac" providerId="LiveId" clId="{3F2A7CA0-9F14-480C-B156-17EFE1DDE05B}" dt="2024-06-09T08:01:49.477" v="11" actId="20577"/>
          <ac:spMkLst>
            <pc:docMk/>
            <pc:sldMk cId="1878177850" sldId="323"/>
            <ac:spMk id="2" creationId="{2E86A5BA-EED5-4F95-8B49-02C34C919F75}"/>
          </ac:spMkLst>
        </pc:spChg>
      </pc:sldChg>
      <pc:sldChg chg="modSp mod">
        <pc:chgData name="瀚文 劉" userId="4eb45f693fa2a7ac" providerId="LiveId" clId="{3F2A7CA0-9F14-480C-B156-17EFE1DDE05B}" dt="2024-06-09T08:01:52.167" v="15" actId="20577"/>
        <pc:sldMkLst>
          <pc:docMk/>
          <pc:sldMk cId="2472641830" sldId="324"/>
        </pc:sldMkLst>
        <pc:spChg chg="mod">
          <ac:chgData name="瀚文 劉" userId="4eb45f693fa2a7ac" providerId="LiveId" clId="{3F2A7CA0-9F14-480C-B156-17EFE1DDE05B}" dt="2024-06-09T08:01:52.167" v="15" actId="20577"/>
          <ac:spMkLst>
            <pc:docMk/>
            <pc:sldMk cId="2472641830" sldId="324"/>
            <ac:spMk id="2" creationId="{2E86A5BA-EED5-4F95-8B49-02C34C919F75}"/>
          </ac:spMkLst>
        </pc:spChg>
      </pc:sldChg>
      <pc:sldChg chg="modSp mod">
        <pc:chgData name="瀚文 劉" userId="4eb45f693fa2a7ac" providerId="LiveId" clId="{3F2A7CA0-9F14-480C-B156-17EFE1DDE05B}" dt="2024-06-09T08:02:18.388" v="51" actId="20577"/>
        <pc:sldMkLst>
          <pc:docMk/>
          <pc:sldMk cId="2084998272" sldId="329"/>
        </pc:sldMkLst>
        <pc:spChg chg="mod">
          <ac:chgData name="瀚文 劉" userId="4eb45f693fa2a7ac" providerId="LiveId" clId="{3F2A7CA0-9F14-480C-B156-17EFE1DDE05B}" dt="2024-06-09T08:02:18.388" v="51" actId="20577"/>
          <ac:spMkLst>
            <pc:docMk/>
            <pc:sldMk cId="2084998272" sldId="329"/>
            <ac:spMk id="2" creationId="{2E86A5BA-EED5-4F95-8B49-02C34C919F75}"/>
          </ac:spMkLst>
        </pc:spChg>
      </pc:sldChg>
    </pc:docChg>
  </pc:docChgLst>
  <pc:docChgLst>
    <pc:chgData name="瀚文 劉" userId="4eb45f693fa2a7ac" providerId="LiveId" clId="{1C4987DD-F927-404E-A879-A8130A568ED9}"/>
    <pc:docChg chg="undo custSel modSld">
      <pc:chgData name="瀚文 劉" userId="4eb45f693fa2a7ac" providerId="LiveId" clId="{1C4987DD-F927-404E-A879-A8130A568ED9}" dt="2023-06-13T17:11:52.912" v="283" actId="1035"/>
      <pc:docMkLst>
        <pc:docMk/>
      </pc:docMkLst>
      <pc:sldChg chg="modSp mod">
        <pc:chgData name="瀚文 劉" userId="4eb45f693fa2a7ac" providerId="LiveId" clId="{1C4987DD-F927-404E-A879-A8130A568ED9}" dt="2023-06-13T15:35:10.865" v="2" actId="20577"/>
        <pc:sldMkLst>
          <pc:docMk/>
          <pc:sldMk cId="546734074" sldId="292"/>
        </pc:sldMkLst>
        <pc:spChg chg="mod">
          <ac:chgData name="瀚文 劉" userId="4eb45f693fa2a7ac" providerId="LiveId" clId="{1C4987DD-F927-404E-A879-A8130A568ED9}" dt="2023-06-13T15:35:10.865" v="2" actId="20577"/>
          <ac:spMkLst>
            <pc:docMk/>
            <pc:sldMk cId="546734074" sldId="292"/>
            <ac:spMk id="11" creationId="{EFD15594-001F-4C02-A5E1-D93D3BA5E7E8}"/>
          </ac:spMkLst>
        </pc:spChg>
      </pc:sldChg>
      <pc:sldChg chg="addSp delSp modSp mod">
        <pc:chgData name="瀚文 劉" userId="4eb45f693fa2a7ac" providerId="LiveId" clId="{1C4987DD-F927-404E-A879-A8130A568ED9}" dt="2023-06-13T17:11:52.912" v="283" actId="1035"/>
        <pc:sldMkLst>
          <pc:docMk/>
          <pc:sldMk cId="971801655" sldId="293"/>
        </pc:sldMkLst>
        <pc:picChg chg="add mod">
          <ac:chgData name="瀚文 劉" userId="4eb45f693fa2a7ac" providerId="LiveId" clId="{1C4987DD-F927-404E-A879-A8130A568ED9}" dt="2023-06-13T17:11:52.912" v="283" actId="1035"/>
          <ac:picMkLst>
            <pc:docMk/>
            <pc:sldMk cId="971801655" sldId="293"/>
            <ac:picMk id="5" creationId="{D6CA3367-785F-4375-B481-D9576B5BCBC6}"/>
          </ac:picMkLst>
        </pc:picChg>
        <pc:picChg chg="del">
          <ac:chgData name="瀚文 劉" userId="4eb45f693fa2a7ac" providerId="LiveId" clId="{1C4987DD-F927-404E-A879-A8130A568ED9}" dt="2023-06-13T17:11:31.832" v="264" actId="478"/>
          <ac:picMkLst>
            <pc:docMk/>
            <pc:sldMk cId="971801655" sldId="293"/>
            <ac:picMk id="13" creationId="{DA9FA2D0-1FE7-4820-96FB-6CE1992043A5}"/>
          </ac:picMkLst>
        </pc:picChg>
      </pc:sldChg>
      <pc:sldChg chg="addSp delSp modSp mod">
        <pc:chgData name="瀚文 劉" userId="4eb45f693fa2a7ac" providerId="LiveId" clId="{1C4987DD-F927-404E-A879-A8130A568ED9}" dt="2023-06-13T15:41:18.376" v="127" actId="21"/>
        <pc:sldMkLst>
          <pc:docMk/>
          <pc:sldMk cId="987366677" sldId="294"/>
        </pc:sldMkLst>
        <pc:spChg chg="mod">
          <ac:chgData name="瀚文 劉" userId="4eb45f693fa2a7ac" providerId="LiveId" clId="{1C4987DD-F927-404E-A879-A8130A568ED9}" dt="2023-06-13T15:37:25.903" v="20" actId="1035"/>
          <ac:spMkLst>
            <pc:docMk/>
            <pc:sldMk cId="987366677" sldId="294"/>
            <ac:spMk id="13" creationId="{D527862B-0D43-4E0E-A7E1-EBDFD5F0F0A5}"/>
          </ac:spMkLst>
        </pc:spChg>
        <pc:spChg chg="add del mod">
          <ac:chgData name="瀚文 劉" userId="4eb45f693fa2a7ac" providerId="LiveId" clId="{1C4987DD-F927-404E-A879-A8130A568ED9}" dt="2023-06-13T15:41:18.376" v="127" actId="21"/>
          <ac:spMkLst>
            <pc:docMk/>
            <pc:sldMk cId="987366677" sldId="294"/>
            <ac:spMk id="15" creationId="{2A227273-11B2-484F-97FE-536C5CBD9183}"/>
          </ac:spMkLst>
        </pc:spChg>
        <pc:spChg chg="mod">
          <ac:chgData name="瀚文 劉" userId="4eb45f693fa2a7ac" providerId="LiveId" clId="{1C4987DD-F927-404E-A879-A8130A568ED9}" dt="2023-06-13T15:37:25.903" v="20" actId="1035"/>
          <ac:spMkLst>
            <pc:docMk/>
            <pc:sldMk cId="987366677" sldId="294"/>
            <ac:spMk id="17" creationId="{7FBBD0D6-530A-4A5C-820F-0C0A37B06790}"/>
          </ac:spMkLst>
        </pc:spChg>
      </pc:sldChg>
      <pc:sldChg chg="addSp delSp modSp mod">
        <pc:chgData name="瀚文 劉" userId="4eb45f693fa2a7ac" providerId="LiveId" clId="{1C4987DD-F927-404E-A879-A8130A568ED9}" dt="2023-06-13T15:58:54.426" v="230" actId="1038"/>
        <pc:sldMkLst>
          <pc:docMk/>
          <pc:sldMk cId="1176162366" sldId="296"/>
        </pc:sldMkLst>
        <pc:spChg chg="mod">
          <ac:chgData name="瀚文 劉" userId="4eb45f693fa2a7ac" providerId="LiveId" clId="{1C4987DD-F927-404E-A879-A8130A568ED9}" dt="2023-06-13T15:36:44.859" v="4" actId="207"/>
          <ac:spMkLst>
            <pc:docMk/>
            <pc:sldMk cId="1176162366" sldId="296"/>
            <ac:spMk id="13" creationId="{BC0E584D-5D40-4583-A05C-459A04FFD0D1}"/>
          </ac:spMkLst>
        </pc:spChg>
        <pc:spChg chg="mod">
          <ac:chgData name="瀚文 劉" userId="4eb45f693fa2a7ac" providerId="LiveId" clId="{1C4987DD-F927-404E-A879-A8130A568ED9}" dt="2023-06-13T15:36:58.945" v="5" actId="207"/>
          <ac:spMkLst>
            <pc:docMk/>
            <pc:sldMk cId="1176162366" sldId="296"/>
            <ac:spMk id="15" creationId="{5904BFCC-8690-409E-AACD-A8C26265F831}"/>
          </ac:spMkLst>
        </pc:spChg>
        <pc:spChg chg="mod">
          <ac:chgData name="瀚文 劉" userId="4eb45f693fa2a7ac" providerId="LiveId" clId="{1C4987DD-F927-404E-A879-A8130A568ED9}" dt="2023-06-13T15:37:02.769" v="6" actId="207"/>
          <ac:spMkLst>
            <pc:docMk/>
            <pc:sldMk cId="1176162366" sldId="296"/>
            <ac:spMk id="17" creationId="{EB812A30-A2AD-4F09-9175-297711CE949A}"/>
          </ac:spMkLst>
        </pc:spChg>
        <pc:spChg chg="mod">
          <ac:chgData name="瀚文 劉" userId="4eb45f693fa2a7ac" providerId="LiveId" clId="{1C4987DD-F927-404E-A879-A8130A568ED9}" dt="2023-06-13T15:58:54.426" v="230" actId="1038"/>
          <ac:spMkLst>
            <pc:docMk/>
            <pc:sldMk cId="1176162366" sldId="296"/>
            <ac:spMk id="18" creationId="{07BA5A90-AD10-461C-9BBF-B9D649DA9F9C}"/>
          </ac:spMkLst>
        </pc:spChg>
        <pc:spChg chg="mod">
          <ac:chgData name="瀚文 劉" userId="4eb45f693fa2a7ac" providerId="LiveId" clId="{1C4987DD-F927-404E-A879-A8130A568ED9}" dt="2023-06-13T15:58:52.412" v="226" actId="1036"/>
          <ac:spMkLst>
            <pc:docMk/>
            <pc:sldMk cId="1176162366" sldId="296"/>
            <ac:spMk id="20" creationId="{52C2C922-250E-40E2-807B-4A06BE9840ED}"/>
          </ac:spMkLst>
        </pc:spChg>
        <pc:picChg chg="del">
          <ac:chgData name="瀚文 劉" userId="4eb45f693fa2a7ac" providerId="LiveId" clId="{1C4987DD-F927-404E-A879-A8130A568ED9}" dt="2023-06-13T15:58:18.328" v="202" actId="478"/>
          <ac:picMkLst>
            <pc:docMk/>
            <pc:sldMk cId="1176162366" sldId="296"/>
            <ac:picMk id="5" creationId="{2DB7C07C-C54C-4E7A-B459-7A56B4A57E09}"/>
          </ac:picMkLst>
        </pc:picChg>
        <pc:picChg chg="add mod ord">
          <ac:chgData name="瀚文 劉" userId="4eb45f693fa2a7ac" providerId="LiveId" clId="{1C4987DD-F927-404E-A879-A8130A568ED9}" dt="2023-06-13T15:58:50.036" v="221" actId="1035"/>
          <ac:picMkLst>
            <pc:docMk/>
            <pc:sldMk cId="1176162366" sldId="296"/>
            <ac:picMk id="6" creationId="{DE2F1777-0ACE-4E1F-BBE1-5606B4B9386F}"/>
          </ac:picMkLst>
        </pc:picChg>
        <pc:picChg chg="add mod ord">
          <ac:chgData name="瀚文 劉" userId="4eb45f693fa2a7ac" providerId="LiveId" clId="{1C4987DD-F927-404E-A879-A8130A568ED9}" dt="2023-06-13T15:58:09.911" v="201" actId="1035"/>
          <ac:picMkLst>
            <pc:docMk/>
            <pc:sldMk cId="1176162366" sldId="296"/>
            <ac:picMk id="19" creationId="{046EEED3-B897-4D44-88E3-463BF9ECBF9F}"/>
          </ac:picMkLst>
        </pc:picChg>
      </pc:sldChg>
      <pc:sldChg chg="addSp delSp modSp mod">
        <pc:chgData name="瀚文 劉" userId="4eb45f693fa2a7ac" providerId="LiveId" clId="{1C4987DD-F927-404E-A879-A8130A568ED9}" dt="2023-06-13T17:11:28.767" v="263" actId="1037"/>
        <pc:sldMkLst>
          <pc:docMk/>
          <pc:sldMk cId="3358051764" sldId="297"/>
        </pc:sldMkLst>
        <pc:spChg chg="mod">
          <ac:chgData name="瀚文 劉" userId="4eb45f693fa2a7ac" providerId="LiveId" clId="{1C4987DD-F927-404E-A879-A8130A568ED9}" dt="2023-06-13T17:08:31.072" v="248" actId="14100"/>
          <ac:spMkLst>
            <pc:docMk/>
            <pc:sldMk cId="3358051764" sldId="297"/>
            <ac:spMk id="9" creationId="{CABC6DA9-C017-4DF1-A696-5B372D7D12C8}"/>
          </ac:spMkLst>
        </pc:spChg>
        <pc:spChg chg="mod">
          <ac:chgData name="瀚文 劉" userId="4eb45f693fa2a7ac" providerId="LiveId" clId="{1C4987DD-F927-404E-A879-A8130A568ED9}" dt="2023-06-13T17:08:18.628" v="239" actId="14100"/>
          <ac:spMkLst>
            <pc:docMk/>
            <pc:sldMk cId="3358051764" sldId="297"/>
            <ac:spMk id="13" creationId="{9383923C-2E47-4BF5-BB83-F0BEF51053E9}"/>
          </ac:spMkLst>
        </pc:spChg>
        <pc:picChg chg="add mod">
          <ac:chgData name="瀚文 劉" userId="4eb45f693fa2a7ac" providerId="LiveId" clId="{1C4987DD-F927-404E-A879-A8130A568ED9}" dt="2023-06-13T17:11:28.767" v="263" actId="1037"/>
          <ac:picMkLst>
            <pc:docMk/>
            <pc:sldMk cId="3358051764" sldId="297"/>
            <ac:picMk id="5" creationId="{C2E05F8A-D390-4128-AD3A-91C5CFFE0A5D}"/>
          </ac:picMkLst>
        </pc:picChg>
        <pc:picChg chg="del">
          <ac:chgData name="瀚文 劉" userId="4eb45f693fa2a7ac" providerId="LiveId" clId="{1C4987DD-F927-404E-A879-A8130A568ED9}" dt="2023-06-13T17:11:17.391" v="249" actId="478"/>
          <ac:picMkLst>
            <pc:docMk/>
            <pc:sldMk cId="3358051764" sldId="297"/>
            <ac:picMk id="14" creationId="{A334F4FD-2E92-4666-8E0B-C69AF7FAFF40}"/>
          </ac:picMkLst>
        </pc:picChg>
      </pc:sldChg>
      <pc:sldChg chg="addSp modSp mod">
        <pc:chgData name="瀚文 劉" userId="4eb45f693fa2a7ac" providerId="LiveId" clId="{1C4987DD-F927-404E-A879-A8130A568ED9}" dt="2023-06-13T15:42:38.421" v="187" actId="1037"/>
        <pc:sldMkLst>
          <pc:docMk/>
          <pc:sldMk cId="150537446" sldId="299"/>
        </pc:sldMkLst>
        <pc:spChg chg="add mod">
          <ac:chgData name="瀚文 劉" userId="4eb45f693fa2a7ac" providerId="LiveId" clId="{1C4987DD-F927-404E-A879-A8130A568ED9}" dt="2023-06-13T15:42:30.657" v="179" actId="1037"/>
          <ac:spMkLst>
            <pc:docMk/>
            <pc:sldMk cId="150537446" sldId="299"/>
            <ac:spMk id="10" creationId="{8500E75E-8794-44BD-97AC-770874E990FF}"/>
          </ac:spMkLst>
        </pc:spChg>
        <pc:spChg chg="add mod">
          <ac:chgData name="瀚文 劉" userId="4eb45f693fa2a7ac" providerId="LiveId" clId="{1C4987DD-F927-404E-A879-A8130A568ED9}" dt="2023-06-13T15:42:38.421" v="187" actId="1037"/>
          <ac:spMkLst>
            <pc:docMk/>
            <pc:sldMk cId="150537446" sldId="299"/>
            <ac:spMk id="12" creationId="{B5589283-FBEC-4010-BB2D-88DEDBE4F9ED}"/>
          </ac:spMkLst>
        </pc:spChg>
        <pc:picChg chg="mod">
          <ac:chgData name="瀚文 劉" userId="4eb45f693fa2a7ac" providerId="LiveId" clId="{1C4987DD-F927-404E-A879-A8130A568ED9}" dt="2023-06-13T15:41:36.993" v="132" actId="1036"/>
          <ac:picMkLst>
            <pc:docMk/>
            <pc:sldMk cId="150537446" sldId="299"/>
            <ac:picMk id="14" creationId="{DF2BA63D-421F-4311-A49C-C363714C7CF0}"/>
          </ac:picMkLst>
        </pc:picChg>
      </pc:sldChg>
      <pc:sldChg chg="modSp mod">
        <pc:chgData name="瀚文 劉" userId="4eb45f693fa2a7ac" providerId="LiveId" clId="{1C4987DD-F927-404E-A879-A8130A568ED9}" dt="2023-06-13T15:39:37.847" v="98" actId="207"/>
        <pc:sldMkLst>
          <pc:docMk/>
          <pc:sldMk cId="4079957832" sldId="300"/>
        </pc:sldMkLst>
        <pc:spChg chg="mod">
          <ac:chgData name="瀚文 劉" userId="4eb45f693fa2a7ac" providerId="LiveId" clId="{1C4987DD-F927-404E-A879-A8130A568ED9}" dt="2023-06-13T15:39:10.119" v="68" actId="1038"/>
          <ac:spMkLst>
            <pc:docMk/>
            <pc:sldMk cId="4079957832" sldId="300"/>
            <ac:spMk id="8" creationId="{F5D3D88A-8114-4EB9-A0CC-4B6F98D8E089}"/>
          </ac:spMkLst>
        </pc:spChg>
        <pc:spChg chg="mod ord">
          <ac:chgData name="瀚文 劉" userId="4eb45f693fa2a7ac" providerId="LiveId" clId="{1C4987DD-F927-404E-A879-A8130A568ED9}" dt="2023-06-13T15:39:37.847" v="98" actId="207"/>
          <ac:spMkLst>
            <pc:docMk/>
            <pc:sldMk cId="4079957832" sldId="300"/>
            <ac:spMk id="15" creationId="{154726A4-BAED-4422-860D-93613FC8F51B}"/>
          </ac:spMkLst>
        </pc:spChg>
        <pc:spChg chg="mod">
          <ac:chgData name="瀚文 劉" userId="4eb45f693fa2a7ac" providerId="LiveId" clId="{1C4987DD-F927-404E-A879-A8130A568ED9}" dt="2023-06-13T15:39:10.119" v="68" actId="1038"/>
          <ac:spMkLst>
            <pc:docMk/>
            <pc:sldMk cId="4079957832" sldId="300"/>
            <ac:spMk id="17" creationId="{A99B4F68-0434-4232-A685-EBD1B56F6503}"/>
          </ac:spMkLst>
        </pc:spChg>
        <pc:picChg chg="mod">
          <ac:chgData name="瀚文 劉" userId="4eb45f693fa2a7ac" providerId="LiveId" clId="{1C4987DD-F927-404E-A879-A8130A568ED9}" dt="2023-06-13T15:39:19.195" v="96" actId="1036"/>
          <ac:picMkLst>
            <pc:docMk/>
            <pc:sldMk cId="4079957832" sldId="300"/>
            <ac:picMk id="10" creationId="{28FB0759-ADBA-49D6-BF89-CDD416A82191}"/>
          </ac:picMkLst>
        </pc:picChg>
      </pc:sldChg>
      <pc:sldChg chg="delSp mod">
        <pc:chgData name="瀚文 劉" userId="4eb45f693fa2a7ac" providerId="LiveId" clId="{1C4987DD-F927-404E-A879-A8130A568ED9}" dt="2023-06-13T15:35:04.897" v="1" actId="478"/>
        <pc:sldMkLst>
          <pc:docMk/>
          <pc:sldMk cId="975574091" sldId="306"/>
        </pc:sldMkLst>
        <pc:spChg chg="del">
          <ac:chgData name="瀚文 劉" userId="4eb45f693fa2a7ac" providerId="LiveId" clId="{1C4987DD-F927-404E-A879-A8130A568ED9}" dt="2023-06-13T15:35:04.897" v="1" actId="478"/>
          <ac:spMkLst>
            <pc:docMk/>
            <pc:sldMk cId="975574091" sldId="306"/>
            <ac:spMk id="3" creationId="{A1B84FA6-ACFD-46DB-9239-7FC7FCE9C704}"/>
          </ac:spMkLst>
        </pc:spChg>
      </pc:sldChg>
      <pc:sldChg chg="delSp mod">
        <pc:chgData name="瀚文 劉" userId="4eb45f693fa2a7ac" providerId="LiveId" clId="{1C4987DD-F927-404E-A879-A8130A568ED9}" dt="2023-06-13T15:35:00.825" v="0" actId="478"/>
        <pc:sldMkLst>
          <pc:docMk/>
          <pc:sldMk cId="2906250081" sldId="307"/>
        </pc:sldMkLst>
        <pc:spChg chg="del">
          <ac:chgData name="瀚文 劉" userId="4eb45f693fa2a7ac" providerId="LiveId" clId="{1C4987DD-F927-404E-A879-A8130A568ED9}" dt="2023-06-13T15:35:00.825" v="0" actId="478"/>
          <ac:spMkLst>
            <pc:docMk/>
            <pc:sldMk cId="2906250081" sldId="307"/>
            <ac:spMk id="3" creationId="{94397171-184D-4C5D-AA1A-C58165B15AA5}"/>
          </ac:spMkLst>
        </pc:spChg>
      </pc:sldChg>
    </pc:docChg>
  </pc:docChgLst>
  <pc:docChgLst>
    <pc:chgData userId="4eb45f693fa2a7ac" providerId="LiveId" clId="{9BD2C04E-9C68-41E2-8ECB-DDFA3C270C18}"/>
    <pc:docChg chg="modSld">
      <pc:chgData name="" userId="4eb45f693fa2a7ac" providerId="LiveId" clId="{9BD2C04E-9C68-41E2-8ECB-DDFA3C270C18}" dt="2023-06-07T08:01:09.171" v="2" actId="20577"/>
      <pc:docMkLst>
        <pc:docMk/>
      </pc:docMkLst>
      <pc:sldChg chg="modSp">
        <pc:chgData name="" userId="4eb45f693fa2a7ac" providerId="LiveId" clId="{9BD2C04E-9C68-41E2-8ECB-DDFA3C270C18}" dt="2023-06-07T07:40:35.255" v="1" actId="14100"/>
        <pc:sldMkLst>
          <pc:docMk/>
          <pc:sldMk cId="1176162366" sldId="296"/>
        </pc:sldMkLst>
        <pc:spChg chg="mod">
          <ac:chgData name="" userId="4eb45f693fa2a7ac" providerId="LiveId" clId="{9BD2C04E-9C68-41E2-8ECB-DDFA3C270C18}" dt="2023-06-07T07:40:35.255" v="1" actId="14100"/>
          <ac:spMkLst>
            <pc:docMk/>
            <pc:sldMk cId="1176162366" sldId="296"/>
            <ac:spMk id="15" creationId="{5904BFCC-8690-409E-AACD-A8C26265F831}"/>
          </ac:spMkLst>
        </pc:spChg>
      </pc:sldChg>
      <pc:sldChg chg="modSp">
        <pc:chgData name="" userId="4eb45f693fa2a7ac" providerId="LiveId" clId="{9BD2C04E-9C68-41E2-8ECB-DDFA3C270C18}" dt="2023-06-07T08:01:09.171" v="2" actId="20577"/>
        <pc:sldMkLst>
          <pc:docMk/>
          <pc:sldMk cId="2906250081" sldId="307"/>
        </pc:sldMkLst>
        <pc:spChg chg="mod">
          <ac:chgData name="" userId="4eb45f693fa2a7ac" providerId="LiveId" clId="{9BD2C04E-9C68-41E2-8ECB-DDFA3C270C18}" dt="2023-06-07T08:01:09.171" v="2" actId="20577"/>
          <ac:spMkLst>
            <pc:docMk/>
            <pc:sldMk cId="2906250081" sldId="307"/>
            <ac:spMk id="9" creationId="{6A23F102-8B8A-48E3-8BD9-20E233CBE3BD}"/>
          </ac:spMkLst>
        </pc:spChg>
      </pc:sldChg>
    </pc:docChg>
  </pc:docChgLst>
  <pc:docChgLst>
    <pc:chgData name="瀚文 劉" userId="4eb45f693fa2a7ac" providerId="LiveId" clId="{58CE6A6F-4548-471F-85DA-00D0BD76631C}"/>
    <pc:docChg chg="undo custSel addSld delSld modSld">
      <pc:chgData name="瀚文 劉" userId="4eb45f693fa2a7ac" providerId="LiveId" clId="{58CE6A6F-4548-471F-85DA-00D0BD76631C}" dt="2024-11-20T04:36:13.929" v="4507" actId="20577"/>
      <pc:docMkLst>
        <pc:docMk/>
      </pc:docMkLst>
      <pc:sldChg chg="addSp delSp modSp mod modNotesTx">
        <pc:chgData name="瀚文 劉" userId="4eb45f693fa2a7ac" providerId="LiveId" clId="{58CE6A6F-4548-471F-85DA-00D0BD76631C}" dt="2024-11-20T04:06:32.638" v="3482" actId="313"/>
        <pc:sldMkLst>
          <pc:docMk/>
          <pc:sldMk cId="3586291797" sldId="286"/>
        </pc:sldMkLst>
        <pc:spChg chg="mod">
          <ac:chgData name="瀚文 劉" userId="4eb45f693fa2a7ac" providerId="LiveId" clId="{58CE6A6F-4548-471F-85DA-00D0BD76631C}" dt="2024-11-19T06:07:45.806" v="434" actId="20577"/>
          <ac:spMkLst>
            <pc:docMk/>
            <pc:sldMk cId="3586291797" sldId="286"/>
            <ac:spMk id="2" creationId="{2E86A5BA-EED5-4F95-8B49-02C34C919F75}"/>
          </ac:spMkLst>
        </pc:spChg>
        <pc:spChg chg="del">
          <ac:chgData name="瀚文 劉" userId="4eb45f693fa2a7ac" providerId="LiveId" clId="{58CE6A6F-4548-471F-85DA-00D0BD76631C}" dt="2024-11-18T06:51:45.626" v="25" actId="478"/>
          <ac:spMkLst>
            <pc:docMk/>
            <pc:sldMk cId="3586291797" sldId="286"/>
            <ac:spMk id="7" creationId="{8F1BFF7C-471D-4F70-BAC0-6440B2B88F79}"/>
          </ac:spMkLst>
        </pc:spChg>
        <pc:spChg chg="del">
          <ac:chgData name="瀚文 劉" userId="4eb45f693fa2a7ac" providerId="LiveId" clId="{58CE6A6F-4548-471F-85DA-00D0BD76631C}" dt="2024-11-18T06:52:03.124" v="27" actId="478"/>
          <ac:spMkLst>
            <pc:docMk/>
            <pc:sldMk cId="3586291797" sldId="286"/>
            <ac:spMk id="8" creationId="{9145E9B1-2F11-42E9-87CB-BEC5CD60B5B5}"/>
          </ac:spMkLst>
        </pc:spChg>
        <pc:spChg chg="del">
          <ac:chgData name="瀚文 劉" userId="4eb45f693fa2a7ac" providerId="LiveId" clId="{58CE6A6F-4548-471F-85DA-00D0BD76631C}" dt="2024-11-18T06:52:03.124" v="27" actId="478"/>
          <ac:spMkLst>
            <pc:docMk/>
            <pc:sldMk cId="3586291797" sldId="286"/>
            <ac:spMk id="12" creationId="{D299E96C-F799-4E77-8B5F-430566899B24}"/>
          </ac:spMkLst>
        </pc:spChg>
        <pc:spChg chg="del">
          <ac:chgData name="瀚文 劉" userId="4eb45f693fa2a7ac" providerId="LiveId" clId="{58CE6A6F-4548-471F-85DA-00D0BD76631C}" dt="2024-11-18T06:51:57.713" v="26" actId="478"/>
          <ac:spMkLst>
            <pc:docMk/>
            <pc:sldMk cId="3586291797" sldId="286"/>
            <ac:spMk id="15" creationId="{CABD952C-C655-4D9C-8069-4669935CA9AB}"/>
          </ac:spMkLst>
        </pc:spChg>
        <pc:spChg chg="add del mod">
          <ac:chgData name="瀚文 劉" userId="4eb45f693fa2a7ac" providerId="LiveId" clId="{58CE6A6F-4548-471F-85DA-00D0BD76631C}" dt="2024-11-19T06:30:50.774" v="1620" actId="20577"/>
          <ac:spMkLst>
            <pc:docMk/>
            <pc:sldMk cId="3586291797" sldId="286"/>
            <ac:spMk id="19" creationId="{AB015777-72E2-4090-99F6-3D9A3C66F36E}"/>
          </ac:spMkLst>
        </pc:spChg>
        <pc:spChg chg="add del">
          <ac:chgData name="瀚文 劉" userId="4eb45f693fa2a7ac" providerId="LiveId" clId="{58CE6A6F-4548-471F-85DA-00D0BD76631C}" dt="2024-11-18T06:52:37.733" v="32" actId="478"/>
          <ac:spMkLst>
            <pc:docMk/>
            <pc:sldMk cId="3586291797" sldId="286"/>
            <ac:spMk id="20" creationId="{7FC46F63-B8F0-422E-84AF-DCBB2141D6BD}"/>
          </ac:spMkLst>
        </pc:spChg>
        <pc:grpChg chg="del">
          <ac:chgData name="瀚文 劉" userId="4eb45f693fa2a7ac" providerId="LiveId" clId="{58CE6A6F-4548-471F-85DA-00D0BD76631C}" dt="2024-11-18T06:51:57.713" v="26" actId="478"/>
          <ac:grpSpMkLst>
            <pc:docMk/>
            <pc:sldMk cId="3586291797" sldId="286"/>
            <ac:grpSpMk id="21" creationId="{5C12B7FC-D522-455C-A402-1D52D7022EE7}"/>
          </ac:grpSpMkLst>
        </pc:grpChg>
        <pc:picChg chg="del">
          <ac:chgData name="瀚文 劉" userId="4eb45f693fa2a7ac" providerId="LiveId" clId="{58CE6A6F-4548-471F-85DA-00D0BD76631C}" dt="2024-11-18T06:51:57.713" v="26" actId="478"/>
          <ac:picMkLst>
            <pc:docMk/>
            <pc:sldMk cId="3586291797" sldId="286"/>
            <ac:picMk id="16" creationId="{7F58B453-D3F3-415E-A15E-C946120CD3EC}"/>
          </ac:picMkLst>
        </pc:picChg>
      </pc:sldChg>
      <pc:sldChg chg="addSp delSp modSp mod modNotesTx">
        <pc:chgData name="瀚文 劉" userId="4eb45f693fa2a7ac" providerId="LiveId" clId="{58CE6A6F-4548-471F-85DA-00D0BD76631C}" dt="2024-11-19T06:21:00.568" v="842" actId="20577"/>
        <pc:sldMkLst>
          <pc:docMk/>
          <pc:sldMk cId="2906250081" sldId="307"/>
        </pc:sldMkLst>
        <pc:spChg chg="add del mod">
          <ac:chgData name="瀚文 劉" userId="4eb45f693fa2a7ac" providerId="LiveId" clId="{58CE6A6F-4548-471F-85DA-00D0BD76631C}" dt="2024-11-19T05:51:50.815" v="41" actId="478"/>
          <ac:spMkLst>
            <pc:docMk/>
            <pc:sldMk cId="2906250081" sldId="307"/>
            <ac:spMk id="2" creationId="{711C6C83-6651-4914-B960-5AAA14296495}"/>
          </ac:spMkLst>
        </pc:spChg>
        <pc:spChg chg="mod">
          <ac:chgData name="瀚文 劉" userId="4eb45f693fa2a7ac" providerId="LiveId" clId="{58CE6A6F-4548-471F-85DA-00D0BD76631C}" dt="2024-11-19T06:07:04.038" v="401" actId="1036"/>
          <ac:spMkLst>
            <pc:docMk/>
            <pc:sldMk cId="2906250081" sldId="307"/>
            <ac:spMk id="8" creationId="{2126A92E-B5D2-498B-A29D-D1E8D56191A5}"/>
          </ac:spMkLst>
        </pc:spChg>
        <pc:spChg chg="mod">
          <ac:chgData name="瀚文 劉" userId="4eb45f693fa2a7ac" providerId="LiveId" clId="{58CE6A6F-4548-471F-85DA-00D0BD76631C}" dt="2024-11-19T06:06:40.286" v="391" actId="1036"/>
          <ac:spMkLst>
            <pc:docMk/>
            <pc:sldMk cId="2906250081" sldId="307"/>
            <ac:spMk id="9" creationId="{6A23F102-8B8A-48E3-8BD9-20E233CBE3BD}"/>
          </ac:spMkLst>
        </pc:spChg>
        <pc:spChg chg="add mod">
          <ac:chgData name="瀚文 劉" userId="4eb45f693fa2a7ac" providerId="LiveId" clId="{58CE6A6F-4548-471F-85DA-00D0BD76631C}" dt="2024-11-19T06:06:33.107" v="387" actId="1036"/>
          <ac:spMkLst>
            <pc:docMk/>
            <pc:sldMk cId="2906250081" sldId="307"/>
            <ac:spMk id="17" creationId="{F4F62225-C1C0-4BD0-B1BD-A76DE475C6F5}"/>
          </ac:spMkLst>
        </pc:spChg>
        <pc:grpChg chg="add mod">
          <ac:chgData name="瀚文 劉" userId="4eb45f693fa2a7ac" providerId="LiveId" clId="{58CE6A6F-4548-471F-85DA-00D0BD76631C}" dt="2024-11-19T06:06:39.014" v="390" actId="1036"/>
          <ac:grpSpMkLst>
            <pc:docMk/>
            <pc:sldMk cId="2906250081" sldId="307"/>
            <ac:grpSpMk id="6" creationId="{B79293D1-4288-4E93-ABE7-C7AC4948403F}"/>
          </ac:grpSpMkLst>
        </pc:grpChg>
        <pc:grpChg chg="del mod">
          <ac:chgData name="瀚文 劉" userId="4eb45f693fa2a7ac" providerId="LiveId" clId="{58CE6A6F-4548-471F-85DA-00D0BD76631C}" dt="2024-11-19T05:54:08.148" v="45" actId="478"/>
          <ac:grpSpMkLst>
            <pc:docMk/>
            <pc:sldMk cId="2906250081" sldId="307"/>
            <ac:grpSpMk id="10" creationId="{0543A82C-60FC-4AE6-BD56-D668CB370ECC}"/>
          </ac:grpSpMkLst>
        </pc:grpChg>
        <pc:picChg chg="add mod">
          <ac:chgData name="瀚文 劉" userId="4eb45f693fa2a7ac" providerId="LiveId" clId="{58CE6A6F-4548-471F-85DA-00D0BD76631C}" dt="2024-11-19T05:56:02.070" v="108" actId="164"/>
          <ac:picMkLst>
            <pc:docMk/>
            <pc:sldMk cId="2906250081" sldId="307"/>
            <ac:picMk id="5" creationId="{838D5533-5055-4ED0-839D-4E473B389369}"/>
          </ac:picMkLst>
        </pc:picChg>
        <pc:picChg chg="del">
          <ac:chgData name="瀚文 劉" userId="4eb45f693fa2a7ac" providerId="LiveId" clId="{58CE6A6F-4548-471F-85DA-00D0BD76631C}" dt="2024-11-19T05:51:53.399" v="42" actId="478"/>
          <ac:picMkLst>
            <pc:docMk/>
            <pc:sldMk cId="2906250081" sldId="307"/>
            <ac:picMk id="11" creationId="{57F6F7F0-2503-462C-91B3-7F905B20D86A}"/>
          </ac:picMkLst>
        </pc:picChg>
        <pc:picChg chg="mod topLvl modCrop">
          <ac:chgData name="瀚文 劉" userId="4eb45f693fa2a7ac" providerId="LiveId" clId="{58CE6A6F-4548-471F-85DA-00D0BD76631C}" dt="2024-11-19T05:56:02.070" v="108" actId="164"/>
          <ac:picMkLst>
            <pc:docMk/>
            <pc:sldMk cId="2906250081" sldId="307"/>
            <ac:picMk id="12" creationId="{B68416C9-2826-4709-A703-B4A1DA3AA87A}"/>
          </ac:picMkLst>
        </pc:picChg>
        <pc:picChg chg="del topLvl">
          <ac:chgData name="瀚文 劉" userId="4eb45f693fa2a7ac" providerId="LiveId" clId="{58CE6A6F-4548-471F-85DA-00D0BD76631C}" dt="2024-11-19T05:54:08.148" v="45" actId="478"/>
          <ac:picMkLst>
            <pc:docMk/>
            <pc:sldMk cId="2906250081" sldId="307"/>
            <ac:picMk id="13" creationId="{87129066-5A53-459D-AC39-1B19ECAA20DB}"/>
          </ac:picMkLst>
        </pc:picChg>
        <pc:picChg chg="add mod">
          <ac:chgData name="瀚文 劉" userId="4eb45f693fa2a7ac" providerId="LiveId" clId="{58CE6A6F-4548-471F-85DA-00D0BD76631C}" dt="2024-11-19T05:58:10.610" v="139" actId="1076"/>
          <ac:picMkLst>
            <pc:docMk/>
            <pc:sldMk cId="2906250081" sldId="307"/>
            <ac:picMk id="14" creationId="{A9E7B8F3-F831-44CD-978A-4D60B8B04458}"/>
          </ac:picMkLst>
        </pc:picChg>
        <pc:picChg chg="add mod">
          <ac:chgData name="瀚文 劉" userId="4eb45f693fa2a7ac" providerId="LiveId" clId="{58CE6A6F-4548-471F-85DA-00D0BD76631C}" dt="2024-11-19T05:58:16.443" v="142" actId="14100"/>
          <ac:picMkLst>
            <pc:docMk/>
            <pc:sldMk cId="2906250081" sldId="307"/>
            <ac:picMk id="16" creationId="{2B8CBC2D-2A50-451A-A455-16EF3C12CF8E}"/>
          </ac:picMkLst>
        </pc:picChg>
      </pc:sldChg>
      <pc:sldChg chg="modNotesTx">
        <pc:chgData name="瀚文 劉" userId="4eb45f693fa2a7ac" providerId="LiveId" clId="{58CE6A6F-4548-471F-85DA-00D0BD76631C}" dt="2024-11-20T04:24:27.194" v="3953" actId="113"/>
        <pc:sldMkLst>
          <pc:docMk/>
          <pc:sldMk cId="1560960536" sldId="309"/>
        </pc:sldMkLst>
      </pc:sldChg>
      <pc:sldChg chg="add del">
        <pc:chgData name="瀚文 劉" userId="4eb45f693fa2a7ac" providerId="LiveId" clId="{58CE6A6F-4548-471F-85DA-00D0BD76631C}" dt="2024-11-19T05:43:27.063" v="40" actId="47"/>
        <pc:sldMkLst>
          <pc:docMk/>
          <pc:sldMk cId="3901392181" sldId="317"/>
        </pc:sldMkLst>
      </pc:sldChg>
      <pc:sldChg chg="modSp mod modNotesTx">
        <pc:chgData name="瀚文 劉" userId="4eb45f693fa2a7ac" providerId="LiveId" clId="{58CE6A6F-4548-471F-85DA-00D0BD76631C}" dt="2024-11-20T04:16:35.858" v="3774"/>
        <pc:sldMkLst>
          <pc:docMk/>
          <pc:sldMk cId="3495302208" sldId="322"/>
        </pc:sldMkLst>
        <pc:spChg chg="mod">
          <ac:chgData name="瀚文 劉" userId="4eb45f693fa2a7ac" providerId="LiveId" clId="{58CE6A6F-4548-471F-85DA-00D0BD76631C}" dt="2024-11-20T04:10:26.265" v="3558" actId="1037"/>
          <ac:spMkLst>
            <pc:docMk/>
            <pc:sldMk cId="3495302208" sldId="322"/>
            <ac:spMk id="18" creationId="{3B7F70DB-3AC9-8D49-66F2-F0EC297CF26B}"/>
          </ac:spMkLst>
        </pc:spChg>
      </pc:sldChg>
      <pc:sldChg chg="modNotesTx">
        <pc:chgData name="瀚文 劉" userId="4eb45f693fa2a7ac" providerId="LiveId" clId="{58CE6A6F-4548-471F-85DA-00D0BD76631C}" dt="2024-11-20T04:28:37.392" v="3981" actId="20577"/>
        <pc:sldMkLst>
          <pc:docMk/>
          <pc:sldMk cId="3218132307" sldId="325"/>
        </pc:sldMkLst>
      </pc:sldChg>
      <pc:sldChg chg="modNotesTx">
        <pc:chgData name="瀚文 劉" userId="4eb45f693fa2a7ac" providerId="LiveId" clId="{58CE6A6F-4548-471F-85DA-00D0BD76631C}" dt="2024-11-20T04:36:13.929" v="4507" actId="20577"/>
        <pc:sldMkLst>
          <pc:docMk/>
          <pc:sldMk cId="60174677" sldId="326"/>
        </pc:sldMkLst>
      </pc:sldChg>
      <pc:sldChg chg="del">
        <pc:chgData name="瀚文 劉" userId="4eb45f693fa2a7ac" providerId="LiveId" clId="{58CE6A6F-4548-471F-85DA-00D0BD76631C}" dt="2024-11-19T05:43:12.184" v="35" actId="47"/>
        <pc:sldMkLst>
          <pc:docMk/>
          <pc:sldMk cId="183477339" sldId="336"/>
        </pc:sldMkLst>
      </pc:sldChg>
      <pc:sldChg chg="modNotesTx">
        <pc:chgData name="瀚文 劉" userId="4eb45f693fa2a7ac" providerId="LiveId" clId="{58CE6A6F-4548-471F-85DA-00D0BD76631C}" dt="2024-11-20T04:27:07.403" v="3967" actId="113"/>
        <pc:sldMkLst>
          <pc:docMk/>
          <pc:sldMk cId="2987041818" sldId="339"/>
        </pc:sldMkLst>
      </pc:sldChg>
      <pc:sldChg chg="modSp mod modNotesTx">
        <pc:chgData name="瀚文 劉" userId="4eb45f693fa2a7ac" providerId="LiveId" clId="{58CE6A6F-4548-471F-85DA-00D0BD76631C}" dt="2024-11-20T04:08:31.285" v="3519" actId="313"/>
        <pc:sldMkLst>
          <pc:docMk/>
          <pc:sldMk cId="3251452316" sldId="341"/>
        </pc:sldMkLst>
        <pc:spChg chg="mod">
          <ac:chgData name="瀚文 劉" userId="4eb45f693fa2a7ac" providerId="LiveId" clId="{58CE6A6F-4548-471F-85DA-00D0BD76631C}" dt="2024-11-20T04:07:50.929" v="3516" actId="20577"/>
          <ac:spMkLst>
            <pc:docMk/>
            <pc:sldMk cId="3251452316" sldId="341"/>
            <ac:spMk id="2" creationId="{49680F9D-3292-03DC-C213-1412622D9839}"/>
          </ac:spMkLst>
        </pc:spChg>
        <pc:spChg chg="mod">
          <ac:chgData name="瀚文 劉" userId="4eb45f693fa2a7ac" providerId="LiveId" clId="{58CE6A6F-4548-471F-85DA-00D0BD76631C}" dt="2024-11-19T06:32:13.140" v="1651" actId="20577"/>
          <ac:spMkLst>
            <pc:docMk/>
            <pc:sldMk cId="3251452316" sldId="341"/>
            <ac:spMk id="13" creationId="{5DB44AF0-D054-704E-B95F-5209AD89A6F0}"/>
          </ac:spMkLst>
        </pc:spChg>
        <pc:spChg chg="mod">
          <ac:chgData name="瀚文 劉" userId="4eb45f693fa2a7ac" providerId="LiveId" clId="{58CE6A6F-4548-471F-85DA-00D0BD76631C}" dt="2024-11-19T06:07:24.839" v="405" actId="20577"/>
          <ac:spMkLst>
            <pc:docMk/>
            <pc:sldMk cId="3251452316" sldId="341"/>
            <ac:spMk id="31" creationId="{39E22492-6E1B-45B7-A420-59B8C030D544}"/>
          </ac:spMkLst>
        </pc:spChg>
        <pc:spChg chg="mod">
          <ac:chgData name="瀚文 劉" userId="4eb45f693fa2a7ac" providerId="LiveId" clId="{58CE6A6F-4548-471F-85DA-00D0BD76631C}" dt="2024-11-19T06:07:22.387" v="403" actId="20577"/>
          <ac:spMkLst>
            <pc:docMk/>
            <pc:sldMk cId="3251452316" sldId="341"/>
            <ac:spMk id="95" creationId="{23C83D07-D090-48F1-85F5-A9B49657E04B}"/>
          </ac:spMkLst>
        </pc:spChg>
      </pc:sldChg>
      <pc:sldChg chg="delSp modSp new mod">
        <pc:chgData name="瀚文 劉" userId="4eb45f693fa2a7ac" providerId="LiveId" clId="{58CE6A6F-4548-471F-85DA-00D0BD76631C}" dt="2024-11-19T05:43:24.424" v="39" actId="478"/>
        <pc:sldMkLst>
          <pc:docMk/>
          <pc:sldMk cId="375834090" sldId="342"/>
        </pc:sldMkLst>
        <pc:spChg chg="del">
          <ac:chgData name="瀚文 劉" userId="4eb45f693fa2a7ac" providerId="LiveId" clId="{58CE6A6F-4548-471F-85DA-00D0BD76631C}" dt="2024-11-19T05:43:24.424" v="39" actId="478"/>
          <ac:spMkLst>
            <pc:docMk/>
            <pc:sldMk cId="375834090" sldId="342"/>
            <ac:spMk id="2" creationId="{E10614A1-D449-4D9D-B8F2-52F64BA1399B}"/>
          </ac:spMkLst>
        </pc:spChg>
        <pc:spChg chg="mod">
          <ac:chgData name="瀚文 劉" userId="4eb45f693fa2a7ac" providerId="LiveId" clId="{58CE6A6F-4548-471F-85DA-00D0BD76631C}" dt="2024-11-19T05:43:22.781" v="38" actId="20577"/>
          <ac:spMkLst>
            <pc:docMk/>
            <pc:sldMk cId="375834090" sldId="342"/>
            <ac:spMk id="4" creationId="{05D0176C-8B64-4334-9CB5-B6AF396873BF}"/>
          </ac:spMkLst>
        </pc:spChg>
        <pc:spChg chg="del">
          <ac:chgData name="瀚文 劉" userId="4eb45f693fa2a7ac" providerId="LiveId" clId="{58CE6A6F-4548-471F-85DA-00D0BD76631C}" dt="2024-11-19T05:43:21.290" v="37" actId="478"/>
          <ac:spMkLst>
            <pc:docMk/>
            <pc:sldMk cId="375834090" sldId="342"/>
            <ac:spMk id="5" creationId="{E97C3AAB-7361-40EF-93D6-19A910C85248}"/>
          </ac:spMkLst>
        </pc:spChg>
      </pc:sldChg>
      <pc:sldMasterChg chg="delSldLayout">
        <pc:chgData name="瀚文 劉" userId="4eb45f693fa2a7ac" providerId="LiveId" clId="{58CE6A6F-4548-471F-85DA-00D0BD76631C}" dt="2024-11-19T05:43:27.063" v="40" actId="47"/>
        <pc:sldMasterMkLst>
          <pc:docMk/>
          <pc:sldMasterMk cId="2527307200" sldId="2147483782"/>
        </pc:sldMasterMkLst>
        <pc:sldLayoutChg chg="del">
          <pc:chgData name="瀚文 劉" userId="4eb45f693fa2a7ac" providerId="LiveId" clId="{58CE6A6F-4548-471F-85DA-00D0BD76631C}" dt="2024-11-19T05:43:27.063" v="40" actId="47"/>
          <pc:sldLayoutMkLst>
            <pc:docMk/>
            <pc:sldMasterMk cId="2527307200" sldId="2147483782"/>
            <pc:sldLayoutMk cId="1815280957" sldId="2147483874"/>
          </pc:sldLayoutMkLst>
        </pc:sldLayoutChg>
      </pc:sldMasterChg>
    </pc:docChg>
  </pc:docChgLst>
  <pc:docChgLst>
    <pc:chgData name="瀚文 劉" userId="4eb45f693fa2a7ac" providerId="LiveId" clId="{170C74F7-668A-4B99-8736-06547BA36EC3}"/>
    <pc:docChg chg="undo custSel modSld">
      <pc:chgData name="瀚文 劉" userId="4eb45f693fa2a7ac" providerId="LiveId" clId="{170C74F7-668A-4B99-8736-06547BA36EC3}" dt="2024-06-18T04:44:26.017" v="48" actId="20577"/>
      <pc:docMkLst>
        <pc:docMk/>
      </pc:docMkLst>
      <pc:sldChg chg="modSp mod">
        <pc:chgData name="瀚文 劉" userId="4eb45f693fa2a7ac" providerId="LiveId" clId="{170C74F7-668A-4B99-8736-06547BA36EC3}" dt="2024-06-18T04:44:26.017" v="48" actId="20577"/>
        <pc:sldMkLst>
          <pc:docMk/>
          <pc:sldMk cId="4122827221" sldId="327"/>
        </pc:sldMkLst>
        <pc:spChg chg="mod">
          <ac:chgData name="瀚文 劉" userId="4eb45f693fa2a7ac" providerId="LiveId" clId="{170C74F7-668A-4B99-8736-06547BA36EC3}" dt="2024-06-17T10:14:47.514" v="14" actId="20577"/>
          <ac:spMkLst>
            <pc:docMk/>
            <pc:sldMk cId="4122827221" sldId="327"/>
            <ac:spMk id="9" creationId="{CC07C569-A944-4408-90DD-5E80BED4608B}"/>
          </ac:spMkLst>
        </pc:spChg>
        <pc:spChg chg="mod">
          <ac:chgData name="瀚文 劉" userId="4eb45f693fa2a7ac" providerId="LiveId" clId="{170C74F7-668A-4B99-8736-06547BA36EC3}" dt="2024-06-18T04:44:26.017" v="48" actId="20577"/>
          <ac:spMkLst>
            <pc:docMk/>
            <pc:sldMk cId="4122827221" sldId="327"/>
            <ac:spMk id="20" creationId="{0C21E7D8-097D-4C48-BFDB-0F3729051E00}"/>
          </ac:spMkLst>
        </pc:spChg>
      </pc:sldChg>
      <pc:sldChg chg="addSp modSp mod">
        <pc:chgData name="瀚文 劉" userId="4eb45f693fa2a7ac" providerId="LiveId" clId="{170C74F7-668A-4B99-8736-06547BA36EC3}" dt="2024-06-17T10:00:07.648" v="12" actId="1076"/>
        <pc:sldMkLst>
          <pc:docMk/>
          <pc:sldMk cId="253055730" sldId="328"/>
        </pc:sldMkLst>
        <pc:spChg chg="add mod">
          <ac:chgData name="瀚文 劉" userId="4eb45f693fa2a7ac" providerId="LiveId" clId="{170C74F7-668A-4B99-8736-06547BA36EC3}" dt="2024-06-17T10:00:07.648" v="12" actId="1076"/>
          <ac:spMkLst>
            <pc:docMk/>
            <pc:sldMk cId="253055730" sldId="328"/>
            <ac:spMk id="10" creationId="{0B9201FD-759C-4D6B-8DB1-35D51D1D9E8D}"/>
          </ac:spMkLst>
        </pc:spChg>
        <pc:spChg chg="mod">
          <ac:chgData name="瀚文 劉" userId="4eb45f693fa2a7ac" providerId="LiveId" clId="{170C74F7-668A-4B99-8736-06547BA36EC3}" dt="2024-06-17T09:59:51.081" v="8" actId="21"/>
          <ac:spMkLst>
            <pc:docMk/>
            <pc:sldMk cId="253055730" sldId="328"/>
            <ac:spMk id="32" creationId="{E6D5D4DF-7980-4341-AD7B-70AD02521C73}"/>
          </ac:spMkLst>
        </pc:spChg>
      </pc:sldChg>
      <pc:sldChg chg="addSp delSp mod">
        <pc:chgData name="瀚文 劉" userId="4eb45f693fa2a7ac" providerId="LiveId" clId="{170C74F7-668A-4B99-8736-06547BA36EC3}" dt="2024-06-17T10:00:13.169" v="13" actId="21"/>
        <pc:sldMkLst>
          <pc:docMk/>
          <pc:sldMk cId="2084998272" sldId="329"/>
        </pc:sldMkLst>
        <pc:spChg chg="add del">
          <ac:chgData name="瀚文 劉" userId="4eb45f693fa2a7ac" providerId="LiveId" clId="{170C74F7-668A-4B99-8736-06547BA36EC3}" dt="2024-06-17T10:00:13.169" v="13" actId="21"/>
          <ac:spMkLst>
            <pc:docMk/>
            <pc:sldMk cId="2084998272" sldId="329"/>
            <ac:spMk id="10" creationId="{0B9201FD-759C-4D6B-8DB1-35D51D1D9E8D}"/>
          </ac:spMkLst>
        </pc:spChg>
      </pc:sldChg>
    </pc:docChg>
  </pc:docChgLst>
  <pc:docChgLst>
    <pc:chgData name="瀚文 劉" userId="4eb45f693fa2a7ac" providerId="LiveId" clId="{5C69AC8D-1CEE-4116-AB4D-836CFC812BD2}"/>
    <pc:docChg chg="undo redo custSel modSld">
      <pc:chgData name="瀚文 劉" userId="4eb45f693fa2a7ac" providerId="LiveId" clId="{5C69AC8D-1CEE-4116-AB4D-836CFC812BD2}" dt="2023-06-13T05:15:48.438" v="395" actId="1038"/>
      <pc:docMkLst>
        <pc:docMk/>
      </pc:docMkLst>
      <pc:sldChg chg="delSp modSp mod">
        <pc:chgData name="瀚文 劉" userId="4eb45f693fa2a7ac" providerId="LiveId" clId="{5C69AC8D-1CEE-4116-AB4D-836CFC812BD2}" dt="2023-06-13T03:49:34.462" v="49" actId="1076"/>
        <pc:sldMkLst>
          <pc:docMk/>
          <pc:sldMk cId="987366677" sldId="294"/>
        </pc:sldMkLst>
        <pc:spChg chg="mod">
          <ac:chgData name="瀚文 劉" userId="4eb45f693fa2a7ac" providerId="LiveId" clId="{5C69AC8D-1CEE-4116-AB4D-836CFC812BD2}" dt="2023-06-13T03:49:34.462" v="49" actId="1076"/>
          <ac:spMkLst>
            <pc:docMk/>
            <pc:sldMk cId="987366677" sldId="294"/>
            <ac:spMk id="14" creationId="{47B8484C-E73D-494E-B2F5-AF9A5CE50908}"/>
          </ac:spMkLst>
        </pc:spChg>
        <pc:spChg chg="del">
          <ac:chgData name="瀚文 劉" userId="4eb45f693fa2a7ac" providerId="LiveId" clId="{5C69AC8D-1CEE-4116-AB4D-836CFC812BD2}" dt="2023-06-13T03:48:44.222" v="27" actId="478"/>
          <ac:spMkLst>
            <pc:docMk/>
            <pc:sldMk cId="987366677" sldId="294"/>
            <ac:spMk id="15" creationId="{F9E73DDA-3ED3-46F0-B6AE-3E920E1F3A63}"/>
          </ac:spMkLst>
        </pc:spChg>
        <pc:spChg chg="mod">
          <ac:chgData name="瀚文 劉" userId="4eb45f693fa2a7ac" providerId="LiveId" clId="{5C69AC8D-1CEE-4116-AB4D-836CFC812BD2}" dt="2023-06-13T03:49:14.564" v="35" actId="14100"/>
          <ac:spMkLst>
            <pc:docMk/>
            <pc:sldMk cId="987366677" sldId="294"/>
            <ac:spMk id="16" creationId="{D355ABC0-FD68-4323-B95E-D2A4E01556C3}"/>
          </ac:spMkLst>
        </pc:spChg>
      </pc:sldChg>
      <pc:sldChg chg="delSp modSp mod">
        <pc:chgData name="瀚文 劉" userId="4eb45f693fa2a7ac" providerId="LiveId" clId="{5C69AC8D-1CEE-4116-AB4D-836CFC812BD2}" dt="2023-06-13T03:48:34.518" v="26"/>
        <pc:sldMkLst>
          <pc:docMk/>
          <pc:sldMk cId="1176162366" sldId="296"/>
        </pc:sldMkLst>
        <pc:spChg chg="mod">
          <ac:chgData name="瀚文 劉" userId="4eb45f693fa2a7ac" providerId="LiveId" clId="{5C69AC8D-1CEE-4116-AB4D-836CFC812BD2}" dt="2023-06-13T03:48:25.995" v="25"/>
          <ac:spMkLst>
            <pc:docMk/>
            <pc:sldMk cId="1176162366" sldId="296"/>
            <ac:spMk id="8" creationId="{A7254802-3BAC-4843-A981-54B11EE5B817}"/>
          </ac:spMkLst>
        </pc:spChg>
        <pc:spChg chg="mod">
          <ac:chgData name="瀚文 劉" userId="4eb45f693fa2a7ac" providerId="LiveId" clId="{5C69AC8D-1CEE-4116-AB4D-836CFC812BD2}" dt="2023-06-13T03:48:34.518" v="26"/>
          <ac:spMkLst>
            <pc:docMk/>
            <pc:sldMk cId="1176162366" sldId="296"/>
            <ac:spMk id="18" creationId="{07BA5A90-AD10-461C-9BBF-B9D649DA9F9C}"/>
          </ac:spMkLst>
        </pc:spChg>
        <pc:spChg chg="del">
          <ac:chgData name="瀚文 劉" userId="4eb45f693fa2a7ac" providerId="LiveId" clId="{5C69AC8D-1CEE-4116-AB4D-836CFC812BD2}" dt="2023-06-13T03:47:58.242" v="6" actId="478"/>
          <ac:spMkLst>
            <pc:docMk/>
            <pc:sldMk cId="1176162366" sldId="296"/>
            <ac:spMk id="19" creationId="{FC9BA0C1-A4D2-4D5B-AE5F-995028D5AC09}"/>
          </ac:spMkLst>
        </pc:spChg>
        <pc:spChg chg="del">
          <ac:chgData name="瀚文 劉" userId="4eb45f693fa2a7ac" providerId="LiveId" clId="{5C69AC8D-1CEE-4116-AB4D-836CFC812BD2}" dt="2023-06-13T03:47:57.666" v="5" actId="478"/>
          <ac:spMkLst>
            <pc:docMk/>
            <pc:sldMk cId="1176162366" sldId="296"/>
            <ac:spMk id="21" creationId="{D5A99DA9-D73A-42C4-AE3E-4F2F91CACB42}"/>
          </ac:spMkLst>
        </pc:spChg>
      </pc:sldChg>
      <pc:sldChg chg="addSp delSp modSp mod">
        <pc:chgData name="瀚文 劉" userId="4eb45f693fa2a7ac" providerId="LiveId" clId="{5C69AC8D-1CEE-4116-AB4D-836CFC812BD2}" dt="2023-06-13T03:47:51.033" v="4" actId="1076"/>
        <pc:sldMkLst>
          <pc:docMk/>
          <pc:sldMk cId="3358051764" sldId="297"/>
        </pc:sldMkLst>
        <pc:spChg chg="del">
          <ac:chgData name="瀚文 劉" userId="4eb45f693fa2a7ac" providerId="LiveId" clId="{5C69AC8D-1CEE-4116-AB4D-836CFC812BD2}" dt="2023-06-13T03:47:26.576" v="2" actId="478"/>
          <ac:spMkLst>
            <pc:docMk/>
            <pc:sldMk cId="3358051764" sldId="297"/>
            <ac:spMk id="3" creationId="{06EFD98F-1A38-4D8D-9813-E54674230EAA}"/>
          </ac:spMkLst>
        </pc:spChg>
        <pc:spChg chg="del">
          <ac:chgData name="瀚文 劉" userId="4eb45f693fa2a7ac" providerId="LiveId" clId="{5C69AC8D-1CEE-4116-AB4D-836CFC812BD2}" dt="2023-06-13T03:47:26.146" v="1" actId="478"/>
          <ac:spMkLst>
            <pc:docMk/>
            <pc:sldMk cId="3358051764" sldId="297"/>
            <ac:spMk id="15" creationId="{D7E9FFE0-7F10-4220-B4F0-4BD80D990755}"/>
          </ac:spMkLst>
        </pc:spChg>
        <pc:picChg chg="del">
          <ac:chgData name="瀚文 劉" userId="4eb45f693fa2a7ac" providerId="LiveId" clId="{5C69AC8D-1CEE-4116-AB4D-836CFC812BD2}" dt="2023-06-13T03:47:25.326" v="0" actId="478"/>
          <ac:picMkLst>
            <pc:docMk/>
            <pc:sldMk cId="3358051764" sldId="297"/>
            <ac:picMk id="5" creationId="{4E11C26F-4D02-4417-890B-55877FBEC66B}"/>
          </ac:picMkLst>
        </pc:picChg>
        <pc:picChg chg="add mod">
          <ac:chgData name="瀚文 劉" userId="4eb45f693fa2a7ac" providerId="LiveId" clId="{5C69AC8D-1CEE-4116-AB4D-836CFC812BD2}" dt="2023-06-13T03:47:51.033" v="4" actId="1076"/>
          <ac:picMkLst>
            <pc:docMk/>
            <pc:sldMk cId="3358051764" sldId="297"/>
            <ac:picMk id="14" creationId="{A334F4FD-2E92-4666-8E0B-C69AF7FAFF40}"/>
          </ac:picMkLst>
        </pc:picChg>
      </pc:sldChg>
      <pc:sldChg chg="addSp delSp modSp mod">
        <pc:chgData name="瀚文 劉" userId="4eb45f693fa2a7ac" providerId="LiveId" clId="{5C69AC8D-1CEE-4116-AB4D-836CFC812BD2}" dt="2023-06-13T05:15:48.438" v="395" actId="1038"/>
        <pc:sldMkLst>
          <pc:docMk/>
          <pc:sldMk cId="4079957832" sldId="300"/>
        </pc:sldMkLst>
        <pc:spChg chg="mod">
          <ac:chgData name="瀚文 劉" userId="4eb45f693fa2a7ac" providerId="LiveId" clId="{5C69AC8D-1CEE-4116-AB4D-836CFC812BD2}" dt="2023-06-13T05:15:48.438" v="395" actId="1038"/>
          <ac:spMkLst>
            <pc:docMk/>
            <pc:sldMk cId="4079957832" sldId="300"/>
            <ac:spMk id="8" creationId="{F5D3D88A-8114-4EB9-A0CC-4B6F98D8E089}"/>
          </ac:spMkLst>
        </pc:spChg>
        <pc:spChg chg="add del">
          <ac:chgData name="瀚文 劉" userId="4eb45f693fa2a7ac" providerId="LiveId" clId="{5C69AC8D-1CEE-4116-AB4D-836CFC812BD2}" dt="2023-06-13T05:12:06.908" v="52" actId="478"/>
          <ac:spMkLst>
            <pc:docMk/>
            <pc:sldMk cId="4079957832" sldId="300"/>
            <ac:spMk id="9" creationId="{85D0F403-C195-4C12-ACF4-43C02218A073}"/>
          </ac:spMkLst>
        </pc:spChg>
        <pc:spChg chg="mod ord">
          <ac:chgData name="瀚文 劉" userId="4eb45f693fa2a7ac" providerId="LiveId" clId="{5C69AC8D-1CEE-4116-AB4D-836CFC812BD2}" dt="2023-06-13T05:15:21.739" v="330" actId="1037"/>
          <ac:spMkLst>
            <pc:docMk/>
            <pc:sldMk cId="4079957832" sldId="300"/>
            <ac:spMk id="15" creationId="{154726A4-BAED-4422-860D-93613FC8F51B}"/>
          </ac:spMkLst>
        </pc:spChg>
        <pc:spChg chg="mod">
          <ac:chgData name="瀚文 劉" userId="4eb45f693fa2a7ac" providerId="LiveId" clId="{5C69AC8D-1CEE-4116-AB4D-836CFC812BD2}" dt="2023-06-13T05:15:48.438" v="395" actId="1038"/>
          <ac:spMkLst>
            <pc:docMk/>
            <pc:sldMk cId="4079957832" sldId="300"/>
            <ac:spMk id="17" creationId="{A99B4F68-0434-4232-A685-EBD1B56F6503}"/>
          </ac:spMkLst>
        </pc:spChg>
        <pc:picChg chg="mod">
          <ac:chgData name="瀚文 劉" userId="4eb45f693fa2a7ac" providerId="LiveId" clId="{5C69AC8D-1CEE-4116-AB4D-836CFC812BD2}" dt="2023-06-13T05:12:13.281" v="59" actId="1076"/>
          <ac:picMkLst>
            <pc:docMk/>
            <pc:sldMk cId="4079957832" sldId="300"/>
            <ac:picMk id="7" creationId="{1A0283A4-6855-4233-9F5E-4F7BDCEB27B0}"/>
          </ac:picMkLst>
        </pc:picChg>
        <pc:picChg chg="add mod">
          <ac:chgData name="瀚文 劉" userId="4eb45f693fa2a7ac" providerId="LiveId" clId="{5C69AC8D-1CEE-4116-AB4D-836CFC812BD2}" dt="2023-06-13T05:15:18.331" v="327" actId="1035"/>
          <ac:picMkLst>
            <pc:docMk/>
            <pc:sldMk cId="4079957832" sldId="300"/>
            <ac:picMk id="10" creationId="{28FB0759-ADBA-49D6-BF89-CDD416A82191}"/>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日付プレースホルダー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0533536-0B1C-4113-81A9-88933E6B5E35}" type="datetimeFigureOut">
              <a:rPr lang="en-US" smtClean="0"/>
              <a:t>11/20/2024</a:t>
            </a:fld>
            <a:endParaRPr lang="en-US"/>
          </a:p>
        </p:txBody>
      </p:sp>
      <p:sp>
        <p:nvSpPr>
          <p:cNvPr id="4" name="フッター プレースホルダー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スライド番号プレースホルダー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6B39D4A-42BD-4661-A34B-169B9D4948D5}" type="slidenum">
              <a:rPr lang="en-US" smtClean="0"/>
              <a:t>‹#›</a:t>
            </a:fld>
            <a:endParaRPr lang="en-US"/>
          </a:p>
        </p:txBody>
      </p:sp>
    </p:spTree>
    <p:extLst>
      <p:ext uri="{BB962C8B-B14F-4D97-AF65-F5344CB8AC3E}">
        <p14:creationId xmlns:p14="http://schemas.microsoft.com/office/powerpoint/2010/main" val="24519243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8DAB2DA-10AE-4BD6-BFC1-534DE09D66C3}" type="datetimeFigureOut">
              <a:rPr lang="en-US" smtClean="0"/>
              <a:t>11/20/2024</a:t>
            </a:fld>
            <a:endParaRPr lang="en-US"/>
          </a:p>
        </p:txBody>
      </p:sp>
      <p:sp>
        <p:nvSpPr>
          <p:cNvPr id="4" name="スライド イメージ プレースホルダー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481ECDC-7530-4EA9-86FD-4E56342A475C}" type="slidenum">
              <a:rPr lang="en-US" smtClean="0"/>
              <a:t>‹#›</a:t>
            </a:fld>
            <a:endParaRPr lang="en-US"/>
          </a:p>
        </p:txBody>
      </p:sp>
    </p:spTree>
    <p:extLst>
      <p:ext uri="{BB962C8B-B14F-4D97-AF65-F5344CB8AC3E}">
        <p14:creationId xmlns:p14="http://schemas.microsoft.com/office/powerpoint/2010/main" val="2547794093"/>
      </p:ext>
    </p:extLst>
  </p:cSld>
  <p:clrMap bg1="lt1" tx1="dk1" bg2="lt2" tx2="dk2" accent1="accent1" accent2="accent2" accent3="accent3" accent4="accent4" accent5="accent5" accent6="accent6" hlink="hlink" folHlink="folHlink"/>
  <p:notesStyle>
    <a:lvl1pPr marL="0" algn="l" defTabSz="1632753" rtl="0" eaLnBrk="1" latinLnBrk="0" hangingPunct="1">
      <a:defRPr sz="2100" kern="1200">
        <a:solidFill>
          <a:schemeClr val="tx1"/>
        </a:solidFill>
        <a:latin typeface="+mn-lt"/>
        <a:ea typeface="+mn-ea"/>
        <a:cs typeface="+mn-cs"/>
      </a:defRPr>
    </a:lvl1pPr>
    <a:lvl2pPr marL="816376" algn="l" defTabSz="1632753" rtl="0" eaLnBrk="1" latinLnBrk="0" hangingPunct="1">
      <a:defRPr sz="2100" kern="1200">
        <a:solidFill>
          <a:schemeClr val="tx1"/>
        </a:solidFill>
        <a:latin typeface="+mn-lt"/>
        <a:ea typeface="+mn-ea"/>
        <a:cs typeface="+mn-cs"/>
      </a:defRPr>
    </a:lvl2pPr>
    <a:lvl3pPr marL="1632753" algn="l" defTabSz="1632753" rtl="0" eaLnBrk="1" latinLnBrk="0" hangingPunct="1">
      <a:defRPr sz="2100" kern="1200">
        <a:solidFill>
          <a:schemeClr val="tx1"/>
        </a:solidFill>
        <a:latin typeface="+mn-lt"/>
        <a:ea typeface="+mn-ea"/>
        <a:cs typeface="+mn-cs"/>
      </a:defRPr>
    </a:lvl3pPr>
    <a:lvl4pPr marL="2449129" algn="l" defTabSz="1632753" rtl="0" eaLnBrk="1" latinLnBrk="0" hangingPunct="1">
      <a:defRPr sz="2100" kern="1200">
        <a:solidFill>
          <a:schemeClr val="tx1"/>
        </a:solidFill>
        <a:latin typeface="+mn-lt"/>
        <a:ea typeface="+mn-ea"/>
        <a:cs typeface="+mn-cs"/>
      </a:defRPr>
    </a:lvl4pPr>
    <a:lvl5pPr marL="3265505" algn="l" defTabSz="1632753" rtl="0" eaLnBrk="1" latinLnBrk="0" hangingPunct="1">
      <a:defRPr sz="2100" kern="1200">
        <a:solidFill>
          <a:schemeClr val="tx1"/>
        </a:solidFill>
        <a:latin typeface="+mn-lt"/>
        <a:ea typeface="+mn-ea"/>
        <a:cs typeface="+mn-cs"/>
      </a:defRPr>
    </a:lvl5pPr>
    <a:lvl6pPr marL="4081882" algn="l" defTabSz="1632753" rtl="0" eaLnBrk="1" latinLnBrk="0" hangingPunct="1">
      <a:defRPr sz="2100" kern="1200">
        <a:solidFill>
          <a:schemeClr val="tx1"/>
        </a:solidFill>
        <a:latin typeface="+mn-lt"/>
        <a:ea typeface="+mn-ea"/>
        <a:cs typeface="+mn-cs"/>
      </a:defRPr>
    </a:lvl6pPr>
    <a:lvl7pPr marL="4898258" algn="l" defTabSz="1632753" rtl="0" eaLnBrk="1" latinLnBrk="0" hangingPunct="1">
      <a:defRPr sz="2100" kern="1200">
        <a:solidFill>
          <a:schemeClr val="tx1"/>
        </a:solidFill>
        <a:latin typeface="+mn-lt"/>
        <a:ea typeface="+mn-ea"/>
        <a:cs typeface="+mn-cs"/>
      </a:defRPr>
    </a:lvl7pPr>
    <a:lvl8pPr marL="5714634" algn="l" defTabSz="1632753" rtl="0" eaLnBrk="1" latinLnBrk="0" hangingPunct="1">
      <a:defRPr sz="2100" kern="1200">
        <a:solidFill>
          <a:schemeClr val="tx1"/>
        </a:solidFill>
        <a:latin typeface="+mn-lt"/>
        <a:ea typeface="+mn-ea"/>
        <a:cs typeface="+mn-cs"/>
      </a:defRPr>
    </a:lvl8pPr>
    <a:lvl9pPr marL="6531011" algn="l" defTabSz="1632753" rtl="0" eaLnBrk="1" latinLnBrk="0" hangingPunct="1">
      <a:defRPr sz="2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457200" indent="-457200">
              <a:buAutoNum type="arabicPeriod"/>
            </a:pPr>
            <a:r>
              <a:rPr lang="zh-TW" altLang="en-US" dirty="0"/>
              <a:t>大家好，我是劉瀚文，來自中央大學，在</a:t>
            </a:r>
            <a:r>
              <a:rPr lang="en-US" altLang="zh-TW" dirty="0" err="1"/>
              <a:t>taseh</a:t>
            </a:r>
            <a:r>
              <a:rPr lang="en-US" altLang="zh-TW" dirty="0"/>
              <a:t> group </a:t>
            </a:r>
            <a:r>
              <a:rPr lang="zh-TW" altLang="en-US" dirty="0"/>
              <a:t>從事微波電路相關的工作</a:t>
            </a:r>
            <a:endParaRPr lang="en-US" altLang="zh-TW" dirty="0"/>
          </a:p>
          <a:p>
            <a:pPr marL="457200" indent="-457200">
              <a:buAutoNum type="arabicPeriod"/>
            </a:pPr>
            <a:r>
              <a:rPr lang="zh-TW" altLang="en-US" dirty="0"/>
              <a:t>今天要跟大家介紹校正</a:t>
            </a:r>
            <a:r>
              <a:rPr lang="en-US" altLang="zh-TW" dirty="0"/>
              <a:t>”Low </a:t>
            </a:r>
            <a:r>
              <a:rPr lang="en-US" altLang="zh-TW" dirty="0" err="1"/>
              <a:t>nosie</a:t>
            </a:r>
            <a:r>
              <a:rPr lang="en-US" altLang="zh-TW" dirty="0"/>
              <a:t> detection</a:t>
            </a:r>
            <a:r>
              <a:rPr lang="zh-TW" altLang="en-US" dirty="0"/>
              <a:t> </a:t>
            </a:r>
            <a:r>
              <a:rPr lang="en-US" altLang="zh-TW" dirty="0"/>
              <a:t>chains”</a:t>
            </a:r>
            <a:r>
              <a:rPr lang="zh-TW" altLang="en-US" dirty="0"/>
              <a:t>的方法，提供</a:t>
            </a:r>
            <a:r>
              <a:rPr lang="en-US" altLang="zh-TW" dirty="0"/>
              <a:t>axion</a:t>
            </a:r>
            <a:r>
              <a:rPr lang="zh-TW" altLang="en-US" dirty="0"/>
              <a:t> </a:t>
            </a:r>
            <a:r>
              <a:rPr lang="en-US" altLang="zh-TW" dirty="0" err="1"/>
              <a:t>haloscope</a:t>
            </a:r>
            <a:r>
              <a:rPr lang="en-US" altLang="zh-TW" dirty="0"/>
              <a:t> search </a:t>
            </a:r>
            <a:r>
              <a:rPr lang="zh-TW" altLang="en-US" dirty="0"/>
              <a:t>使用</a:t>
            </a:r>
            <a:endParaRPr lang="en-US" altLang="zh-TW" dirty="0"/>
          </a:p>
        </p:txBody>
      </p:sp>
      <p:sp>
        <p:nvSpPr>
          <p:cNvPr id="4" name="投影片編號版面配置區 3"/>
          <p:cNvSpPr>
            <a:spLocks noGrp="1"/>
          </p:cNvSpPr>
          <p:nvPr>
            <p:ph type="sldNum" sz="quarter" idx="5"/>
          </p:nvPr>
        </p:nvSpPr>
        <p:spPr/>
        <p:txBody>
          <a:bodyPr/>
          <a:lstStyle/>
          <a:p>
            <a:fld id="{7481ECDC-7530-4EA9-86FD-4E56342A475C}" type="slidenum">
              <a:rPr lang="en-US" smtClean="0"/>
              <a:t>1</a:t>
            </a:fld>
            <a:endParaRPr lang="en-US"/>
          </a:p>
        </p:txBody>
      </p:sp>
    </p:spTree>
    <p:extLst>
      <p:ext uri="{BB962C8B-B14F-4D97-AF65-F5344CB8AC3E}">
        <p14:creationId xmlns:p14="http://schemas.microsoft.com/office/powerpoint/2010/main" val="16695850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pPr marL="457200" indent="-457200">
                  <a:buAutoNum type="arabicPeriod"/>
                </a:pPr>
                <a:r>
                  <a:rPr lang="zh-TW" altLang="en-US" b="0" i="0" dirty="0">
                    <a:solidFill>
                      <a:srgbClr val="000000"/>
                    </a:solidFill>
                    <a:latin typeface="Cambria Math" panose="02040503050406030204" pitchFamily="18" charset="0"/>
                  </a:rPr>
                  <a:t>理論預測，</a:t>
                </a:r>
                <a:r>
                  <a:rPr lang="en-US" altLang="zh-TW" b="0" i="0" dirty="0">
                    <a:solidFill>
                      <a:srgbClr val="000000"/>
                    </a:solidFill>
                    <a:latin typeface="Cambria Math" panose="02040503050406030204" pitchFamily="18" charset="0"/>
                  </a:rPr>
                  <a:t>Axion </a:t>
                </a:r>
                <a:r>
                  <a:rPr lang="zh-TW" altLang="en-US" b="0" i="0" dirty="0">
                    <a:solidFill>
                      <a:srgbClr val="000000"/>
                    </a:solidFill>
                    <a:latin typeface="Cambria Math" panose="02040503050406030204" pitchFamily="18" charset="0"/>
                  </a:rPr>
                  <a:t>在電磁場交互作用下會產生光子，</a:t>
                </a:r>
                <a:r>
                  <a:rPr lang="en-US" altLang="zh-TW" b="1" i="0" dirty="0">
                    <a:solidFill>
                      <a:srgbClr val="000000"/>
                    </a:solidFill>
                    <a:latin typeface="Cambria Math" panose="02040503050406030204" pitchFamily="18" charset="0"/>
                  </a:rPr>
                  <a:t>”</a:t>
                </a:r>
                <a:r>
                  <a:rPr lang="zh-TW" altLang="en-US" b="1" i="0" dirty="0">
                    <a:solidFill>
                      <a:srgbClr val="000000"/>
                    </a:solidFill>
                    <a:latin typeface="Cambria Math" panose="02040503050406030204" pitchFamily="18" charset="0"/>
                  </a:rPr>
                  <a:t>我們探測這個微弱的光子來檢驗</a:t>
                </a:r>
                <a:r>
                  <a:rPr lang="en-US" altLang="zh-TW" b="1" i="0" dirty="0">
                    <a:solidFill>
                      <a:srgbClr val="000000"/>
                    </a:solidFill>
                    <a:latin typeface="Cambria Math" panose="02040503050406030204" pitchFamily="18" charset="0"/>
                  </a:rPr>
                  <a:t>axion </a:t>
                </a:r>
                <a:r>
                  <a:rPr lang="zh-TW" altLang="en-US" b="1" i="0" dirty="0">
                    <a:solidFill>
                      <a:srgbClr val="000000"/>
                    </a:solidFill>
                    <a:latin typeface="Cambria Math" panose="02040503050406030204" pitchFamily="18" charset="0"/>
                  </a:rPr>
                  <a:t>是否存在。</a:t>
                </a:r>
                <a:r>
                  <a:rPr lang="en-US" altLang="zh-TW" b="1" i="0" dirty="0">
                    <a:solidFill>
                      <a:srgbClr val="000000"/>
                    </a:solidFill>
                    <a:latin typeface="Cambria Math" panose="02040503050406030204" pitchFamily="18" charset="0"/>
                  </a:rPr>
                  <a:t>”</a:t>
                </a:r>
              </a:p>
              <a:p>
                <a:pPr marL="457200" indent="-457200">
                  <a:buAutoNum type="arabicPeriod"/>
                </a:pPr>
                <a:r>
                  <a:rPr lang="en-US" altLang="zh-TW" b="1" i="0" dirty="0">
                    <a:solidFill>
                      <a:srgbClr val="000000"/>
                    </a:solidFill>
                    <a:latin typeface="Cambria Math" panose="02040503050406030204" pitchFamily="18" charset="0"/>
                  </a:rPr>
                  <a:t>“</a:t>
                </a:r>
                <a:r>
                  <a:rPr lang="zh-TW" altLang="en-US" b="1" i="0" dirty="0">
                    <a:solidFill>
                      <a:srgbClr val="000000"/>
                    </a:solidFill>
                    <a:latin typeface="Cambria Math" panose="02040503050406030204" pitchFamily="18" charset="0"/>
                  </a:rPr>
                  <a:t>我們定義探測鍊是從</a:t>
                </a:r>
                <a:r>
                  <a:rPr lang="en-US" altLang="zh-TW" b="1" i="0" dirty="0">
                    <a:solidFill>
                      <a:srgbClr val="000000"/>
                    </a:solidFill>
                    <a:latin typeface="Cambria Math" panose="02040503050406030204" pitchFamily="18" charset="0"/>
                  </a:rPr>
                  <a:t>… </a:t>
                </a:r>
                <a:r>
                  <a:rPr lang="zh-TW" altLang="en-US" b="1" i="0" dirty="0">
                    <a:solidFill>
                      <a:srgbClr val="000000"/>
                    </a:solidFill>
                    <a:latin typeface="Cambria Math" panose="02040503050406030204" pitchFamily="18" charset="0"/>
                  </a:rPr>
                  <a:t>到</a:t>
                </a:r>
                <a:r>
                  <a:rPr lang="en-US" altLang="zh-TW" b="1" i="0" dirty="0">
                    <a:solidFill>
                      <a:srgbClr val="000000"/>
                    </a:solidFill>
                    <a:latin typeface="Cambria Math" panose="02040503050406030204" pitchFamily="18" charset="0"/>
                  </a:rPr>
                  <a:t>…</a:t>
                </a:r>
                <a:r>
                  <a:rPr lang="zh-TW" altLang="en-US" b="1" i="0" dirty="0">
                    <a:solidFill>
                      <a:srgbClr val="000000"/>
                    </a:solidFill>
                    <a:latin typeface="Cambria Math" panose="02040503050406030204" pitchFamily="18" charset="0"/>
                  </a:rPr>
                  <a:t>，主要由一系列的線性放大器組成的</a:t>
                </a:r>
                <a:r>
                  <a:rPr lang="en-US" altLang="zh-TW" b="1" i="0" dirty="0">
                    <a:solidFill>
                      <a:srgbClr val="000000"/>
                    </a:solidFill>
                    <a:latin typeface="Cambria Math" panose="02040503050406030204" pitchFamily="18" charset="0"/>
                  </a:rPr>
                  <a:t>”</a:t>
                </a:r>
                <a:r>
                  <a:rPr lang="zh-TW" altLang="en-US" b="1" i="0" dirty="0">
                    <a:solidFill>
                      <a:srgbClr val="000000"/>
                    </a:solidFill>
                    <a:latin typeface="Cambria Math" panose="02040503050406030204" pitchFamily="18" charset="0"/>
                  </a:rPr>
                  <a:t> </a:t>
                </a:r>
                <a:r>
                  <a:rPr lang="zh-TW" altLang="en-US" b="0" i="0" dirty="0">
                    <a:solidFill>
                      <a:srgbClr val="000000"/>
                    </a:solidFill>
                    <a:latin typeface="Cambria Math" panose="02040503050406030204" pitchFamily="18" charset="0"/>
                  </a:rPr>
                  <a:t>這裡是線性放大器的定義，</a:t>
                </a:r>
                <a:r>
                  <a:rPr lang="en-US" altLang="zh-TW" b="0" i="0" dirty="0">
                    <a:solidFill>
                      <a:srgbClr val="000000"/>
                    </a:solidFill>
                    <a:latin typeface="Cambria Math" panose="02040503050406030204" pitchFamily="18" charset="0"/>
                  </a:rPr>
                  <a:t>Input power </a:t>
                </a:r>
                <a:r>
                  <a:rPr lang="zh-TW" altLang="en-US" b="0" i="0" dirty="0">
                    <a:solidFill>
                      <a:srgbClr val="000000"/>
                    </a:solidFill>
                    <a:latin typeface="Cambria Math" panose="02040503050406030204" pitchFamily="18" charset="0"/>
                  </a:rPr>
                  <a:t>與 </a:t>
                </a:r>
                <a:r>
                  <a:rPr lang="en-US" altLang="zh-TW" b="0" i="0" dirty="0">
                    <a:solidFill>
                      <a:srgbClr val="000000"/>
                    </a:solidFill>
                    <a:latin typeface="Cambria Math" panose="02040503050406030204" pitchFamily="18" charset="0"/>
                  </a:rPr>
                  <a:t>Output power </a:t>
                </a:r>
                <a:r>
                  <a:rPr lang="zh-TW" altLang="en-US" b="0" i="0" dirty="0">
                    <a:solidFill>
                      <a:srgbClr val="000000"/>
                    </a:solidFill>
                    <a:latin typeface="Cambria Math" panose="02040503050406030204" pitchFamily="18" charset="0"/>
                  </a:rPr>
                  <a:t>有著線性關係，放大器加入的雜訊校</a:t>
                </a:r>
                <a:r>
                  <a:rPr lang="en-US" altLang="zh-TW" b="0" i="0" dirty="0">
                    <a:solidFill>
                      <a:srgbClr val="000000"/>
                    </a:solidFill>
                    <a:latin typeface="Cambria Math" panose="02040503050406030204" pitchFamily="18" charset="0"/>
                  </a:rPr>
                  <a:t>Ta</a:t>
                </a:r>
                <a:r>
                  <a:rPr lang="zh-TW" altLang="en-US" b="0" i="0" dirty="0">
                    <a:solidFill>
                      <a:srgbClr val="000000"/>
                    </a:solidFill>
                    <a:latin typeface="Cambria Math" panose="02040503050406030204" pitchFamily="18" charset="0"/>
                  </a:rPr>
                  <a:t>，一起被放大</a:t>
                </a:r>
                <a:r>
                  <a:rPr lang="en-US" altLang="zh-TW" b="0" i="0" dirty="0">
                    <a:solidFill>
                      <a:srgbClr val="000000"/>
                    </a:solidFill>
                    <a:latin typeface="Cambria Math" panose="02040503050406030204" pitchFamily="18" charset="0"/>
                  </a:rPr>
                  <a:t>G</a:t>
                </a:r>
                <a:r>
                  <a:rPr lang="zh-TW" altLang="en-US" b="0" i="0" dirty="0">
                    <a:solidFill>
                      <a:srgbClr val="000000"/>
                    </a:solidFill>
                    <a:latin typeface="Cambria Math" panose="02040503050406030204" pitchFamily="18" charset="0"/>
                  </a:rPr>
                  <a:t> </a:t>
                </a:r>
                <a:r>
                  <a:rPr lang="en-US" altLang="zh-TW" b="0" i="0" dirty="0">
                    <a:solidFill>
                      <a:srgbClr val="000000"/>
                    </a:solidFill>
                    <a:latin typeface="Cambria Math" panose="02040503050406030204" pitchFamily="18" charset="0"/>
                  </a:rPr>
                  <a:t>times.</a:t>
                </a:r>
              </a:p>
              <a:p>
                <a:pPr marL="457200" indent="-457200">
                  <a:buAutoNum type="arabicPeriod"/>
                </a:pPr>
                <a:r>
                  <a:rPr lang="en-US" altLang="zh-TW" b="0" i="0" dirty="0">
                    <a:solidFill>
                      <a:srgbClr val="000000"/>
                    </a:solidFill>
                    <a:latin typeface="Cambria Math" panose="02040503050406030204" pitchFamily="18" charset="0"/>
                  </a:rPr>
                  <a:t>“The detection sensitivity corresponds to the system noise.” The system noise is written as this. P is the average power spectrum. N is the average times, delta f …….. </a:t>
                </a:r>
              </a:p>
              <a:p>
                <a:pPr marL="457200" indent="-457200">
                  <a:buAutoNum type="arabicPeriod"/>
                </a:pPr>
                <a:r>
                  <a:rPr lang="en-US" altLang="zh-TW" b="0" i="0" dirty="0">
                    <a:solidFill>
                      <a:srgbClr val="000000"/>
                    </a:solidFill>
                    <a:latin typeface="Cambria Math" panose="02040503050406030204" pitchFamily="18" charset="0"/>
                  </a:rPr>
                  <a:t>“</a:t>
                </a:r>
                <a:r>
                  <a:rPr lang="zh-TW" altLang="en-US" b="0" i="0" dirty="0">
                    <a:solidFill>
                      <a:srgbClr val="000000"/>
                    </a:solidFill>
                    <a:latin typeface="Cambria Math" panose="02040503050406030204" pitchFamily="18" charset="0"/>
                  </a:rPr>
                  <a:t>校正探測練的目的就是得到準確的</a:t>
                </a:r>
                <a:r>
                  <a:rPr lang="en-US" altLang="zh-TW" b="0" i="0" dirty="0">
                    <a:solidFill>
                      <a:srgbClr val="000000"/>
                    </a:solidFill>
                    <a:latin typeface="Cambria Math" panose="02040503050406030204" pitchFamily="18" charset="0"/>
                  </a:rPr>
                  <a:t>G”, </a:t>
                </a:r>
                <a:r>
                  <a:rPr lang="en-US" altLang="zh-TW" sz="2400" b="1" i="0" dirty="0">
                    <a:solidFill>
                      <a:srgbClr val="FF0000"/>
                    </a:solidFill>
                    <a:latin typeface="Cambria Math" panose="02040503050406030204" pitchFamily="18" charset="0"/>
                  </a:rPr>
                  <a:t>then we can determine an accurate sensitivity.</a:t>
                </a:r>
                <a:endParaRPr lang="en-US" altLang="zh-TW" b="1" i="0" dirty="0">
                  <a:solidFill>
                    <a:srgbClr val="FF0000"/>
                  </a:solidFill>
                  <a:latin typeface="Cambria Math" panose="02040503050406030204" pitchFamily="18" charset="0"/>
                </a:endParaRPr>
              </a:p>
            </p:txBody>
          </p:sp>
        </mc:Choice>
        <mc:Fallback xmlns="">
          <p:sp>
            <p:nvSpPr>
              <p:cNvPr id="3" name="備忘稿版面配置區 2"/>
              <p:cNvSpPr>
                <a:spLocks noGrp="1"/>
              </p:cNvSpPr>
              <p:nvPr>
                <p:ph type="body" idx="1"/>
              </p:nvPr>
            </p:nvSpPr>
            <p:spPr/>
            <p:txBody>
              <a:bodyPr/>
              <a:lstStyle/>
              <a:p>
                <a:r>
                  <a:rPr lang="zh-TW" altLang="en-US" b="0" i="0">
                    <a:solidFill>
                      <a:srgbClr val="000000"/>
                    </a:solidFill>
                    <a:latin typeface="Cambria Math" panose="02040503050406030204" pitchFamily="18" charset="0"/>
                  </a:rPr>
                  <a:t>開頭是</a:t>
                </a:r>
                <a:r>
                  <a:rPr lang="en-US" altLang="zh-TW" b="0" i="0">
                    <a:solidFill>
                      <a:srgbClr val="000000"/>
                    </a:solidFill>
                    <a:latin typeface="Cambria Math" panose="02040503050406030204" pitchFamily="18" charset="0"/>
                  </a:rPr>
                  <a:t>axion</a:t>
                </a:r>
              </a:p>
              <a:p>
                <a:r>
                  <a:rPr lang="zh-TW" altLang="en-US" b="0" i="0">
                    <a:solidFill>
                      <a:srgbClr val="000000"/>
                    </a:solidFill>
                    <a:latin typeface="Cambria Math" panose="02040503050406030204" pitchFamily="18" charset="0"/>
                  </a:rPr>
                  <a:t>結尾是</a:t>
                </a:r>
                <a:r>
                  <a:rPr lang="en-US" altLang="zh-TW" b="0" i="0">
                    <a:solidFill>
                      <a:srgbClr val="000000"/>
                    </a:solidFill>
                    <a:latin typeface="Cambria Math" panose="02040503050406030204" pitchFamily="18" charset="0"/>
                  </a:rPr>
                  <a:t>calibration is important</a:t>
                </a:r>
              </a:p>
              <a:p>
                <a:endParaRPr lang="en-US" altLang="zh-TW" b="0" i="0">
                  <a:solidFill>
                    <a:srgbClr val="000000"/>
                  </a:solidFill>
                  <a:latin typeface="Cambria Math" panose="02040503050406030204" pitchFamily="18" charset="0"/>
                </a:endParaRPr>
              </a:p>
              <a:p>
                <a:r>
                  <a:rPr lang="en-US" altLang="zh-TW" b="0" i="0">
                    <a:solidFill>
                      <a:srgbClr val="000000"/>
                    </a:solidFill>
                    <a:latin typeface="Cambria Math" panose="02040503050406030204" pitchFamily="18" charset="0"/>
                  </a:rPr>
                  <a:t>https://www.ni.com/docs/zh-TW/bundle/pxie-5644-specs/page/specs.html#GUID-6066C9CC-66F6-450C-A3C0-D0EFA1E3F7C2__GUID-FD3C94D5-61FA-4D9E-AC75-B177B66526AA</a:t>
                </a:r>
              </a:p>
              <a:p>
                <a:r>
                  <a:rPr lang="en-US" altLang="zh-TW" b="0" i="0">
                    <a:solidFill>
                      <a:srgbClr val="323E48"/>
                    </a:solidFill>
                    <a:effectLst/>
                    <a:latin typeface="Founders Grotesk"/>
                  </a:rPr>
                  <a:t>±0.55 dB, typical</a:t>
                </a:r>
                <a:r>
                  <a:rPr lang="en-US" altLang="zh-TW" b="0" i="0">
                    <a:solidFill>
                      <a:srgbClr val="000000"/>
                    </a:solidFill>
                    <a:effectLst/>
                    <a:latin typeface="Cambria Math" panose="02040503050406030204" pitchFamily="18" charset="0"/>
                  </a:rPr>
                  <a:t> </a:t>
                </a:r>
                <a:endParaRPr lang="en-US" altLang="zh-TW" b="0" i="0">
                  <a:solidFill>
                    <a:srgbClr val="000000"/>
                  </a:solidFill>
                  <a:latin typeface="Cambria Math" panose="02040503050406030204" pitchFamily="18" charset="0"/>
                </a:endParaRPr>
              </a:p>
              <a:p>
                <a:endParaRPr lang="en-US" altLang="zh-TW" b="0" i="0">
                  <a:solidFill>
                    <a:srgbClr val="000000"/>
                  </a:solidFill>
                  <a:latin typeface="Cambria Math" panose="02040503050406030204" pitchFamily="18" charset="0"/>
                </a:endParaRPr>
              </a:p>
              <a:p>
                <a:endParaRPr lang="en-US" altLang="zh-TW" b="0" i="1">
                  <a:solidFill>
                    <a:srgbClr val="000000"/>
                  </a:solidFill>
                  <a:latin typeface="Cambria Math" panose="02040503050406030204" pitchFamily="18" charset="0"/>
                </a:endParaRPr>
              </a:p>
              <a:p>
                <a:r>
                  <a:rPr lang="en-US" altLang="zh-TW" b="0" i="0">
                    <a:solidFill>
                      <a:srgbClr val="000000"/>
                    </a:solidFill>
                    <a:latin typeface="Cambria Math" panose="02040503050406030204" pitchFamily="18" charset="0"/>
                  </a:rPr>
                  <a:t>𝜂</a:t>
                </a:r>
                <a:r>
                  <a:rPr lang="en-US" altLang="zh-TW"/>
                  <a:t>: coupling coefficient</a:t>
                </a:r>
              </a:p>
              <a:p>
                <a:r>
                  <a:rPr lang="en-US" altLang="zh-TW" b="0" i="0">
                    <a:solidFill>
                      <a:srgbClr val="000000"/>
                    </a:solidFill>
                    <a:latin typeface="Cambria Math" panose="02040503050406030204" pitchFamily="18" charset="0"/>
                  </a:rPr>
                  <a:t>𝐶</a:t>
                </a:r>
                <a:r>
                  <a:rPr lang="en-US" altLang="zh-TW"/>
                  <a:t>: form factor</a:t>
                </a:r>
              </a:p>
              <a:p>
                <a:r>
                  <a:rPr lang="en-US" altLang="zh-TW" b="0" i="0">
                    <a:solidFill>
                      <a:srgbClr val="000000"/>
                    </a:solidFill>
                    <a:latin typeface="Cambria Math" panose="02040503050406030204" pitchFamily="18" charset="0"/>
                  </a:rPr>
                  <a:t>𝑄_𝐿</a:t>
                </a:r>
                <a:r>
                  <a:rPr lang="en-US" altLang="zh-TW"/>
                  <a:t>: loaded quality factor</a:t>
                </a:r>
                <a:endParaRPr lang="zh-TW" altLang="en-US"/>
              </a:p>
            </p:txBody>
          </p:sp>
        </mc:Fallback>
      </mc:AlternateContent>
      <p:sp>
        <p:nvSpPr>
          <p:cNvPr id="4" name="投影片編號版面配置區 3"/>
          <p:cNvSpPr>
            <a:spLocks noGrp="1"/>
          </p:cNvSpPr>
          <p:nvPr>
            <p:ph type="sldNum" sz="quarter" idx="5"/>
          </p:nvPr>
        </p:nvSpPr>
        <p:spPr/>
        <p:txBody>
          <a:bodyPr/>
          <a:lstStyle/>
          <a:p>
            <a:fld id="{7481ECDC-7530-4EA9-86FD-4E56342A475C}" type="slidenum">
              <a:rPr lang="en-US" smtClean="0"/>
              <a:t>2</a:t>
            </a:fld>
            <a:endParaRPr lang="en-US"/>
          </a:p>
        </p:txBody>
      </p:sp>
    </p:spTree>
    <p:extLst>
      <p:ext uri="{BB962C8B-B14F-4D97-AF65-F5344CB8AC3E}">
        <p14:creationId xmlns:p14="http://schemas.microsoft.com/office/powerpoint/2010/main" val="37307852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944155-25B5-C9E6-323E-72847F073DE7}"/>
            </a:ext>
          </a:extLst>
        </p:cNvPr>
        <p:cNvGrpSpPr/>
        <p:nvPr/>
      </p:nvGrpSpPr>
      <p:grpSpPr>
        <a:xfrm>
          <a:off x="0" y="0"/>
          <a:ext cx="0" cy="0"/>
          <a:chOff x="0" y="0"/>
          <a:chExt cx="0" cy="0"/>
        </a:xfrm>
      </p:grpSpPr>
      <p:sp>
        <p:nvSpPr>
          <p:cNvPr id="2" name="投影片影像版面配置區 1">
            <a:extLst>
              <a:ext uri="{FF2B5EF4-FFF2-40B4-BE49-F238E27FC236}">
                <a16:creationId xmlns:a16="http://schemas.microsoft.com/office/drawing/2014/main" id="{9C6A85CA-7779-C18E-FE4A-3C8BFB1A8071}"/>
              </a:ext>
            </a:extLst>
          </p:cNvPr>
          <p:cNvSpPr>
            <a:spLocks noGrp="1" noRot="1" noChangeAspect="1"/>
          </p:cNvSpPr>
          <p:nvPr>
            <p:ph type="sldImg"/>
          </p:nvPr>
        </p:nvSpPr>
        <p:spPr/>
      </p:sp>
      <p:sp>
        <p:nvSpPr>
          <p:cNvPr id="3" name="備忘稿版面配置區 2">
            <a:extLst>
              <a:ext uri="{FF2B5EF4-FFF2-40B4-BE49-F238E27FC236}">
                <a16:creationId xmlns:a16="http://schemas.microsoft.com/office/drawing/2014/main" id="{554457B7-64B7-25EA-4A2D-64A3880E57F5}"/>
              </a:ext>
            </a:extLst>
          </p:cNvPr>
          <p:cNvSpPr>
            <a:spLocks noGrp="1"/>
          </p:cNvSpPr>
          <p:nvPr>
            <p:ph type="body" idx="1"/>
          </p:nvPr>
        </p:nvSpPr>
        <p:spPr/>
        <p:txBody>
          <a:bodyPr/>
          <a:lstStyle/>
          <a:p>
            <a:pPr marL="457200" indent="-457200">
              <a:buAutoNum type="arabicPeriod"/>
            </a:pPr>
            <a:r>
              <a:rPr lang="en-US" altLang="zh-TW" dirty="0"/>
              <a:t>“</a:t>
            </a:r>
            <a:r>
              <a:rPr lang="zh-TW" altLang="en-US" dirty="0"/>
              <a:t>在過去的</a:t>
            </a:r>
            <a:r>
              <a:rPr lang="en-US" altLang="zh-TW" dirty="0"/>
              <a:t>detection </a:t>
            </a:r>
            <a:r>
              <a:rPr lang="zh-TW" altLang="en-US" dirty="0"/>
              <a:t>實驗中，將校正鍊的結果類比到探測練上</a:t>
            </a:r>
            <a:r>
              <a:rPr lang="en-US" altLang="zh-TW" dirty="0"/>
              <a:t>”</a:t>
            </a:r>
          </a:p>
          <a:p>
            <a:pPr marL="457200" indent="-457200">
              <a:buAutoNum type="arabicPeriod"/>
            </a:pPr>
            <a:r>
              <a:rPr lang="zh-TW" altLang="en-US" dirty="0"/>
              <a:t>但可能會受到導線類型或是長度影響</a:t>
            </a:r>
            <a:endParaRPr lang="en-US" altLang="zh-TW" dirty="0"/>
          </a:p>
          <a:p>
            <a:pPr marL="457200" indent="-457200">
              <a:buAutoNum type="arabicPeriod"/>
            </a:pPr>
            <a:r>
              <a:rPr lang="en-US" altLang="zh-TW" dirty="0"/>
              <a:t>“</a:t>
            </a:r>
            <a:r>
              <a:rPr lang="zh-TW" altLang="en-US" dirty="0"/>
              <a:t>所以我們期待能直接對探測練進行校正，只要我們知道探測源的輻射強度</a:t>
            </a:r>
            <a:r>
              <a:rPr lang="en-US" altLang="zh-TW" dirty="0"/>
              <a:t>”</a:t>
            </a:r>
            <a:r>
              <a:rPr lang="zh-TW" altLang="en-US" dirty="0"/>
              <a:t>而且能調控他</a:t>
            </a:r>
            <a:r>
              <a:rPr lang="en-US" altLang="zh-TW" dirty="0"/>
              <a:t>”</a:t>
            </a:r>
            <a:r>
              <a:rPr lang="zh-TW" altLang="en-US" dirty="0"/>
              <a:t>，根據室溫量測，就可以校正探測練。</a:t>
            </a:r>
            <a:endParaRPr lang="en-US" altLang="zh-TW" dirty="0"/>
          </a:p>
        </p:txBody>
      </p:sp>
      <p:sp>
        <p:nvSpPr>
          <p:cNvPr id="4" name="投影片編號版面配置區 3">
            <a:extLst>
              <a:ext uri="{FF2B5EF4-FFF2-40B4-BE49-F238E27FC236}">
                <a16:creationId xmlns:a16="http://schemas.microsoft.com/office/drawing/2014/main" id="{47D523C1-26E0-38E1-D84B-E9B123DD00E9}"/>
              </a:ext>
            </a:extLst>
          </p:cNvPr>
          <p:cNvSpPr>
            <a:spLocks noGrp="1"/>
          </p:cNvSpPr>
          <p:nvPr>
            <p:ph type="sldNum" sz="quarter" idx="5"/>
          </p:nvPr>
        </p:nvSpPr>
        <p:spPr/>
        <p:txBody>
          <a:bodyPr/>
          <a:lstStyle/>
          <a:p>
            <a:fld id="{7481ECDC-7530-4EA9-86FD-4E56342A475C}" type="slidenum">
              <a:rPr lang="en-US" smtClean="0"/>
              <a:t>3</a:t>
            </a:fld>
            <a:endParaRPr lang="en-US"/>
          </a:p>
        </p:txBody>
      </p:sp>
    </p:spTree>
    <p:extLst>
      <p:ext uri="{BB962C8B-B14F-4D97-AF65-F5344CB8AC3E}">
        <p14:creationId xmlns:p14="http://schemas.microsoft.com/office/powerpoint/2010/main" val="31153143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457200" indent="-457200">
              <a:buAutoNum type="arabicPeriod"/>
            </a:pPr>
            <a:r>
              <a:rPr lang="zh-TW" altLang="en-US" b="1" dirty="0"/>
              <a:t>我們從</a:t>
            </a:r>
            <a:r>
              <a:rPr lang="en-US" altLang="zh-TW" b="1" dirty="0"/>
              <a:t>well-developed method</a:t>
            </a:r>
            <a:r>
              <a:rPr lang="zh-TW" altLang="en-US" b="1" dirty="0"/>
              <a:t>，一個衰減氣當作黑體輻射校正探測練，也了解這個探測練的性質</a:t>
            </a:r>
            <a:r>
              <a:rPr lang="zh-TW" altLang="en-US" dirty="0"/>
              <a:t>。</a:t>
            </a:r>
            <a:endParaRPr lang="en-US" altLang="zh-TW" dirty="0"/>
          </a:p>
          <a:p>
            <a:pPr marL="457200" marR="0" lvl="0" indent="-457200" algn="l" defTabSz="1632753" rtl="0" eaLnBrk="1" fontAlgn="auto" latinLnBrk="0" hangingPunct="1">
              <a:lnSpc>
                <a:spcPct val="100000"/>
              </a:lnSpc>
              <a:spcBef>
                <a:spcPts val="0"/>
              </a:spcBef>
              <a:spcAft>
                <a:spcPts val="0"/>
              </a:spcAft>
              <a:buClrTx/>
              <a:buSzTx/>
              <a:buFontTx/>
              <a:buAutoNum type="arabicPeriod"/>
              <a:tabLst/>
              <a:defRPr/>
            </a:pPr>
            <a:r>
              <a:rPr lang="zh-TW" altLang="en-US" dirty="0"/>
              <a:t>衰減器會將前方的訊號都衰弱，並用它的環境溫度發出熱輻射</a:t>
            </a:r>
            <a:r>
              <a:rPr lang="en-US" altLang="zh-TW" dirty="0"/>
              <a:t>”</a:t>
            </a:r>
            <a:r>
              <a:rPr lang="en-US" altLang="zh-TW" dirty="0">
                <a:solidFill>
                  <a:srgbClr val="000000"/>
                </a:solidFill>
                <a:latin typeface="Times New Roman" panose="02020603050405020304" pitchFamily="18" charset="0"/>
                <a:cs typeface="Times New Roman" panose="02020603050405020304" pitchFamily="18" charset="0"/>
              </a:rPr>
              <a:t>its emission is broadband and white.</a:t>
            </a:r>
            <a:r>
              <a:rPr lang="en-US" altLang="zh-TW" sz="2400" dirty="0">
                <a:solidFill>
                  <a:srgbClr val="000000"/>
                </a:solidFill>
                <a:latin typeface="Times New Roman" panose="02020603050405020304" pitchFamily="18" charset="0"/>
                <a:cs typeface="Times New Roman" panose="02020603050405020304" pitchFamily="18" charset="0"/>
              </a:rPr>
              <a:t>”</a:t>
            </a:r>
            <a:r>
              <a:rPr lang="en-US" altLang="zh-TW" dirty="0"/>
              <a:t> and [</a:t>
            </a:r>
            <a:r>
              <a:rPr lang="en-US" altLang="zh-TW" b="1" dirty="0"/>
              <a:t>the emission power</a:t>
            </a:r>
            <a:r>
              <a:rPr lang="zh-TW" altLang="en-US" b="1" dirty="0"/>
              <a:t> </a:t>
            </a:r>
            <a:r>
              <a:rPr lang="en-US" altLang="zh-TW" dirty="0"/>
              <a:t>is the same as the simple harmonic oscillation energy, </a:t>
            </a:r>
            <a:r>
              <a:rPr lang="zh-TW" altLang="en-US" dirty="0"/>
              <a:t>平均量子數由</a:t>
            </a:r>
            <a:r>
              <a:rPr lang="en-US" altLang="zh-TW" dirty="0"/>
              <a:t>Bose Einstein distribution </a:t>
            </a:r>
            <a:r>
              <a:rPr lang="zh-TW" altLang="en-US" dirty="0"/>
              <a:t>決定。我們用有效溫度</a:t>
            </a:r>
            <a:r>
              <a:rPr lang="en-US" altLang="zh-TW" dirty="0"/>
              <a:t>(</a:t>
            </a:r>
            <a:r>
              <a:rPr lang="zh-TW" altLang="en-US" dirty="0"/>
              <a:t>有</a:t>
            </a:r>
            <a:r>
              <a:rPr lang="en-US" altLang="zh-TW" dirty="0"/>
              <a:t>tilde)</a:t>
            </a:r>
            <a:r>
              <a:rPr lang="zh-TW" altLang="en-US" dirty="0"/>
              <a:t>來表示輻射的功率，沒有</a:t>
            </a:r>
            <a:r>
              <a:rPr lang="en-US" altLang="zh-TW" dirty="0"/>
              <a:t>tilde</a:t>
            </a:r>
            <a:r>
              <a:rPr lang="zh-TW" altLang="en-US" dirty="0"/>
              <a:t> 代表實際物體的物理溫度。</a:t>
            </a:r>
            <a:r>
              <a:rPr lang="en-US" altLang="zh-TW" dirty="0"/>
              <a:t>]</a:t>
            </a:r>
          </a:p>
          <a:p>
            <a:pPr marL="457200" marR="0" lvl="0" indent="-457200" algn="l" defTabSz="1632753" rtl="0" eaLnBrk="1" fontAlgn="auto" latinLnBrk="0" hangingPunct="1">
              <a:lnSpc>
                <a:spcPct val="100000"/>
              </a:lnSpc>
              <a:spcBef>
                <a:spcPts val="0"/>
              </a:spcBef>
              <a:spcAft>
                <a:spcPts val="0"/>
              </a:spcAft>
              <a:buClrTx/>
              <a:buSzTx/>
              <a:buFontTx/>
              <a:buAutoNum type="arabicPeriod"/>
              <a:tabLst/>
              <a:defRPr/>
            </a:pPr>
            <a:r>
              <a:rPr lang="en-US" altLang="zh-TW" dirty="0"/>
              <a:t>We record the output power spectrum by VST at different attenuator temperature. </a:t>
            </a:r>
            <a:r>
              <a:rPr lang="zh-TW" altLang="en-US" dirty="0"/>
              <a:t>溫度越高，量到的</a:t>
            </a:r>
            <a:r>
              <a:rPr lang="en-US" altLang="zh-TW" dirty="0"/>
              <a:t>power </a:t>
            </a:r>
            <a:r>
              <a:rPr lang="zh-TW" altLang="en-US" dirty="0"/>
              <a:t>越強。 </a:t>
            </a:r>
            <a:r>
              <a:rPr lang="zh-TW" altLang="en-US" b="1" dirty="0"/>
              <a:t>在一個小的頻率範圍底下，</a:t>
            </a:r>
            <a:r>
              <a:rPr lang="en-US" altLang="zh-TW" b="1" dirty="0"/>
              <a:t>[</a:t>
            </a:r>
            <a:r>
              <a:rPr lang="zh-TW" altLang="en-US" b="1" dirty="0"/>
              <a:t>我們認定</a:t>
            </a:r>
            <a:r>
              <a:rPr lang="en-US" altLang="zh-TW" b="1" dirty="0"/>
              <a:t>G</a:t>
            </a:r>
            <a:r>
              <a:rPr lang="zh-TW" altLang="en-US" b="1" dirty="0"/>
              <a:t>與</a:t>
            </a:r>
            <a:r>
              <a:rPr lang="en-US" altLang="zh-TW" b="1" dirty="0"/>
              <a:t>Ta </a:t>
            </a:r>
            <a:r>
              <a:rPr lang="zh-TW" altLang="en-US" b="1" dirty="0"/>
              <a:t>是個</a:t>
            </a:r>
            <a:r>
              <a:rPr lang="en-US" altLang="zh-TW" b="1" dirty="0"/>
              <a:t>fix values </a:t>
            </a:r>
            <a:r>
              <a:rPr lang="zh-TW" altLang="en-US" b="1" dirty="0"/>
              <a:t>不隨頻率改變</a:t>
            </a:r>
            <a:r>
              <a:rPr lang="en-US" altLang="zh-TW" dirty="0"/>
              <a:t>that do not change with frequency.]</a:t>
            </a:r>
            <a:r>
              <a:rPr lang="zh-TW" altLang="en-US" dirty="0"/>
              <a:t>，</a:t>
            </a:r>
            <a:r>
              <a:rPr lang="en-US" altLang="zh-TW" dirty="0"/>
              <a:t>[Perform the least squares method on the output power and effective temperature]. </a:t>
            </a:r>
            <a:r>
              <a:rPr lang="zh-TW" altLang="en-US" dirty="0"/>
              <a:t>斜率就是我們要的</a:t>
            </a:r>
            <a:r>
              <a:rPr lang="en-US" altLang="zh-TW" dirty="0"/>
              <a:t>gain</a:t>
            </a:r>
            <a:r>
              <a:rPr lang="zh-TW" altLang="en-US" dirty="0"/>
              <a:t>，在每個頻率下重複</a:t>
            </a:r>
            <a:r>
              <a:rPr lang="en-US" altLang="zh-TW" dirty="0"/>
              <a:t>Repeat the process at each frequency.</a:t>
            </a:r>
            <a:r>
              <a:rPr lang="zh-TW" altLang="en-US" dirty="0"/>
              <a:t>，我們就可以得到再個頻率下的</a:t>
            </a:r>
            <a:r>
              <a:rPr lang="en-US" altLang="zh-TW" dirty="0"/>
              <a:t>gain</a:t>
            </a:r>
          </a:p>
          <a:p>
            <a:pPr marL="457200" indent="-457200">
              <a:buAutoNum type="arabicPeriod"/>
            </a:pPr>
            <a:r>
              <a:rPr lang="zh-TW" altLang="en-US" dirty="0"/>
              <a:t>而這些震盪來自探測練內部的阻抗不匹配所造成的駐波</a:t>
            </a:r>
            <a:endParaRPr lang="en-US" altLang="zh-TW" dirty="0"/>
          </a:p>
        </p:txBody>
      </p:sp>
      <p:sp>
        <p:nvSpPr>
          <p:cNvPr id="4" name="投影片編號版面配置區 3"/>
          <p:cNvSpPr>
            <a:spLocks noGrp="1"/>
          </p:cNvSpPr>
          <p:nvPr>
            <p:ph type="sldNum" sz="quarter" idx="5"/>
          </p:nvPr>
        </p:nvSpPr>
        <p:spPr/>
        <p:txBody>
          <a:bodyPr/>
          <a:lstStyle/>
          <a:p>
            <a:fld id="{7481ECDC-7530-4EA9-86FD-4E56342A475C}" type="slidenum">
              <a:rPr lang="en-US" smtClean="0"/>
              <a:t>4</a:t>
            </a:fld>
            <a:endParaRPr lang="en-US"/>
          </a:p>
        </p:txBody>
      </p:sp>
    </p:spTree>
    <p:extLst>
      <p:ext uri="{BB962C8B-B14F-4D97-AF65-F5344CB8AC3E}">
        <p14:creationId xmlns:p14="http://schemas.microsoft.com/office/powerpoint/2010/main" val="39495205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457200" marR="0" lvl="0" indent="-457200" algn="l" defTabSz="1632753" rtl="0" eaLnBrk="1" fontAlgn="auto" latinLnBrk="0" hangingPunct="1">
              <a:lnSpc>
                <a:spcPct val="100000"/>
              </a:lnSpc>
              <a:spcBef>
                <a:spcPts val="0"/>
              </a:spcBef>
              <a:spcAft>
                <a:spcPts val="0"/>
              </a:spcAft>
              <a:buClrTx/>
              <a:buSzTx/>
              <a:buFontTx/>
              <a:buAutoNum type="arabicPeriod"/>
              <a:tabLst/>
              <a:defRPr/>
            </a:pPr>
            <a:r>
              <a:rPr lang="en-US" altLang="zh-TW" dirty="0">
                <a:solidFill>
                  <a:srgbClr val="000000"/>
                </a:solidFill>
                <a:latin typeface="Times New Roman" panose="02020603050405020304" pitchFamily="18" charset="0"/>
                <a:cs typeface="Times New Roman" panose="02020603050405020304" pitchFamily="18" charset="0"/>
              </a:rPr>
              <a:t>We keep the detection chain unchanged but replace the calibration source with the cavity.</a:t>
            </a:r>
            <a:endParaRPr lang="en-US" altLang="zh-TW" dirty="0"/>
          </a:p>
          <a:p>
            <a:pPr marL="457200" indent="-457200">
              <a:buAutoNum type="arabicPeriod"/>
            </a:pPr>
            <a:r>
              <a:rPr lang="en-US" altLang="zh-TW" dirty="0"/>
              <a:t>We start from the radiation power. The cavity and the attenuator in front of it, both of them emits radiation with their own physical temperature and the radiation power we record as here. [</a:t>
            </a:r>
            <a:r>
              <a:rPr lang="en-US" altLang="zh-TW" b="1" dirty="0"/>
              <a:t>Then both radiation get scattered by the cavit</a:t>
            </a:r>
            <a:r>
              <a:rPr lang="en-US" altLang="zh-TW" dirty="0"/>
              <a:t>y.](The radiation from attenuator get reflected and the radiation from cavity get </a:t>
            </a:r>
            <a:r>
              <a:rPr lang="en-US" altLang="zh-TW" dirty="0" err="1"/>
              <a:t>trasmission</a:t>
            </a:r>
            <a:r>
              <a:rPr lang="en-US" altLang="zh-TW" dirty="0"/>
              <a:t>) The scattering factor is the property of the cavity; </a:t>
            </a:r>
            <a:r>
              <a:rPr lang="en-US" altLang="zh-TW" b="1" dirty="0"/>
              <a:t>[they are Lorentzian distribution]</a:t>
            </a:r>
            <a:r>
              <a:rPr lang="en-US" altLang="zh-TW" dirty="0"/>
              <a:t>. This radiation is added by a noise and get amplified by G times. </a:t>
            </a:r>
          </a:p>
          <a:p>
            <a:pPr marL="457200" indent="-457200">
              <a:buAutoNum type="arabicPeriod"/>
            </a:pPr>
            <a:r>
              <a:rPr lang="en-US" altLang="zh-TW" dirty="0"/>
              <a:t>Then we consider more, there is a cable loss called alpha. Tatt get attenuated alpha times and </a:t>
            </a:r>
            <a:r>
              <a:rPr lang="en-US" altLang="zh-TW" b="1" dirty="0"/>
              <a:t>[an</a:t>
            </a:r>
            <a:r>
              <a:rPr lang="zh-TW" altLang="en-US" b="1" dirty="0"/>
              <a:t> </a:t>
            </a:r>
            <a:r>
              <a:rPr lang="en-US" altLang="zh-TW" b="1" dirty="0"/>
              <a:t>additional</a:t>
            </a:r>
            <a:r>
              <a:rPr lang="zh-TW" altLang="en-US" b="1" dirty="0"/>
              <a:t> </a:t>
            </a:r>
            <a:r>
              <a:rPr lang="en-US" altLang="zh-TW" b="1" dirty="0"/>
              <a:t>radiation</a:t>
            </a:r>
            <a:r>
              <a:rPr lang="zh-TW" altLang="en-US" b="1" dirty="0"/>
              <a:t> </a:t>
            </a:r>
            <a:r>
              <a:rPr lang="en-US" altLang="zh-TW" b="1" dirty="0"/>
              <a:t>beta emitted</a:t>
            </a:r>
            <a:r>
              <a:rPr lang="zh-TW" altLang="en-US" b="1" dirty="0"/>
              <a:t> </a:t>
            </a:r>
            <a:r>
              <a:rPr lang="en-US" altLang="zh-TW" b="1" dirty="0"/>
              <a:t>by</a:t>
            </a:r>
            <a:r>
              <a:rPr lang="zh-TW" altLang="en-US" b="1" dirty="0"/>
              <a:t> </a:t>
            </a:r>
            <a:r>
              <a:rPr lang="en-US" altLang="zh-TW" b="1" dirty="0"/>
              <a:t>the</a:t>
            </a:r>
            <a:r>
              <a:rPr lang="zh-TW" altLang="en-US" b="1" dirty="0"/>
              <a:t> </a:t>
            </a:r>
            <a:r>
              <a:rPr lang="en-US" altLang="zh-TW" b="1" dirty="0"/>
              <a:t>cable]</a:t>
            </a:r>
            <a:r>
              <a:rPr lang="en-US" altLang="zh-TW" dirty="0"/>
              <a:t>, where beta is a function of attenuation alpha and two ends temperature tatt and </a:t>
            </a:r>
            <a:r>
              <a:rPr lang="en-US" altLang="zh-TW" dirty="0" err="1"/>
              <a:t>tc</a:t>
            </a:r>
            <a:r>
              <a:rPr lang="en-US" altLang="zh-TW" dirty="0"/>
              <a:t> (we have a model to express it)</a:t>
            </a:r>
          </a:p>
          <a:p>
            <a:pPr marL="457200" indent="-457200">
              <a:buAutoNum type="arabicPeriod"/>
            </a:pPr>
            <a:r>
              <a:rPr lang="en-US" altLang="zh-TW" b="1" dirty="0"/>
              <a:t>So far</a:t>
            </a:r>
            <a:r>
              <a:rPr lang="en-US" altLang="zh-TW" dirty="0"/>
              <a:t>, we change our source temperatures and measure the power, we can fit the gain.</a:t>
            </a:r>
          </a:p>
          <a:p>
            <a:pPr marL="457200" indent="-457200">
              <a:buAutoNum type="arabicPeriod"/>
            </a:pPr>
            <a:r>
              <a:rPr lang="en-US" altLang="zh-TW" dirty="0"/>
              <a:t>we could have a feeling about the features of these two calibration source. ………………</a:t>
            </a:r>
            <a:endParaRPr lang="zh-TW" altLang="en-US" dirty="0"/>
          </a:p>
        </p:txBody>
      </p:sp>
      <p:sp>
        <p:nvSpPr>
          <p:cNvPr id="4" name="投影片編號版面配置區 3"/>
          <p:cNvSpPr>
            <a:spLocks noGrp="1"/>
          </p:cNvSpPr>
          <p:nvPr>
            <p:ph type="sldNum" sz="quarter" idx="5"/>
          </p:nvPr>
        </p:nvSpPr>
        <p:spPr/>
        <p:txBody>
          <a:bodyPr/>
          <a:lstStyle/>
          <a:p>
            <a:fld id="{7481ECDC-7530-4EA9-86FD-4E56342A475C}" type="slidenum">
              <a:rPr lang="en-US" smtClean="0"/>
              <a:t>5</a:t>
            </a:fld>
            <a:endParaRPr lang="en-US"/>
          </a:p>
        </p:txBody>
      </p:sp>
    </p:spTree>
    <p:extLst>
      <p:ext uri="{BB962C8B-B14F-4D97-AF65-F5344CB8AC3E}">
        <p14:creationId xmlns:p14="http://schemas.microsoft.com/office/powerpoint/2010/main" val="35640639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1A2475-9C44-99AB-428B-ABCF05060EA3}"/>
            </a:ext>
          </a:extLst>
        </p:cNvPr>
        <p:cNvGrpSpPr/>
        <p:nvPr/>
      </p:nvGrpSpPr>
      <p:grpSpPr>
        <a:xfrm>
          <a:off x="0" y="0"/>
          <a:ext cx="0" cy="0"/>
          <a:chOff x="0" y="0"/>
          <a:chExt cx="0" cy="0"/>
        </a:xfrm>
      </p:grpSpPr>
      <p:sp>
        <p:nvSpPr>
          <p:cNvPr id="2" name="投影片影像版面配置區 1">
            <a:extLst>
              <a:ext uri="{FF2B5EF4-FFF2-40B4-BE49-F238E27FC236}">
                <a16:creationId xmlns:a16="http://schemas.microsoft.com/office/drawing/2014/main" id="{2DBFD65C-730B-3AC2-9D65-5EF215EE4B6D}"/>
              </a:ext>
            </a:extLst>
          </p:cNvPr>
          <p:cNvSpPr>
            <a:spLocks noGrp="1" noRot="1" noChangeAspect="1"/>
          </p:cNvSpPr>
          <p:nvPr>
            <p:ph type="sldImg"/>
          </p:nvPr>
        </p:nvSpPr>
        <p:spPr/>
      </p:sp>
      <p:sp>
        <p:nvSpPr>
          <p:cNvPr id="3" name="備忘稿版面配置區 2">
            <a:extLst>
              <a:ext uri="{FF2B5EF4-FFF2-40B4-BE49-F238E27FC236}">
                <a16:creationId xmlns:a16="http://schemas.microsoft.com/office/drawing/2014/main" id="{9BC42ECA-0489-C701-3DD9-6ABE2EF2C04F}"/>
              </a:ext>
            </a:extLst>
          </p:cNvPr>
          <p:cNvSpPr>
            <a:spLocks noGrp="1"/>
          </p:cNvSpPr>
          <p:nvPr>
            <p:ph type="body" idx="1"/>
          </p:nvPr>
        </p:nvSpPr>
        <p:spPr/>
        <p:txBody>
          <a:bodyPr/>
          <a:lstStyle/>
          <a:p>
            <a:pPr marL="457200" indent="-457200">
              <a:buAutoNum type="arabicPeriod"/>
            </a:pPr>
            <a:r>
              <a:rPr lang="zh-TW" altLang="en-US" dirty="0"/>
              <a:t>因為其他實驗的需求，所以我們多了</a:t>
            </a:r>
            <a:r>
              <a:rPr lang="en-US" altLang="zh-TW" dirty="0"/>
              <a:t>probe 2</a:t>
            </a:r>
            <a:r>
              <a:rPr lang="zh-TW" altLang="en-US" dirty="0"/>
              <a:t>，</a:t>
            </a:r>
            <a:endParaRPr lang="en-US" altLang="zh-TW" dirty="0"/>
          </a:p>
          <a:p>
            <a:pPr marL="457200" indent="-457200">
              <a:buAutoNum type="arabicPeriod"/>
            </a:pPr>
            <a:r>
              <a:rPr lang="en-US" altLang="zh-TW" dirty="0"/>
              <a:t>However, </a:t>
            </a:r>
            <a:r>
              <a:rPr lang="en-US" altLang="zh-TW" b="1" dirty="0"/>
              <a:t>[we did not add enough attenuators, allowing high-power noise from room temperature to radiate into the cavity.]</a:t>
            </a:r>
            <a:r>
              <a:rPr lang="en-US" altLang="zh-TW" dirty="0"/>
              <a:t> As a result, we must correct our output power.</a:t>
            </a:r>
          </a:p>
          <a:p>
            <a:pPr marL="457200" indent="-457200">
              <a:buAutoNum type="arabicPeriod"/>
            </a:pPr>
            <a:r>
              <a:rPr lang="zh-TW" altLang="en-US" dirty="0"/>
              <a:t>我們也量測</a:t>
            </a:r>
            <a:r>
              <a:rPr lang="en-US" altLang="zh-TW" dirty="0"/>
              <a:t>the reflection of the cavity. </a:t>
            </a:r>
            <a:r>
              <a:rPr lang="en-US" altLang="zh-TW" b="1" dirty="0"/>
              <a:t>[We know the resonant frequency is 4.9GHz and the bandwidth of the cavity is roughly 400kHz. ]</a:t>
            </a:r>
          </a:p>
        </p:txBody>
      </p:sp>
      <p:sp>
        <p:nvSpPr>
          <p:cNvPr id="4" name="投影片編號版面配置區 3">
            <a:extLst>
              <a:ext uri="{FF2B5EF4-FFF2-40B4-BE49-F238E27FC236}">
                <a16:creationId xmlns:a16="http://schemas.microsoft.com/office/drawing/2014/main" id="{2843B4CF-27B4-3DFC-A0A1-B3937F47D7AF}"/>
              </a:ext>
            </a:extLst>
          </p:cNvPr>
          <p:cNvSpPr>
            <a:spLocks noGrp="1"/>
          </p:cNvSpPr>
          <p:nvPr>
            <p:ph type="sldNum" sz="quarter" idx="5"/>
          </p:nvPr>
        </p:nvSpPr>
        <p:spPr/>
        <p:txBody>
          <a:bodyPr/>
          <a:lstStyle/>
          <a:p>
            <a:fld id="{7481ECDC-7530-4EA9-86FD-4E56342A475C}" type="slidenum">
              <a:rPr lang="en-US" smtClean="0"/>
              <a:t>6</a:t>
            </a:fld>
            <a:endParaRPr lang="en-US"/>
          </a:p>
        </p:txBody>
      </p:sp>
    </p:spTree>
    <p:extLst>
      <p:ext uri="{BB962C8B-B14F-4D97-AF65-F5344CB8AC3E}">
        <p14:creationId xmlns:p14="http://schemas.microsoft.com/office/powerpoint/2010/main" val="37723760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mc:AlternateContent xmlns:mc="http://schemas.openxmlformats.org/markup-compatibility/2006">
        <mc:Choice xmlns:a14="http://schemas.microsoft.com/office/drawing/2010/main" Requires="a14">
          <p:sp>
            <p:nvSpPr>
              <p:cNvPr id="3" name="備忘稿版面配置區 2"/>
              <p:cNvSpPr>
                <a:spLocks noGrp="1"/>
              </p:cNvSpPr>
              <p:nvPr>
                <p:ph type="body" idx="1"/>
              </p:nvPr>
            </p:nvSpPr>
            <p:spPr/>
            <p:txBody>
              <a:bodyPr/>
              <a:lstStyle/>
              <a:p>
                <a:pPr marL="457200" indent="-457200">
                  <a:buAutoNum type="arabicPeriod"/>
                </a:pPr>
                <a:r>
                  <a:rPr lang="en-US" altLang="zh-TW" b="1" dirty="0"/>
                  <a:t>[In a vary large frequency range, the cavity resonant structure is very tiny,]</a:t>
                </a:r>
                <a:r>
                  <a:rPr lang="en-US" altLang="zh-TW" dirty="0"/>
                  <a:t> at here. </a:t>
                </a:r>
              </a:p>
              <a:p>
                <a:pPr marL="457200" indent="-457200">
                  <a:buAutoNum type="arabicPeriod"/>
                </a:pPr>
                <a:r>
                  <a:rPr lang="en-US" altLang="zh-TW" dirty="0"/>
                  <a:t>At most of the time, we measure the reflected attenuator radiation, so we simplify our expression to this and</a:t>
                </a:r>
                <a:r>
                  <a:rPr lang="en-US" altLang="zh-TW" b="1" dirty="0"/>
                  <a:t>[ execute the same analysis procedure as before]. [Now, the slope is the attenuated gain “</a:t>
                </a:r>
                <a:r>
                  <a:rPr lang="en-US" altLang="zh-TW" b="1" dirty="0" err="1"/>
                  <a:t>Galpha</a:t>
                </a:r>
                <a:r>
                  <a:rPr lang="en-US" altLang="zh-TW" b="1" dirty="0"/>
                  <a:t>”. ]</a:t>
                </a:r>
              </a:p>
              <a:p>
                <a:pPr marL="457200" indent="-457200">
                  <a:buAutoNum type="arabicPeriod"/>
                </a:pPr>
                <a:r>
                  <a:rPr lang="en-US" altLang="zh-TW" dirty="0"/>
                  <a:t>Compare to the previous result, these two calibration results consists to each other. The standing wave behavior matches quit well. The gain difference is the cable attenuation alpha</a:t>
                </a:r>
              </a:p>
              <a:p>
                <a:pPr marL="457200" marR="0" lvl="0" indent="-457200" algn="l" defTabSz="1632753" rtl="0" eaLnBrk="1" fontAlgn="auto" latinLnBrk="0" hangingPunct="1">
                  <a:lnSpc>
                    <a:spcPct val="100000"/>
                  </a:lnSpc>
                  <a:spcBef>
                    <a:spcPts val="0"/>
                  </a:spcBef>
                  <a:spcAft>
                    <a:spcPts val="0"/>
                  </a:spcAft>
                  <a:buClrTx/>
                  <a:buSzTx/>
                  <a:buFontTx/>
                  <a:buAutoNum type="arabicPeriod"/>
                  <a:tabLst/>
                  <a:defRPr/>
                </a:pPr>
                <a:r>
                  <a:rPr lang="en-US" altLang="zh-TW" dirty="0">
                    <a:solidFill>
                      <a:srgbClr val="000000"/>
                    </a:solidFill>
                    <a:latin typeface="Times New Roman" panose="02020603050405020304" pitchFamily="18" charset="0"/>
                    <a:cs typeface="Times New Roman" panose="02020603050405020304" pitchFamily="18" charset="0"/>
                  </a:rPr>
                  <a:t>“If we neglect the cable attenuation, there is a 7.8% difference in </a:t>
                </a:r>
                <a14:m>
                  <m:oMath xmlns:m="http://schemas.openxmlformats.org/officeDocument/2006/math">
                    <m:r>
                      <a:rPr lang="en-US" altLang="zh-TW" b="0" i="1" smtClean="0">
                        <a:solidFill>
                          <a:srgbClr val="000000"/>
                        </a:solidFill>
                        <a:latin typeface="Cambria Math" panose="02040503050406030204" pitchFamily="18" charset="0"/>
                        <a:cs typeface="Times New Roman" panose="02020603050405020304" pitchFamily="18" charset="0"/>
                      </a:rPr>
                      <m:t>𝐺</m:t>
                    </m:r>
                  </m:oMath>
                </a14:m>
                <a:r>
                  <a:rPr lang="en-US" altLang="zh-TW" dirty="0">
                    <a:solidFill>
                      <a:srgbClr val="000000"/>
                    </a:solidFill>
                    <a:latin typeface="Times New Roman" panose="02020603050405020304" pitchFamily="18" charset="0"/>
                    <a:cs typeface="Times New Roman" panose="02020603050405020304" pitchFamily="18" charset="0"/>
                  </a:rPr>
                  <a:t>.”</a:t>
                </a:r>
                <a:endParaRPr lang="en-US" altLang="zh-TW" dirty="0"/>
              </a:p>
              <a:p>
                <a:pPr marL="457200" indent="-457200">
                  <a:buAutoNum type="arabicPeriod"/>
                </a:pPr>
                <a:endParaRPr lang="en-US" altLang="zh-TW" dirty="0"/>
              </a:p>
              <a:p>
                <a:pPr marL="0" indent="0">
                  <a:buNone/>
                </a:pPr>
                <a:endParaRPr lang="en-US" altLang="zh-TW" dirty="0"/>
              </a:p>
              <a:p>
                <a:pPr marL="0" indent="0">
                  <a:buNone/>
                </a:pPr>
                <a:r>
                  <a:rPr lang="en-US" altLang="zh-TW" dirty="0"/>
                  <a:t>- Division of the G </a:t>
                </a:r>
                <a:r>
                  <a:rPr lang="en-US" altLang="zh-TW" dirty="0" err="1"/>
                  <a:t>Galpha</a:t>
                </a:r>
                <a:endParaRPr lang="zh-TW" altLang="en-US" dirty="0"/>
              </a:p>
            </p:txBody>
          </p:sp>
        </mc:Choice>
        <mc:Fallback>
          <p:sp>
            <p:nvSpPr>
              <p:cNvPr id="3" name="備忘稿版面配置區 2"/>
              <p:cNvSpPr>
                <a:spLocks noGrp="1"/>
              </p:cNvSpPr>
              <p:nvPr>
                <p:ph type="body" idx="1"/>
              </p:nvPr>
            </p:nvSpPr>
            <p:spPr/>
            <p:txBody>
              <a:bodyPr/>
              <a:lstStyle/>
              <a:p>
                <a:pPr marL="457200" indent="-457200">
                  <a:buAutoNum type="arabicPeriod"/>
                </a:pPr>
                <a:r>
                  <a:rPr lang="en-US" altLang="zh-TW" b="1" dirty="0"/>
                  <a:t>[In a vary large frequency range, the cavity resonant structure is very tiny,]</a:t>
                </a:r>
                <a:r>
                  <a:rPr lang="en-US" altLang="zh-TW" dirty="0"/>
                  <a:t> at here. </a:t>
                </a:r>
              </a:p>
              <a:p>
                <a:pPr marL="457200" indent="-457200">
                  <a:buAutoNum type="arabicPeriod"/>
                </a:pPr>
                <a:r>
                  <a:rPr lang="en-US" altLang="zh-TW" dirty="0"/>
                  <a:t>At most of the time, we measure the reflected attenuator radiation, so we simplify our expression to this and</a:t>
                </a:r>
                <a:r>
                  <a:rPr lang="en-US" altLang="zh-TW" b="1" dirty="0"/>
                  <a:t>[ execute the same analysis procedure as before]. [Now, the slope is the attenuated gain “</a:t>
                </a:r>
                <a:r>
                  <a:rPr lang="en-US" altLang="zh-TW" b="1" dirty="0" err="1"/>
                  <a:t>Galpha</a:t>
                </a:r>
                <a:r>
                  <a:rPr lang="en-US" altLang="zh-TW" b="1" dirty="0"/>
                  <a:t>”. ]</a:t>
                </a:r>
              </a:p>
              <a:p>
                <a:pPr marL="457200" indent="-457200">
                  <a:buAutoNum type="arabicPeriod"/>
                </a:pPr>
                <a:r>
                  <a:rPr lang="en-US" altLang="zh-TW" dirty="0"/>
                  <a:t>Compare to the previous result, these two calibration results consists to each other. The standing wave behavior matches quit well. The gain difference is the cable attenuation alpha</a:t>
                </a:r>
              </a:p>
              <a:p>
                <a:pPr marL="457200" marR="0" lvl="0" indent="-457200" algn="l" defTabSz="1632753" rtl="0" eaLnBrk="1" fontAlgn="auto" latinLnBrk="0" hangingPunct="1">
                  <a:lnSpc>
                    <a:spcPct val="100000"/>
                  </a:lnSpc>
                  <a:spcBef>
                    <a:spcPts val="0"/>
                  </a:spcBef>
                  <a:spcAft>
                    <a:spcPts val="0"/>
                  </a:spcAft>
                  <a:buClrTx/>
                  <a:buSzTx/>
                  <a:buFontTx/>
                  <a:buAutoNum type="arabicPeriod"/>
                  <a:tabLst/>
                  <a:defRPr/>
                </a:pPr>
                <a:r>
                  <a:rPr lang="en-US" altLang="zh-TW" dirty="0">
                    <a:solidFill>
                      <a:srgbClr val="000000"/>
                    </a:solidFill>
                    <a:latin typeface="Times New Roman" panose="02020603050405020304" pitchFamily="18" charset="0"/>
                    <a:cs typeface="Times New Roman" panose="02020603050405020304" pitchFamily="18" charset="0"/>
                  </a:rPr>
                  <a:t>“If we neglect the cable attenuation, there is a 7.8% difference in </a:t>
                </a:r>
                <a:r>
                  <a:rPr lang="en-US" altLang="zh-TW" b="0" i="0">
                    <a:solidFill>
                      <a:srgbClr val="000000"/>
                    </a:solidFill>
                    <a:latin typeface="Cambria Math" panose="02040503050406030204" pitchFamily="18" charset="0"/>
                    <a:cs typeface="Times New Roman" panose="02020603050405020304" pitchFamily="18" charset="0"/>
                  </a:rPr>
                  <a:t>𝐺</a:t>
                </a:r>
                <a:r>
                  <a:rPr lang="en-US" altLang="zh-TW" dirty="0">
                    <a:solidFill>
                      <a:srgbClr val="000000"/>
                    </a:solidFill>
                    <a:latin typeface="Times New Roman" panose="02020603050405020304" pitchFamily="18" charset="0"/>
                    <a:cs typeface="Times New Roman" panose="02020603050405020304" pitchFamily="18" charset="0"/>
                  </a:rPr>
                  <a:t>.”</a:t>
                </a:r>
                <a:endParaRPr lang="en-US" altLang="zh-TW" dirty="0"/>
              </a:p>
              <a:p>
                <a:pPr marL="457200" indent="-457200">
                  <a:buAutoNum type="arabicPeriod"/>
                </a:pPr>
                <a:endParaRPr lang="en-US" altLang="zh-TW" dirty="0"/>
              </a:p>
              <a:p>
                <a:pPr marL="0" indent="0">
                  <a:buNone/>
                </a:pPr>
                <a:endParaRPr lang="en-US" altLang="zh-TW" dirty="0"/>
              </a:p>
              <a:p>
                <a:pPr marL="0" indent="0">
                  <a:buNone/>
                </a:pPr>
                <a:r>
                  <a:rPr lang="en-US" altLang="zh-TW" dirty="0"/>
                  <a:t>- Division of the G </a:t>
                </a:r>
                <a:r>
                  <a:rPr lang="en-US" altLang="zh-TW" dirty="0" err="1"/>
                  <a:t>Galpha</a:t>
                </a:r>
                <a:endParaRPr lang="zh-TW" altLang="en-US" dirty="0"/>
              </a:p>
            </p:txBody>
          </p:sp>
        </mc:Fallback>
      </mc:AlternateContent>
      <p:sp>
        <p:nvSpPr>
          <p:cNvPr id="4" name="投影片編號版面配置區 3"/>
          <p:cNvSpPr>
            <a:spLocks noGrp="1"/>
          </p:cNvSpPr>
          <p:nvPr>
            <p:ph type="sldNum" sz="quarter" idx="5"/>
          </p:nvPr>
        </p:nvSpPr>
        <p:spPr/>
        <p:txBody>
          <a:bodyPr/>
          <a:lstStyle/>
          <a:p>
            <a:fld id="{7481ECDC-7530-4EA9-86FD-4E56342A475C}" type="slidenum">
              <a:rPr lang="en-US" smtClean="0"/>
              <a:t>7</a:t>
            </a:fld>
            <a:endParaRPr lang="en-US"/>
          </a:p>
        </p:txBody>
      </p:sp>
    </p:spTree>
    <p:extLst>
      <p:ext uri="{BB962C8B-B14F-4D97-AF65-F5344CB8AC3E}">
        <p14:creationId xmlns:p14="http://schemas.microsoft.com/office/powerpoint/2010/main" val="24291230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457200" marR="0" lvl="0" indent="-457200" algn="l" defTabSz="1632753" rtl="0" eaLnBrk="1" fontAlgn="auto" latinLnBrk="0" hangingPunct="1">
              <a:lnSpc>
                <a:spcPct val="100000"/>
              </a:lnSpc>
              <a:spcBef>
                <a:spcPts val="0"/>
              </a:spcBef>
              <a:spcAft>
                <a:spcPts val="0"/>
              </a:spcAft>
              <a:buClrTx/>
              <a:buSzTx/>
              <a:buFontTx/>
              <a:buAutoNum type="arabicPeriod"/>
              <a:tabLst/>
              <a:defRPr/>
            </a:pPr>
            <a:r>
              <a:rPr kumimoji="1" lang="en-US" altLang="zh-TW" b="1" dirty="0"/>
              <a:t>[Then we focus on the frequency region near the cavity frequency.]</a:t>
            </a:r>
          </a:p>
          <a:p>
            <a:pPr marL="457200" marR="0" lvl="0" indent="-457200" algn="l" defTabSz="1632753" rtl="0" eaLnBrk="1" fontAlgn="auto" latinLnBrk="0" hangingPunct="1">
              <a:lnSpc>
                <a:spcPct val="100000"/>
              </a:lnSpc>
              <a:spcBef>
                <a:spcPts val="0"/>
              </a:spcBef>
              <a:spcAft>
                <a:spcPts val="0"/>
              </a:spcAft>
              <a:buClrTx/>
              <a:buSzTx/>
              <a:buFontTx/>
              <a:buAutoNum type="arabicPeriod"/>
              <a:tabLst/>
              <a:defRPr/>
            </a:pPr>
            <a:r>
              <a:rPr kumimoji="1" lang="en-US" altLang="zh-TW" dirty="0"/>
              <a:t>Because of the modification, </a:t>
            </a:r>
            <a:r>
              <a:rPr kumimoji="1" lang="en-US" altLang="zh-TW" b="1" dirty="0"/>
              <a:t>[there are four unknown parameter here. G alpha, H and Ta]</a:t>
            </a:r>
            <a:r>
              <a:rPr kumimoji="1" lang="en-US" altLang="zh-TW" dirty="0"/>
              <a:t>. If we set four of them as fitting parameter, the fitting result becomes unrealistic. So, we fix alpha, based on the previous result. The fitting gain is close to previous one. </a:t>
            </a:r>
          </a:p>
          <a:p>
            <a:pPr marL="457200" marR="0" lvl="0" indent="-457200" algn="l" defTabSz="1632753" rtl="0" eaLnBrk="1" fontAlgn="auto" latinLnBrk="0" hangingPunct="1">
              <a:lnSpc>
                <a:spcPct val="100000"/>
              </a:lnSpc>
              <a:spcBef>
                <a:spcPts val="0"/>
              </a:spcBef>
              <a:spcAft>
                <a:spcPts val="0"/>
              </a:spcAft>
              <a:buClrTx/>
              <a:buSzTx/>
              <a:buFontTx/>
              <a:buAutoNum type="arabicPeriod"/>
              <a:tabLst/>
              <a:defRPr/>
            </a:pPr>
            <a:r>
              <a:rPr kumimoji="1" lang="en-US" altLang="zh-TW" dirty="0"/>
              <a:t>And we various the fix value from 1 to 0.7. The gain varies in 3%. So we conclude. Although we cannot determine alpha correctly, we can determine G correctly.</a:t>
            </a:r>
          </a:p>
          <a:p>
            <a:pPr marL="457200" marR="0" lvl="0" indent="-457200" algn="l" defTabSz="1632753" rtl="0" eaLnBrk="1" fontAlgn="auto" latinLnBrk="0" hangingPunct="1">
              <a:lnSpc>
                <a:spcPct val="100000"/>
              </a:lnSpc>
              <a:spcBef>
                <a:spcPts val="0"/>
              </a:spcBef>
              <a:spcAft>
                <a:spcPts val="0"/>
              </a:spcAft>
              <a:buClrTx/>
              <a:buSzTx/>
              <a:buFontTx/>
              <a:buAutoNum type="arabicPeriod"/>
              <a:tabLst/>
              <a:defRPr/>
            </a:pPr>
            <a:r>
              <a:rPr kumimoji="1" lang="en-US" altLang="zh-TW" dirty="0"/>
              <a:t>We could use the result from the small range to correct result from the large range. “The G difference is reduced from 7.8-4.4”. </a:t>
            </a:r>
          </a:p>
          <a:p>
            <a:pPr marL="457200" marR="0" lvl="0" indent="-457200" algn="l" defTabSz="1632753" rtl="0" eaLnBrk="1" fontAlgn="auto" latinLnBrk="0" hangingPunct="1">
              <a:lnSpc>
                <a:spcPct val="100000"/>
              </a:lnSpc>
              <a:spcBef>
                <a:spcPts val="0"/>
              </a:spcBef>
              <a:spcAft>
                <a:spcPts val="0"/>
              </a:spcAft>
              <a:buClrTx/>
              <a:buSzTx/>
              <a:buFontTx/>
              <a:buAutoNum type="arabicPeriod"/>
              <a:tabLst/>
              <a:defRPr/>
            </a:pPr>
            <a:r>
              <a:rPr kumimoji="1" lang="en-US" altLang="zh-TW" dirty="0"/>
              <a:t>In the upcoming experiment, we would protect the probe 2 and prevent the compensation of H. try to minimize this 4</a:t>
            </a:r>
            <a:r>
              <a:rPr kumimoji="1" lang="en-US" altLang="zh-TW"/>
              <a:t>% difference.</a:t>
            </a:r>
            <a:endParaRPr kumimoji="1" lang="zh-TW" altLang="en-US" dirty="0"/>
          </a:p>
          <a:p>
            <a:endParaRPr lang="zh-TW" altLang="en-US" dirty="0"/>
          </a:p>
        </p:txBody>
      </p:sp>
      <p:sp>
        <p:nvSpPr>
          <p:cNvPr id="4" name="投影片編號版面配置區 3"/>
          <p:cNvSpPr>
            <a:spLocks noGrp="1"/>
          </p:cNvSpPr>
          <p:nvPr>
            <p:ph type="sldNum" sz="quarter" idx="5"/>
          </p:nvPr>
        </p:nvSpPr>
        <p:spPr/>
        <p:txBody>
          <a:bodyPr/>
          <a:lstStyle/>
          <a:p>
            <a:fld id="{7481ECDC-7530-4EA9-86FD-4E56342A475C}" type="slidenum">
              <a:rPr lang="en-US" smtClean="0"/>
              <a:t>8</a:t>
            </a:fld>
            <a:endParaRPr lang="en-US"/>
          </a:p>
        </p:txBody>
      </p:sp>
    </p:spTree>
    <p:extLst>
      <p:ext uri="{BB962C8B-B14F-4D97-AF65-F5344CB8AC3E}">
        <p14:creationId xmlns:p14="http://schemas.microsoft.com/office/powerpoint/2010/main" val="17209674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Master" Target="../slideMasters/slideMaster3.xml"/><Relationship Id="rId4" Type="http://schemas.openxmlformats.org/officeDocument/2006/relationships/image" Target="../media/image11.png"/></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ection Break 1">
    <p:spTree>
      <p:nvGrpSpPr>
        <p:cNvPr id="1" name=""/>
        <p:cNvGrpSpPr/>
        <p:nvPr/>
      </p:nvGrpSpPr>
      <p:grpSpPr>
        <a:xfrm>
          <a:off x="0" y="0"/>
          <a:ext cx="0" cy="0"/>
          <a:chOff x="0" y="0"/>
          <a:chExt cx="0" cy="0"/>
        </a:xfrm>
      </p:grpSpPr>
      <p:sp>
        <p:nvSpPr>
          <p:cNvPr id="4" name="図プレースホルダー 3"/>
          <p:cNvSpPr>
            <a:spLocks noGrp="1"/>
          </p:cNvSpPr>
          <p:nvPr>
            <p:ph type="pic" sz="quarter" idx="10" hasCustomPrompt="1"/>
          </p:nvPr>
        </p:nvSpPr>
        <p:spPr>
          <a:xfrm>
            <a:off x="0" y="0"/>
            <a:ext cx="18286413" cy="10287000"/>
          </a:xfrm>
        </p:spPr>
        <p:txBody>
          <a:bodyPr/>
          <a:lstStyle>
            <a:lvl1pPr>
              <a:defRPr baseline="0"/>
            </a:lvl1pPr>
          </a:lstStyle>
          <a:p>
            <a:r>
              <a:rPr kumimoji="1" lang="en-US" altLang="ja-JP"/>
              <a:t>Add an image</a:t>
            </a:r>
            <a:endParaRPr kumimoji="1" lang="ja-JP" altLang="en-US"/>
          </a:p>
        </p:txBody>
      </p:sp>
      <p:sp>
        <p:nvSpPr>
          <p:cNvPr id="6" name="テキスト プレースホルダー 5"/>
          <p:cNvSpPr>
            <a:spLocks noGrp="1"/>
          </p:cNvSpPr>
          <p:nvPr>
            <p:ph type="body" sz="quarter" idx="11" hasCustomPrompt="1"/>
          </p:nvPr>
        </p:nvSpPr>
        <p:spPr>
          <a:xfrm>
            <a:off x="772276" y="3748345"/>
            <a:ext cx="5850650" cy="5850650"/>
          </a:xfrm>
          <a:prstGeom prst="ellipse">
            <a:avLst/>
          </a:prstGeom>
          <a:solidFill>
            <a:schemeClr val="accent1">
              <a:alpha val="69000"/>
            </a:schemeClr>
          </a:solidFill>
        </p:spPr>
        <p:txBody>
          <a:bodyPr/>
          <a:lstStyle>
            <a:lvl1pPr>
              <a:defRPr baseline="0"/>
            </a:lvl1pPr>
          </a:lstStyle>
          <a:p>
            <a:pPr lvl="0"/>
            <a:r>
              <a:rPr kumimoji="1" lang="en-US" altLang="ja-JP"/>
              <a:t> </a:t>
            </a:r>
            <a:endParaRPr kumimoji="1" lang="ja-JP" altLang="en-US"/>
          </a:p>
        </p:txBody>
      </p:sp>
      <p:sp>
        <p:nvSpPr>
          <p:cNvPr id="7" name="図プレースホルダー 7"/>
          <p:cNvSpPr>
            <a:spLocks noGrp="1"/>
          </p:cNvSpPr>
          <p:nvPr>
            <p:ph type="pic" sz="quarter" idx="18" hasCustomPrompt="1"/>
          </p:nvPr>
        </p:nvSpPr>
        <p:spPr>
          <a:xfrm>
            <a:off x="2707556" y="4783525"/>
            <a:ext cx="2070165" cy="2070165"/>
          </a:xfrm>
        </p:spPr>
        <p:txBody>
          <a:bodyPr>
            <a:normAutofit/>
          </a:bodyPr>
          <a:lstStyle>
            <a:lvl1pPr>
              <a:defRPr sz="1600"/>
            </a:lvl1pPr>
          </a:lstStyle>
          <a:p>
            <a:r>
              <a:rPr kumimoji="1" lang="en-US" altLang="ja-JP"/>
              <a:t>ICON</a:t>
            </a:r>
            <a:endParaRPr kumimoji="1" lang="ja-JP" altLang="en-US"/>
          </a:p>
        </p:txBody>
      </p:sp>
      <p:sp>
        <p:nvSpPr>
          <p:cNvPr id="8" name="タイトル 1"/>
          <p:cNvSpPr>
            <a:spLocks noGrp="1"/>
          </p:cNvSpPr>
          <p:nvPr>
            <p:ph type="ctrTitle" hasCustomPrompt="1"/>
          </p:nvPr>
        </p:nvSpPr>
        <p:spPr>
          <a:xfrm>
            <a:off x="907291" y="6808685"/>
            <a:ext cx="5580620" cy="1189757"/>
          </a:xfrm>
          <a:prstGeom prst="rect">
            <a:avLst/>
          </a:prstGeom>
        </p:spPr>
        <p:txBody>
          <a:bodyPr anchor="t"/>
          <a:lstStyle>
            <a:lvl1pPr algn="ctr">
              <a:lnSpc>
                <a:spcPct val="100000"/>
              </a:lnSpc>
              <a:defRPr sz="4000" spc="600" baseline="0">
                <a:solidFill>
                  <a:schemeClr val="bg1"/>
                </a:solidFill>
                <a:latin typeface="+mj-lt"/>
              </a:defRPr>
            </a:lvl1pPr>
          </a:lstStyle>
          <a:p>
            <a:r>
              <a:rPr lang="en-US" altLang="ja-JP"/>
              <a:t>SECTION TITLE</a:t>
            </a:r>
            <a:endParaRPr lang="en-US"/>
          </a:p>
        </p:txBody>
      </p:sp>
    </p:spTree>
    <p:extLst>
      <p:ext uri="{BB962C8B-B14F-4D97-AF65-F5344CB8AC3E}">
        <p14:creationId xmlns:p14="http://schemas.microsoft.com/office/powerpoint/2010/main" val="39137095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pact Text and Image">
    <p:spTree>
      <p:nvGrpSpPr>
        <p:cNvPr id="1" name=""/>
        <p:cNvGrpSpPr/>
        <p:nvPr/>
      </p:nvGrpSpPr>
      <p:grpSpPr>
        <a:xfrm>
          <a:off x="0" y="0"/>
          <a:ext cx="0" cy="0"/>
          <a:chOff x="0" y="0"/>
          <a:chExt cx="0" cy="0"/>
        </a:xfrm>
      </p:grpSpPr>
      <p:sp>
        <p:nvSpPr>
          <p:cNvPr id="7" name="正方形/長方形 6"/>
          <p:cNvSpPr/>
          <p:nvPr userDrawn="1"/>
        </p:nvSpPr>
        <p:spPr>
          <a:xfrm>
            <a:off x="0" y="0"/>
            <a:ext cx="18286413" cy="10287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0" name="フリーフォーム 9"/>
          <p:cNvSpPr/>
          <p:nvPr userDrawn="1"/>
        </p:nvSpPr>
        <p:spPr>
          <a:xfrm rot="5400000">
            <a:off x="-419424" y="419424"/>
            <a:ext cx="10287001" cy="9448151"/>
          </a:xfrm>
          <a:custGeom>
            <a:avLst/>
            <a:gdLst>
              <a:gd name="connsiteX0" fmla="*/ 0 w 10287001"/>
              <a:gd name="connsiteY0" fmla="*/ 9448151 h 9448151"/>
              <a:gd name="connsiteX1" fmla="*/ 0 w 10287001"/>
              <a:gd name="connsiteY1" fmla="*/ 304947 h 9448151"/>
              <a:gd name="connsiteX2" fmla="*/ 4966632 w 10287001"/>
              <a:gd name="connsiteY2" fmla="*/ 304947 h 9448151"/>
              <a:gd name="connsiteX3" fmla="*/ 5143501 w 10287001"/>
              <a:gd name="connsiteY3" fmla="*/ 0 h 9448151"/>
              <a:gd name="connsiteX4" fmla="*/ 5320371 w 10287001"/>
              <a:gd name="connsiteY4" fmla="*/ 304947 h 9448151"/>
              <a:gd name="connsiteX5" fmla="*/ 10287001 w 10287001"/>
              <a:gd name="connsiteY5" fmla="*/ 304947 h 9448151"/>
              <a:gd name="connsiteX6" fmla="*/ 10287001 w 10287001"/>
              <a:gd name="connsiteY6" fmla="*/ 9448151 h 9448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87001" h="9448151">
                <a:moveTo>
                  <a:pt x="0" y="9448151"/>
                </a:moveTo>
                <a:lnTo>
                  <a:pt x="0" y="304947"/>
                </a:lnTo>
                <a:lnTo>
                  <a:pt x="4966632" y="304947"/>
                </a:lnTo>
                <a:lnTo>
                  <a:pt x="5143501" y="0"/>
                </a:lnTo>
                <a:lnTo>
                  <a:pt x="5320371" y="304947"/>
                </a:lnTo>
                <a:lnTo>
                  <a:pt x="10287001" y="304947"/>
                </a:lnTo>
                <a:lnTo>
                  <a:pt x="10287001" y="944815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solidFill>
                <a:schemeClr val="tx1"/>
              </a:solidFill>
            </a:endParaRPr>
          </a:p>
        </p:txBody>
      </p:sp>
      <p:sp>
        <p:nvSpPr>
          <p:cNvPr id="9" name="正方形/長方形 8"/>
          <p:cNvSpPr/>
          <p:nvPr userDrawn="1"/>
        </p:nvSpPr>
        <p:spPr>
          <a:xfrm>
            <a:off x="9863287" y="1183061"/>
            <a:ext cx="7695854" cy="4455494"/>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6" name="テキスト プレースホルダー 11"/>
          <p:cNvSpPr>
            <a:spLocks noGrp="1"/>
          </p:cNvSpPr>
          <p:nvPr>
            <p:ph type="body" sz="quarter" idx="15" hasCustomPrompt="1"/>
          </p:nvPr>
        </p:nvSpPr>
        <p:spPr>
          <a:xfrm>
            <a:off x="457241" y="2038155"/>
            <a:ext cx="8325925" cy="6390710"/>
          </a:xfrm>
        </p:spPr>
        <p:txBody>
          <a:bodyPr anchor="ctr">
            <a:noAutofit/>
          </a:bodyPr>
          <a:lstStyle>
            <a:lvl1pPr algn="ctr">
              <a:lnSpc>
                <a:spcPct val="90000"/>
              </a:lnSpc>
              <a:spcBef>
                <a:spcPts val="0"/>
              </a:spcBef>
              <a:defRPr sz="8800" spc="600" baseline="0">
                <a:solidFill>
                  <a:schemeClr val="bg1"/>
                </a:solidFill>
                <a:latin typeface="+mj-lt"/>
              </a:defRPr>
            </a:lvl1pPr>
          </a:lstStyle>
          <a:p>
            <a:pPr lvl="0"/>
            <a:r>
              <a:rPr lang="en-US" altLang="ja-JP"/>
              <a:t>TEXT HERE</a:t>
            </a:r>
            <a:endParaRPr lang="en-US"/>
          </a:p>
        </p:txBody>
      </p:sp>
      <p:sp>
        <p:nvSpPr>
          <p:cNvPr id="8" name="テキスト プレースホルダー 11"/>
          <p:cNvSpPr>
            <a:spLocks noGrp="1"/>
          </p:cNvSpPr>
          <p:nvPr>
            <p:ph type="body" sz="quarter" idx="23" hasCustomPrompt="1"/>
          </p:nvPr>
        </p:nvSpPr>
        <p:spPr>
          <a:xfrm>
            <a:off x="9818281" y="5818576"/>
            <a:ext cx="7740860" cy="3307868"/>
          </a:xfrm>
        </p:spPr>
        <p:txBody>
          <a:bodyPr anchor="t">
            <a:noAutofit/>
          </a:bodyPr>
          <a:lstStyle>
            <a:lvl1pPr algn="l">
              <a:lnSpc>
                <a:spcPct val="120000"/>
              </a:lnSpc>
              <a:spcBef>
                <a:spcPts val="1200"/>
              </a:spcBef>
              <a:defRPr sz="2000">
                <a:solidFill>
                  <a:schemeClr val="tx1"/>
                </a:solidFill>
                <a:latin typeface="+mn-lt"/>
              </a:defRPr>
            </a:lvl1pPr>
          </a:lstStyle>
          <a:p>
            <a:pPr lvl="0"/>
            <a:r>
              <a:rPr lang="en-US" altLang="ja-JP"/>
              <a:t>Text Here</a:t>
            </a:r>
          </a:p>
        </p:txBody>
      </p:sp>
      <p:sp>
        <p:nvSpPr>
          <p:cNvPr id="3" name="図プレースホルダー 2"/>
          <p:cNvSpPr>
            <a:spLocks noGrp="1"/>
          </p:cNvSpPr>
          <p:nvPr>
            <p:ph type="pic" sz="quarter" idx="24" hasCustomPrompt="1"/>
          </p:nvPr>
        </p:nvSpPr>
        <p:spPr>
          <a:xfrm>
            <a:off x="9998302" y="1319622"/>
            <a:ext cx="7425825" cy="4182372"/>
          </a:xfrm>
        </p:spPr>
        <p:txBody>
          <a:bodyPr>
            <a:normAutofit/>
          </a:bodyPr>
          <a:lstStyle>
            <a:lvl1pPr>
              <a:defRPr sz="1800" baseline="0"/>
            </a:lvl1pPr>
          </a:lstStyle>
          <a:p>
            <a:r>
              <a:rPr kumimoji="1" lang="en-US" altLang="ja-JP"/>
              <a:t>Add an image</a:t>
            </a:r>
            <a:endParaRPr kumimoji="1" lang="ja-JP" altLang="en-US"/>
          </a:p>
        </p:txBody>
      </p:sp>
    </p:spTree>
    <p:extLst>
      <p:ext uri="{BB962C8B-B14F-4D97-AF65-F5344CB8AC3E}">
        <p14:creationId xmlns:p14="http://schemas.microsoft.com/office/powerpoint/2010/main" val="164612942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Moniters">
    <p:spTree>
      <p:nvGrpSpPr>
        <p:cNvPr id="1" name=""/>
        <p:cNvGrpSpPr/>
        <p:nvPr/>
      </p:nvGrpSpPr>
      <p:grpSpPr>
        <a:xfrm>
          <a:off x="0" y="0"/>
          <a:ext cx="0" cy="0"/>
          <a:chOff x="0" y="0"/>
          <a:chExt cx="0" cy="0"/>
        </a:xfrm>
      </p:grpSpPr>
      <p:sp>
        <p:nvSpPr>
          <p:cNvPr id="5" name="正方形/長方形 4"/>
          <p:cNvSpPr/>
          <p:nvPr userDrawn="1"/>
        </p:nvSpPr>
        <p:spPr>
          <a:xfrm>
            <a:off x="-1" y="0"/>
            <a:ext cx="18286413" cy="6583660"/>
          </a:xfrm>
          <a:prstGeom prst="rect">
            <a:avLst/>
          </a:prstGeom>
          <a:solidFill>
            <a:schemeClr val="accent1">
              <a:lumMod val="60000"/>
              <a:lumOff val="4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 name="フッター プレースホルダー 2"/>
          <p:cNvSpPr>
            <a:spLocks noGrp="1"/>
          </p:cNvSpPr>
          <p:nvPr>
            <p:ph type="ftr" sz="quarter" idx="10"/>
          </p:nvPr>
        </p:nvSpPr>
        <p:spPr>
          <a:xfrm>
            <a:off x="9413236" y="9591367"/>
            <a:ext cx="7776864" cy="547688"/>
          </a:xfrm>
          <a:prstGeom prst="rect">
            <a:avLst/>
          </a:prstGeom>
        </p:spPr>
        <p:txBody>
          <a:bodyPr/>
          <a:lstStyle/>
          <a:p>
            <a:r>
              <a:rPr lang="en-US"/>
              <a:t>The Power of PowerPoint | thepopp.com</a:t>
            </a:r>
          </a:p>
        </p:txBody>
      </p:sp>
      <p:sp>
        <p:nvSpPr>
          <p:cNvPr id="4" name="スライド番号プレースホルダー 3"/>
          <p:cNvSpPr>
            <a:spLocks noGrp="1"/>
          </p:cNvSpPr>
          <p:nvPr>
            <p:ph type="sldNum" sz="quarter" idx="11"/>
          </p:nvPr>
        </p:nvSpPr>
        <p:spPr/>
        <p:txBody>
          <a:bodyPr/>
          <a:lstStyle/>
          <a:p>
            <a:fld id="{387164BF-D67A-46C0-81D2-5BAF67C00C80}" type="slidenum">
              <a:rPr lang="en-US" smtClean="0"/>
              <a:pPr/>
              <a:t>‹#›</a:t>
            </a:fld>
            <a:endParaRPr lang="en-US"/>
          </a:p>
        </p:txBody>
      </p:sp>
      <p:sp>
        <p:nvSpPr>
          <p:cNvPr id="9" name="テキスト プレースホルダー 7"/>
          <p:cNvSpPr>
            <a:spLocks noGrp="1"/>
          </p:cNvSpPr>
          <p:nvPr>
            <p:ph type="body" sz="quarter" idx="15" hasCustomPrompt="1"/>
          </p:nvPr>
        </p:nvSpPr>
        <p:spPr>
          <a:xfrm>
            <a:off x="412236" y="1208103"/>
            <a:ext cx="6221087" cy="5033903"/>
          </a:xfrm>
          <a:blipFill dpi="0" rotWithShape="1">
            <a:blip r:embed="rId2"/>
            <a:srcRect/>
            <a:stretch>
              <a:fillRect/>
            </a:stretch>
          </a:blipFill>
        </p:spPr>
        <p:txBody>
          <a:bodyPr/>
          <a:lstStyle/>
          <a:p>
            <a:pPr lvl="0"/>
            <a:r>
              <a:rPr kumimoji="1" lang="en-US" altLang="ja-JP"/>
              <a:t> </a:t>
            </a:r>
            <a:endParaRPr kumimoji="1" lang="ja-JP" altLang="en-US"/>
          </a:p>
        </p:txBody>
      </p:sp>
      <p:sp>
        <p:nvSpPr>
          <p:cNvPr id="10" name="図プレースホルダー 8"/>
          <p:cNvSpPr>
            <a:spLocks noGrp="1"/>
          </p:cNvSpPr>
          <p:nvPr>
            <p:ph type="pic" sz="quarter" idx="16" hasCustomPrompt="1"/>
          </p:nvPr>
        </p:nvSpPr>
        <p:spPr>
          <a:xfrm>
            <a:off x="667031" y="1433128"/>
            <a:ext cx="5733348" cy="3150350"/>
          </a:xfrm>
        </p:spPr>
        <p:txBody>
          <a:bodyPr/>
          <a:lstStyle>
            <a:lvl1pPr>
              <a:defRPr/>
            </a:lvl1pPr>
          </a:lstStyle>
          <a:p>
            <a:r>
              <a:rPr kumimoji="1" lang="en-US" altLang="ja-JP"/>
              <a:t>Add an image</a:t>
            </a:r>
            <a:endParaRPr kumimoji="1" lang="ja-JP" altLang="en-US"/>
          </a:p>
        </p:txBody>
      </p:sp>
      <p:sp>
        <p:nvSpPr>
          <p:cNvPr id="11" name="テキスト プレースホルダー 7"/>
          <p:cNvSpPr>
            <a:spLocks noGrp="1"/>
          </p:cNvSpPr>
          <p:nvPr>
            <p:ph type="body" sz="quarter" idx="17" hasCustomPrompt="1"/>
          </p:nvPr>
        </p:nvSpPr>
        <p:spPr>
          <a:xfrm>
            <a:off x="11588711" y="1201446"/>
            <a:ext cx="6221087" cy="5033903"/>
          </a:xfrm>
          <a:blipFill dpi="0" rotWithShape="1">
            <a:blip r:embed="rId2"/>
            <a:srcRect/>
            <a:stretch>
              <a:fillRect/>
            </a:stretch>
          </a:blipFill>
        </p:spPr>
        <p:txBody>
          <a:bodyPr/>
          <a:lstStyle/>
          <a:p>
            <a:pPr lvl="0"/>
            <a:r>
              <a:rPr kumimoji="1" lang="en-US" altLang="ja-JP"/>
              <a:t> </a:t>
            </a:r>
            <a:endParaRPr kumimoji="1" lang="ja-JP" altLang="en-US"/>
          </a:p>
        </p:txBody>
      </p:sp>
      <p:sp>
        <p:nvSpPr>
          <p:cNvPr id="12" name="図プレースホルダー 8"/>
          <p:cNvSpPr>
            <a:spLocks noGrp="1"/>
          </p:cNvSpPr>
          <p:nvPr>
            <p:ph type="pic" sz="quarter" idx="18" hasCustomPrompt="1"/>
          </p:nvPr>
        </p:nvSpPr>
        <p:spPr>
          <a:xfrm>
            <a:off x="11843506" y="1426471"/>
            <a:ext cx="5733348" cy="3150350"/>
          </a:xfrm>
        </p:spPr>
        <p:txBody>
          <a:bodyPr/>
          <a:lstStyle>
            <a:lvl1pPr>
              <a:defRPr/>
            </a:lvl1pPr>
          </a:lstStyle>
          <a:p>
            <a:r>
              <a:rPr kumimoji="1" lang="en-US" altLang="ja-JP"/>
              <a:t>Add an image</a:t>
            </a:r>
            <a:endParaRPr kumimoji="1" lang="ja-JP" altLang="en-US"/>
          </a:p>
        </p:txBody>
      </p:sp>
      <p:sp>
        <p:nvSpPr>
          <p:cNvPr id="8" name="テキスト プレースホルダー 7"/>
          <p:cNvSpPr>
            <a:spLocks noGrp="1"/>
          </p:cNvSpPr>
          <p:nvPr>
            <p:ph type="body" sz="quarter" idx="14" hasCustomPrompt="1"/>
          </p:nvPr>
        </p:nvSpPr>
        <p:spPr>
          <a:xfrm>
            <a:off x="5546049" y="958035"/>
            <a:ext cx="7197557" cy="5824031"/>
          </a:xfrm>
          <a:blipFill dpi="0" rotWithShape="1">
            <a:blip r:embed="rId2"/>
            <a:srcRect/>
            <a:stretch>
              <a:fillRect/>
            </a:stretch>
          </a:blipFill>
        </p:spPr>
        <p:txBody>
          <a:bodyPr/>
          <a:lstStyle/>
          <a:p>
            <a:pPr lvl="0"/>
            <a:r>
              <a:rPr kumimoji="1" lang="en-US" altLang="ja-JP"/>
              <a:t> </a:t>
            </a:r>
            <a:endParaRPr kumimoji="1" lang="ja-JP" altLang="en-US"/>
          </a:p>
        </p:txBody>
      </p:sp>
      <p:sp>
        <p:nvSpPr>
          <p:cNvPr id="7" name="図プレースホルダー 8"/>
          <p:cNvSpPr>
            <a:spLocks noGrp="1"/>
          </p:cNvSpPr>
          <p:nvPr>
            <p:ph type="pic" sz="quarter" idx="13" hasCustomPrompt="1"/>
          </p:nvPr>
        </p:nvSpPr>
        <p:spPr>
          <a:xfrm>
            <a:off x="5814679" y="1201445"/>
            <a:ext cx="6660740" cy="3645405"/>
          </a:xfrm>
        </p:spPr>
        <p:txBody>
          <a:bodyPr/>
          <a:lstStyle>
            <a:lvl1pPr>
              <a:defRPr/>
            </a:lvl1pPr>
          </a:lstStyle>
          <a:p>
            <a:r>
              <a:rPr kumimoji="1" lang="en-US" altLang="ja-JP"/>
              <a:t>Add an image</a:t>
            </a:r>
            <a:endParaRPr kumimoji="1" lang="ja-JP" altLang="en-US"/>
          </a:p>
        </p:txBody>
      </p:sp>
      <p:sp>
        <p:nvSpPr>
          <p:cNvPr id="13" name="テキスト プレースホルダー 11"/>
          <p:cNvSpPr>
            <a:spLocks noGrp="1"/>
          </p:cNvSpPr>
          <p:nvPr>
            <p:ph type="body" sz="quarter" idx="38" hasCustomPrompt="1"/>
          </p:nvPr>
        </p:nvSpPr>
        <p:spPr>
          <a:xfrm>
            <a:off x="2842148" y="6619890"/>
            <a:ext cx="12612643" cy="1224261"/>
          </a:xfrm>
        </p:spPr>
        <p:txBody>
          <a:bodyPr anchor="b">
            <a:noAutofit/>
          </a:bodyPr>
          <a:lstStyle>
            <a:lvl1pPr algn="ctr">
              <a:lnSpc>
                <a:spcPct val="100000"/>
              </a:lnSpc>
              <a:spcBef>
                <a:spcPts val="0"/>
              </a:spcBef>
              <a:defRPr sz="5400" spc="600" baseline="0">
                <a:solidFill>
                  <a:schemeClr val="accent1"/>
                </a:solidFill>
                <a:latin typeface="+mj-lt"/>
              </a:defRPr>
            </a:lvl1pPr>
          </a:lstStyle>
          <a:p>
            <a:pPr lvl="0"/>
            <a:r>
              <a:rPr lang="en-US" altLang="ja-JP"/>
              <a:t>TEXT HERE</a:t>
            </a:r>
            <a:endParaRPr lang="en-US"/>
          </a:p>
        </p:txBody>
      </p:sp>
      <p:cxnSp>
        <p:nvCxnSpPr>
          <p:cNvPr id="14" name="直線コネクタ 13"/>
          <p:cNvCxnSpPr/>
          <p:nvPr userDrawn="1"/>
        </p:nvCxnSpPr>
        <p:spPr>
          <a:xfrm flipH="1" flipV="1">
            <a:off x="3332956" y="7853145"/>
            <a:ext cx="11620500" cy="1"/>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5" name="テキスト プレースホルダー 11"/>
          <p:cNvSpPr>
            <a:spLocks noGrp="1"/>
          </p:cNvSpPr>
          <p:nvPr>
            <p:ph type="body" sz="quarter" idx="39" hasCustomPrompt="1"/>
          </p:nvPr>
        </p:nvSpPr>
        <p:spPr>
          <a:xfrm>
            <a:off x="2097255" y="7975591"/>
            <a:ext cx="14102428" cy="1539112"/>
          </a:xfrm>
        </p:spPr>
        <p:txBody>
          <a:bodyPr anchor="t">
            <a:noAutofit/>
          </a:bodyPr>
          <a:lstStyle>
            <a:lvl1pPr algn="ctr">
              <a:lnSpc>
                <a:spcPct val="120000"/>
              </a:lnSpc>
              <a:spcBef>
                <a:spcPts val="0"/>
              </a:spcBef>
              <a:defRPr sz="2400">
                <a:solidFill>
                  <a:schemeClr val="tx1"/>
                </a:solidFill>
                <a:latin typeface="+mn-lt"/>
              </a:defRPr>
            </a:lvl1pPr>
          </a:lstStyle>
          <a:p>
            <a:pPr lvl="0"/>
            <a:r>
              <a:rPr lang="en-US" altLang="ja-JP"/>
              <a:t>Text Here</a:t>
            </a:r>
            <a:endParaRPr lang="en-US"/>
          </a:p>
        </p:txBody>
      </p:sp>
    </p:spTree>
    <p:extLst>
      <p:ext uri="{BB962C8B-B14F-4D97-AF65-F5344CB8AC3E}">
        <p14:creationId xmlns:p14="http://schemas.microsoft.com/office/powerpoint/2010/main" val="378316353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3 Points and Big Title">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0"/>
          </p:nvPr>
        </p:nvSpPr>
        <p:spPr>
          <a:xfrm>
            <a:off x="9413236" y="9591367"/>
            <a:ext cx="7776864" cy="547688"/>
          </a:xfrm>
          <a:prstGeom prst="rect">
            <a:avLst/>
          </a:prstGeom>
        </p:spPr>
        <p:txBody>
          <a:bodyPr/>
          <a:lstStyle/>
          <a:p>
            <a:r>
              <a:rPr lang="en-US"/>
              <a:t>The Power of PowerPoint | thepopp.com</a:t>
            </a:r>
          </a:p>
        </p:txBody>
      </p:sp>
      <p:sp>
        <p:nvSpPr>
          <p:cNvPr id="4" name="スライド番号プレースホルダー 3"/>
          <p:cNvSpPr>
            <a:spLocks noGrp="1"/>
          </p:cNvSpPr>
          <p:nvPr>
            <p:ph type="sldNum" sz="quarter" idx="11"/>
          </p:nvPr>
        </p:nvSpPr>
        <p:spPr/>
        <p:txBody>
          <a:bodyPr/>
          <a:lstStyle/>
          <a:p>
            <a:fld id="{387164BF-D67A-46C0-81D2-5BAF67C00C80}" type="slidenum">
              <a:rPr lang="en-US" smtClean="0"/>
              <a:pPr/>
              <a:t>‹#›</a:t>
            </a:fld>
            <a:endParaRPr lang="en-US"/>
          </a:p>
        </p:txBody>
      </p:sp>
      <p:sp>
        <p:nvSpPr>
          <p:cNvPr id="32" name="正方形/長方形 31"/>
          <p:cNvSpPr/>
          <p:nvPr userDrawn="1"/>
        </p:nvSpPr>
        <p:spPr>
          <a:xfrm>
            <a:off x="0" y="0"/>
            <a:ext cx="18286413" cy="5143500"/>
          </a:xfrm>
          <a:prstGeom prst="rect">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3" name="テキスト プレースホルダー 11"/>
          <p:cNvSpPr>
            <a:spLocks noGrp="1"/>
          </p:cNvSpPr>
          <p:nvPr>
            <p:ph type="body" sz="quarter" idx="15" hasCustomPrompt="1"/>
          </p:nvPr>
        </p:nvSpPr>
        <p:spPr>
          <a:xfrm>
            <a:off x="727271" y="1228065"/>
            <a:ext cx="16831870" cy="2459238"/>
          </a:xfrm>
        </p:spPr>
        <p:txBody>
          <a:bodyPr anchor="b">
            <a:noAutofit/>
          </a:bodyPr>
          <a:lstStyle>
            <a:lvl1pPr algn="ctr">
              <a:lnSpc>
                <a:spcPct val="100000"/>
              </a:lnSpc>
              <a:spcBef>
                <a:spcPts val="0"/>
              </a:spcBef>
              <a:defRPr sz="15000" spc="600" baseline="0">
                <a:solidFill>
                  <a:schemeClr val="bg1"/>
                </a:solidFill>
                <a:latin typeface="+mj-lt"/>
              </a:defRPr>
            </a:lvl1pPr>
          </a:lstStyle>
          <a:p>
            <a:pPr lvl="0"/>
            <a:r>
              <a:rPr lang="en-US" altLang="ja-JP"/>
              <a:t>TEXT HERE</a:t>
            </a:r>
            <a:endParaRPr lang="en-US"/>
          </a:p>
        </p:txBody>
      </p:sp>
      <p:sp>
        <p:nvSpPr>
          <p:cNvPr id="34" name="テキスト プレースホルダー 11"/>
          <p:cNvSpPr>
            <a:spLocks noGrp="1"/>
          </p:cNvSpPr>
          <p:nvPr>
            <p:ph type="body" sz="quarter" idx="22" hasCustomPrompt="1"/>
          </p:nvPr>
        </p:nvSpPr>
        <p:spPr>
          <a:xfrm>
            <a:off x="727272" y="3405437"/>
            <a:ext cx="16831870" cy="990111"/>
          </a:xfrm>
        </p:spPr>
        <p:txBody>
          <a:bodyPr anchor="ctr">
            <a:noAutofit/>
          </a:bodyPr>
          <a:lstStyle>
            <a:lvl1pPr algn="ctr">
              <a:lnSpc>
                <a:spcPct val="100000"/>
              </a:lnSpc>
              <a:spcBef>
                <a:spcPts val="0"/>
              </a:spcBef>
              <a:defRPr sz="3600" spc="1500" baseline="0">
                <a:solidFill>
                  <a:schemeClr val="bg1"/>
                </a:solidFill>
                <a:latin typeface="+mj-lt"/>
              </a:defRPr>
            </a:lvl1pPr>
          </a:lstStyle>
          <a:p>
            <a:pPr lvl="0"/>
            <a:r>
              <a:rPr lang="en-US" altLang="ja-JP"/>
              <a:t>TEXT HERE</a:t>
            </a:r>
            <a:endParaRPr lang="en-US"/>
          </a:p>
        </p:txBody>
      </p:sp>
      <p:sp>
        <p:nvSpPr>
          <p:cNvPr id="35" name="図プレースホルダー 7"/>
          <p:cNvSpPr>
            <a:spLocks noGrp="1"/>
          </p:cNvSpPr>
          <p:nvPr>
            <p:ph type="pic" sz="quarter" idx="18" hasCustomPrompt="1"/>
          </p:nvPr>
        </p:nvSpPr>
        <p:spPr>
          <a:xfrm>
            <a:off x="3202547" y="5638555"/>
            <a:ext cx="1530170" cy="1530170"/>
          </a:xfrm>
        </p:spPr>
        <p:txBody>
          <a:bodyPr>
            <a:normAutofit/>
          </a:bodyPr>
          <a:lstStyle>
            <a:lvl1pPr>
              <a:defRPr sz="1600"/>
            </a:lvl1pPr>
          </a:lstStyle>
          <a:p>
            <a:r>
              <a:rPr kumimoji="1" lang="en-US" altLang="ja-JP"/>
              <a:t>ICON</a:t>
            </a:r>
            <a:endParaRPr kumimoji="1" lang="ja-JP" altLang="en-US"/>
          </a:p>
        </p:txBody>
      </p:sp>
      <p:sp>
        <p:nvSpPr>
          <p:cNvPr id="36" name="テキスト プレースホルダー 11"/>
          <p:cNvSpPr>
            <a:spLocks noGrp="1"/>
          </p:cNvSpPr>
          <p:nvPr>
            <p:ph type="body" sz="quarter" idx="16" hasCustomPrompt="1"/>
          </p:nvPr>
        </p:nvSpPr>
        <p:spPr>
          <a:xfrm>
            <a:off x="1627371" y="7838165"/>
            <a:ext cx="4725525" cy="1580810"/>
          </a:xfrm>
        </p:spPr>
        <p:txBody>
          <a:bodyPr anchor="t">
            <a:noAutofit/>
          </a:bodyPr>
          <a:lstStyle>
            <a:lvl1pPr algn="ctr">
              <a:lnSpc>
                <a:spcPct val="120000"/>
              </a:lnSpc>
              <a:defRPr sz="2000">
                <a:solidFill>
                  <a:schemeClr val="tx1"/>
                </a:solidFill>
                <a:latin typeface="+mn-lt"/>
              </a:defRPr>
            </a:lvl1pPr>
          </a:lstStyle>
          <a:p>
            <a:pPr lvl="0"/>
            <a:r>
              <a:rPr lang="en-US" altLang="ja-JP"/>
              <a:t>Text Here</a:t>
            </a:r>
            <a:endParaRPr lang="en-US"/>
          </a:p>
        </p:txBody>
      </p:sp>
      <p:sp>
        <p:nvSpPr>
          <p:cNvPr id="37" name="テキスト プレースホルダー 11"/>
          <p:cNvSpPr>
            <a:spLocks noGrp="1"/>
          </p:cNvSpPr>
          <p:nvPr>
            <p:ph type="body" sz="quarter" idx="17" hasCustomPrompt="1"/>
          </p:nvPr>
        </p:nvSpPr>
        <p:spPr>
          <a:xfrm>
            <a:off x="1627371" y="7258735"/>
            <a:ext cx="4725525" cy="773203"/>
          </a:xfrm>
        </p:spPr>
        <p:txBody>
          <a:bodyPr anchor="t">
            <a:noAutofit/>
          </a:bodyPr>
          <a:lstStyle>
            <a:lvl1pPr algn="ctr">
              <a:lnSpc>
                <a:spcPct val="120000"/>
              </a:lnSpc>
              <a:defRPr sz="3200" spc="300">
                <a:solidFill>
                  <a:schemeClr val="accent1"/>
                </a:solidFill>
                <a:latin typeface="+mj-lt"/>
              </a:defRPr>
            </a:lvl1pPr>
          </a:lstStyle>
          <a:p>
            <a:pPr lvl="0"/>
            <a:r>
              <a:rPr lang="en-US" altLang="ja-JP"/>
              <a:t>TEXT HERE</a:t>
            </a:r>
            <a:endParaRPr lang="en-US"/>
          </a:p>
        </p:txBody>
      </p:sp>
      <p:sp>
        <p:nvSpPr>
          <p:cNvPr id="38" name="図プレースホルダー 7"/>
          <p:cNvSpPr>
            <a:spLocks noGrp="1"/>
          </p:cNvSpPr>
          <p:nvPr>
            <p:ph type="pic" sz="quarter" idx="23" hasCustomPrompt="1"/>
          </p:nvPr>
        </p:nvSpPr>
        <p:spPr>
          <a:xfrm>
            <a:off x="8378122" y="5638555"/>
            <a:ext cx="1530170" cy="1530170"/>
          </a:xfrm>
        </p:spPr>
        <p:txBody>
          <a:bodyPr>
            <a:normAutofit/>
          </a:bodyPr>
          <a:lstStyle>
            <a:lvl1pPr>
              <a:defRPr sz="1600"/>
            </a:lvl1pPr>
          </a:lstStyle>
          <a:p>
            <a:r>
              <a:rPr kumimoji="1" lang="en-US" altLang="ja-JP"/>
              <a:t>ICON</a:t>
            </a:r>
            <a:endParaRPr kumimoji="1" lang="ja-JP" altLang="en-US"/>
          </a:p>
        </p:txBody>
      </p:sp>
      <p:sp>
        <p:nvSpPr>
          <p:cNvPr id="39" name="テキスト プレースホルダー 11"/>
          <p:cNvSpPr>
            <a:spLocks noGrp="1"/>
          </p:cNvSpPr>
          <p:nvPr>
            <p:ph type="body" sz="quarter" idx="24" hasCustomPrompt="1"/>
          </p:nvPr>
        </p:nvSpPr>
        <p:spPr>
          <a:xfrm>
            <a:off x="6802946" y="7838165"/>
            <a:ext cx="4725525" cy="1580810"/>
          </a:xfrm>
        </p:spPr>
        <p:txBody>
          <a:bodyPr anchor="t">
            <a:noAutofit/>
          </a:bodyPr>
          <a:lstStyle>
            <a:lvl1pPr algn="ctr">
              <a:lnSpc>
                <a:spcPct val="120000"/>
              </a:lnSpc>
              <a:defRPr sz="2000">
                <a:solidFill>
                  <a:schemeClr val="tx1"/>
                </a:solidFill>
                <a:latin typeface="+mn-lt"/>
              </a:defRPr>
            </a:lvl1pPr>
          </a:lstStyle>
          <a:p>
            <a:pPr lvl="0"/>
            <a:r>
              <a:rPr lang="en-US" altLang="ja-JP"/>
              <a:t>Text Here</a:t>
            </a:r>
            <a:endParaRPr lang="en-US"/>
          </a:p>
        </p:txBody>
      </p:sp>
      <p:sp>
        <p:nvSpPr>
          <p:cNvPr id="40" name="テキスト プレースホルダー 11"/>
          <p:cNvSpPr>
            <a:spLocks noGrp="1"/>
          </p:cNvSpPr>
          <p:nvPr>
            <p:ph type="body" sz="quarter" idx="25" hasCustomPrompt="1"/>
          </p:nvPr>
        </p:nvSpPr>
        <p:spPr>
          <a:xfrm>
            <a:off x="6802946" y="7258735"/>
            <a:ext cx="4725525" cy="773203"/>
          </a:xfrm>
        </p:spPr>
        <p:txBody>
          <a:bodyPr anchor="t">
            <a:noAutofit/>
          </a:bodyPr>
          <a:lstStyle>
            <a:lvl1pPr algn="ctr">
              <a:lnSpc>
                <a:spcPct val="120000"/>
              </a:lnSpc>
              <a:defRPr sz="3200" spc="300">
                <a:solidFill>
                  <a:schemeClr val="accent1"/>
                </a:solidFill>
                <a:latin typeface="+mj-lt"/>
              </a:defRPr>
            </a:lvl1pPr>
          </a:lstStyle>
          <a:p>
            <a:pPr lvl="0"/>
            <a:r>
              <a:rPr lang="en-US" altLang="ja-JP"/>
              <a:t>TEXT HERE</a:t>
            </a:r>
            <a:endParaRPr lang="en-US"/>
          </a:p>
        </p:txBody>
      </p:sp>
      <p:sp>
        <p:nvSpPr>
          <p:cNvPr id="41" name="図プレースホルダー 7"/>
          <p:cNvSpPr>
            <a:spLocks noGrp="1"/>
          </p:cNvSpPr>
          <p:nvPr>
            <p:ph type="pic" sz="quarter" idx="26" hasCustomPrompt="1"/>
          </p:nvPr>
        </p:nvSpPr>
        <p:spPr>
          <a:xfrm>
            <a:off x="13553697" y="5638555"/>
            <a:ext cx="1530170" cy="1530170"/>
          </a:xfrm>
        </p:spPr>
        <p:txBody>
          <a:bodyPr>
            <a:normAutofit/>
          </a:bodyPr>
          <a:lstStyle>
            <a:lvl1pPr>
              <a:defRPr sz="1600"/>
            </a:lvl1pPr>
          </a:lstStyle>
          <a:p>
            <a:r>
              <a:rPr kumimoji="1" lang="en-US" altLang="ja-JP"/>
              <a:t>ICON</a:t>
            </a:r>
            <a:endParaRPr kumimoji="1" lang="ja-JP" altLang="en-US"/>
          </a:p>
        </p:txBody>
      </p:sp>
      <p:sp>
        <p:nvSpPr>
          <p:cNvPr id="42" name="テキスト プレースホルダー 11"/>
          <p:cNvSpPr>
            <a:spLocks noGrp="1"/>
          </p:cNvSpPr>
          <p:nvPr>
            <p:ph type="body" sz="quarter" idx="27" hasCustomPrompt="1"/>
          </p:nvPr>
        </p:nvSpPr>
        <p:spPr>
          <a:xfrm>
            <a:off x="11978521" y="7838165"/>
            <a:ext cx="4725525" cy="1580810"/>
          </a:xfrm>
        </p:spPr>
        <p:txBody>
          <a:bodyPr anchor="t">
            <a:noAutofit/>
          </a:bodyPr>
          <a:lstStyle>
            <a:lvl1pPr algn="ctr">
              <a:lnSpc>
                <a:spcPct val="120000"/>
              </a:lnSpc>
              <a:defRPr sz="2000">
                <a:solidFill>
                  <a:schemeClr val="tx1"/>
                </a:solidFill>
                <a:latin typeface="+mn-lt"/>
              </a:defRPr>
            </a:lvl1pPr>
          </a:lstStyle>
          <a:p>
            <a:pPr lvl="0"/>
            <a:r>
              <a:rPr lang="en-US" altLang="ja-JP"/>
              <a:t>Text Here</a:t>
            </a:r>
            <a:endParaRPr lang="en-US"/>
          </a:p>
        </p:txBody>
      </p:sp>
      <p:sp>
        <p:nvSpPr>
          <p:cNvPr id="43" name="テキスト プレースホルダー 11"/>
          <p:cNvSpPr>
            <a:spLocks noGrp="1"/>
          </p:cNvSpPr>
          <p:nvPr>
            <p:ph type="body" sz="quarter" idx="28" hasCustomPrompt="1"/>
          </p:nvPr>
        </p:nvSpPr>
        <p:spPr>
          <a:xfrm>
            <a:off x="11978521" y="7258735"/>
            <a:ext cx="4725525" cy="773203"/>
          </a:xfrm>
        </p:spPr>
        <p:txBody>
          <a:bodyPr anchor="t">
            <a:noAutofit/>
          </a:bodyPr>
          <a:lstStyle>
            <a:lvl1pPr algn="ctr">
              <a:lnSpc>
                <a:spcPct val="120000"/>
              </a:lnSpc>
              <a:defRPr sz="3200" spc="300">
                <a:solidFill>
                  <a:schemeClr val="accent1"/>
                </a:solidFill>
                <a:latin typeface="+mj-lt"/>
              </a:defRPr>
            </a:lvl1pPr>
          </a:lstStyle>
          <a:p>
            <a:pPr lvl="0"/>
            <a:r>
              <a:rPr lang="en-US" altLang="ja-JP"/>
              <a:t>TEXT HERE</a:t>
            </a:r>
            <a:endParaRPr lang="en-US"/>
          </a:p>
        </p:txBody>
      </p:sp>
    </p:spTree>
    <p:extLst>
      <p:ext uri="{BB962C8B-B14F-4D97-AF65-F5344CB8AC3E}">
        <p14:creationId xmlns:p14="http://schemas.microsoft.com/office/powerpoint/2010/main" val="416597230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Phone and Picture">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0"/>
          </p:nvPr>
        </p:nvSpPr>
        <p:spPr>
          <a:xfrm>
            <a:off x="9413236" y="9591367"/>
            <a:ext cx="7776864" cy="547688"/>
          </a:xfrm>
          <a:prstGeom prst="rect">
            <a:avLst/>
          </a:prstGeom>
        </p:spPr>
        <p:txBody>
          <a:bodyPr/>
          <a:lstStyle/>
          <a:p>
            <a:r>
              <a:rPr lang="en-US"/>
              <a:t>The Power of PowerPoint | thepopp.com</a:t>
            </a:r>
          </a:p>
        </p:txBody>
      </p:sp>
      <p:sp>
        <p:nvSpPr>
          <p:cNvPr id="4" name="スライド番号プレースホルダー 3"/>
          <p:cNvSpPr>
            <a:spLocks noGrp="1"/>
          </p:cNvSpPr>
          <p:nvPr>
            <p:ph type="sldNum" sz="quarter" idx="11"/>
          </p:nvPr>
        </p:nvSpPr>
        <p:spPr/>
        <p:txBody>
          <a:bodyPr/>
          <a:lstStyle/>
          <a:p>
            <a:fld id="{387164BF-D67A-46C0-81D2-5BAF67C00C80}" type="slidenum">
              <a:rPr lang="en-US" smtClean="0"/>
              <a:pPr/>
              <a:t>‹#›</a:t>
            </a:fld>
            <a:endParaRPr lang="en-US"/>
          </a:p>
        </p:txBody>
      </p:sp>
      <p:sp>
        <p:nvSpPr>
          <p:cNvPr id="9" name="図プレースホルダー 8"/>
          <p:cNvSpPr>
            <a:spLocks noGrp="1"/>
          </p:cNvSpPr>
          <p:nvPr>
            <p:ph type="pic" sz="quarter" idx="12" hasCustomPrompt="1"/>
          </p:nvPr>
        </p:nvSpPr>
        <p:spPr>
          <a:xfrm>
            <a:off x="0" y="-1"/>
            <a:ext cx="18286413" cy="6583661"/>
          </a:xfrm>
        </p:spPr>
        <p:txBody>
          <a:bodyPr/>
          <a:lstStyle>
            <a:lvl1pPr>
              <a:defRPr baseline="0"/>
            </a:lvl1pPr>
          </a:lstStyle>
          <a:p>
            <a:r>
              <a:rPr kumimoji="1" lang="en-US" altLang="ja-JP"/>
              <a:t>Add an image</a:t>
            </a:r>
            <a:endParaRPr kumimoji="1" lang="ja-JP" altLang="en-US"/>
          </a:p>
        </p:txBody>
      </p:sp>
      <p:sp>
        <p:nvSpPr>
          <p:cNvPr id="13" name="テキスト プレースホルダー 12"/>
          <p:cNvSpPr>
            <a:spLocks noGrp="1"/>
          </p:cNvSpPr>
          <p:nvPr>
            <p:ph type="body" sz="quarter" idx="14" hasCustomPrompt="1"/>
          </p:nvPr>
        </p:nvSpPr>
        <p:spPr>
          <a:xfrm>
            <a:off x="0" y="4063290"/>
            <a:ext cx="18286413" cy="765175"/>
          </a:xfrm>
          <a:solidFill>
            <a:schemeClr val="accent1">
              <a:alpha val="69000"/>
            </a:schemeClr>
          </a:solidFill>
        </p:spPr>
        <p:txBody>
          <a:bodyPr/>
          <a:lstStyle/>
          <a:p>
            <a:pPr lvl="0"/>
            <a:r>
              <a:rPr kumimoji="1" lang="en-US" altLang="ja-JP"/>
              <a:t> </a:t>
            </a:r>
            <a:endParaRPr kumimoji="1" lang="ja-JP" altLang="en-US"/>
          </a:p>
        </p:txBody>
      </p:sp>
      <p:sp>
        <p:nvSpPr>
          <p:cNvPr id="14" name="テキスト プレースホルダー 12"/>
          <p:cNvSpPr>
            <a:spLocks noGrp="1"/>
          </p:cNvSpPr>
          <p:nvPr>
            <p:ph type="body" sz="quarter" idx="15" hasCustomPrompt="1"/>
          </p:nvPr>
        </p:nvSpPr>
        <p:spPr>
          <a:xfrm>
            <a:off x="0" y="4828951"/>
            <a:ext cx="18286413" cy="1754709"/>
          </a:xfrm>
          <a:solidFill>
            <a:schemeClr val="tx2">
              <a:alpha val="69000"/>
            </a:schemeClr>
          </a:solidFill>
        </p:spPr>
        <p:txBody>
          <a:bodyPr/>
          <a:lstStyle/>
          <a:p>
            <a:pPr lvl="0"/>
            <a:r>
              <a:rPr kumimoji="1" lang="en-US" altLang="ja-JP"/>
              <a:t> </a:t>
            </a:r>
            <a:endParaRPr kumimoji="1" lang="ja-JP" altLang="en-US"/>
          </a:p>
        </p:txBody>
      </p:sp>
      <p:sp>
        <p:nvSpPr>
          <p:cNvPr id="11" name="テキスト プレースホルダー 10"/>
          <p:cNvSpPr>
            <a:spLocks noGrp="1"/>
          </p:cNvSpPr>
          <p:nvPr>
            <p:ph type="body" sz="quarter" idx="13" hasCustomPrompt="1"/>
          </p:nvPr>
        </p:nvSpPr>
        <p:spPr>
          <a:xfrm>
            <a:off x="1311688" y="823020"/>
            <a:ext cx="3691058" cy="5757015"/>
          </a:xfrm>
          <a:blipFill dpi="0" rotWithShape="1">
            <a:blip r:embed="rId2"/>
            <a:srcRect/>
            <a:stretch>
              <a:fillRect b="-27424"/>
            </a:stretch>
          </a:blipFill>
        </p:spPr>
        <p:txBody>
          <a:bodyPr/>
          <a:lstStyle/>
          <a:p>
            <a:pPr lvl="0"/>
            <a:r>
              <a:rPr kumimoji="1" lang="en-US" altLang="ja-JP"/>
              <a:t> </a:t>
            </a:r>
            <a:endParaRPr kumimoji="1" lang="ja-JP" altLang="en-US"/>
          </a:p>
        </p:txBody>
      </p:sp>
      <p:sp>
        <p:nvSpPr>
          <p:cNvPr id="15" name="テキスト プレースホルダー 11"/>
          <p:cNvSpPr>
            <a:spLocks noGrp="1"/>
          </p:cNvSpPr>
          <p:nvPr>
            <p:ph type="body" sz="quarter" idx="17" hasCustomPrompt="1"/>
          </p:nvPr>
        </p:nvSpPr>
        <p:spPr>
          <a:xfrm>
            <a:off x="5137761" y="4052646"/>
            <a:ext cx="12421380" cy="773203"/>
          </a:xfrm>
        </p:spPr>
        <p:txBody>
          <a:bodyPr anchor="t">
            <a:noAutofit/>
          </a:bodyPr>
          <a:lstStyle>
            <a:lvl1pPr algn="l">
              <a:lnSpc>
                <a:spcPct val="120000"/>
              </a:lnSpc>
              <a:defRPr sz="3200" spc="300">
                <a:solidFill>
                  <a:schemeClr val="bg1"/>
                </a:solidFill>
                <a:latin typeface="+mj-lt"/>
              </a:defRPr>
            </a:lvl1pPr>
          </a:lstStyle>
          <a:p>
            <a:pPr lvl="0"/>
            <a:r>
              <a:rPr lang="en-US" altLang="ja-JP"/>
              <a:t>TEXT HERE</a:t>
            </a:r>
            <a:endParaRPr lang="en-US"/>
          </a:p>
        </p:txBody>
      </p:sp>
      <p:sp>
        <p:nvSpPr>
          <p:cNvPr id="16" name="テキスト プレースホルダー 11"/>
          <p:cNvSpPr>
            <a:spLocks noGrp="1"/>
          </p:cNvSpPr>
          <p:nvPr>
            <p:ph type="body" sz="quarter" idx="16" hasCustomPrompt="1"/>
          </p:nvPr>
        </p:nvSpPr>
        <p:spPr>
          <a:xfrm>
            <a:off x="5137761" y="4880358"/>
            <a:ext cx="12421380" cy="1658297"/>
          </a:xfrm>
        </p:spPr>
        <p:txBody>
          <a:bodyPr anchor="t">
            <a:noAutofit/>
          </a:bodyPr>
          <a:lstStyle>
            <a:lvl1pPr algn="l">
              <a:lnSpc>
                <a:spcPct val="120000"/>
              </a:lnSpc>
              <a:defRPr sz="2000">
                <a:solidFill>
                  <a:schemeClr val="bg1"/>
                </a:solidFill>
                <a:latin typeface="+mn-lt"/>
              </a:defRPr>
            </a:lvl1pPr>
          </a:lstStyle>
          <a:p>
            <a:pPr lvl="0"/>
            <a:r>
              <a:rPr lang="en-US" altLang="ja-JP"/>
              <a:t>Text Here</a:t>
            </a:r>
            <a:endParaRPr lang="en-US"/>
          </a:p>
        </p:txBody>
      </p:sp>
      <p:sp>
        <p:nvSpPr>
          <p:cNvPr id="22" name="図プレースホルダー 21"/>
          <p:cNvSpPr>
            <a:spLocks noGrp="1"/>
          </p:cNvSpPr>
          <p:nvPr>
            <p:ph type="pic" sz="quarter" idx="40" hasCustomPrompt="1"/>
          </p:nvPr>
        </p:nvSpPr>
        <p:spPr>
          <a:xfrm>
            <a:off x="1582417" y="1767765"/>
            <a:ext cx="3149600" cy="4816475"/>
          </a:xfrm>
        </p:spPr>
        <p:txBody>
          <a:bodyPr/>
          <a:lstStyle>
            <a:lvl1pPr>
              <a:defRPr/>
            </a:lvl1pPr>
          </a:lstStyle>
          <a:p>
            <a:r>
              <a:rPr kumimoji="1" lang="en-US" altLang="ja-JP"/>
              <a:t>Add an image</a:t>
            </a:r>
            <a:endParaRPr kumimoji="1" lang="ja-JP" altLang="en-US"/>
          </a:p>
        </p:txBody>
      </p:sp>
      <p:sp>
        <p:nvSpPr>
          <p:cNvPr id="24" name="テキスト プレースホルダー 11"/>
          <p:cNvSpPr>
            <a:spLocks noGrp="1"/>
          </p:cNvSpPr>
          <p:nvPr>
            <p:ph type="body" sz="quarter" idx="38" hasCustomPrompt="1"/>
          </p:nvPr>
        </p:nvSpPr>
        <p:spPr>
          <a:xfrm>
            <a:off x="2842148" y="6619890"/>
            <a:ext cx="12612643" cy="1224261"/>
          </a:xfrm>
        </p:spPr>
        <p:txBody>
          <a:bodyPr anchor="b">
            <a:noAutofit/>
          </a:bodyPr>
          <a:lstStyle>
            <a:lvl1pPr algn="ctr">
              <a:lnSpc>
                <a:spcPct val="100000"/>
              </a:lnSpc>
              <a:spcBef>
                <a:spcPts val="0"/>
              </a:spcBef>
              <a:defRPr sz="5400" spc="600" baseline="0">
                <a:solidFill>
                  <a:schemeClr val="accent1"/>
                </a:solidFill>
                <a:latin typeface="+mj-lt"/>
              </a:defRPr>
            </a:lvl1pPr>
          </a:lstStyle>
          <a:p>
            <a:pPr lvl="0"/>
            <a:r>
              <a:rPr lang="en-US" altLang="ja-JP"/>
              <a:t>TEXT HERE</a:t>
            </a:r>
            <a:endParaRPr lang="en-US"/>
          </a:p>
        </p:txBody>
      </p:sp>
      <p:cxnSp>
        <p:nvCxnSpPr>
          <p:cNvPr id="25" name="直線コネクタ 24"/>
          <p:cNvCxnSpPr/>
          <p:nvPr userDrawn="1"/>
        </p:nvCxnSpPr>
        <p:spPr>
          <a:xfrm flipH="1" flipV="1">
            <a:off x="3332956" y="7853145"/>
            <a:ext cx="11620500" cy="1"/>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6" name="テキスト プレースホルダー 11"/>
          <p:cNvSpPr>
            <a:spLocks noGrp="1"/>
          </p:cNvSpPr>
          <p:nvPr>
            <p:ph type="body" sz="quarter" idx="39" hasCustomPrompt="1"/>
          </p:nvPr>
        </p:nvSpPr>
        <p:spPr>
          <a:xfrm>
            <a:off x="2097255" y="7975591"/>
            <a:ext cx="14102428" cy="1539112"/>
          </a:xfrm>
        </p:spPr>
        <p:txBody>
          <a:bodyPr anchor="t">
            <a:noAutofit/>
          </a:bodyPr>
          <a:lstStyle>
            <a:lvl1pPr algn="ctr">
              <a:lnSpc>
                <a:spcPct val="120000"/>
              </a:lnSpc>
              <a:spcBef>
                <a:spcPts val="0"/>
              </a:spcBef>
              <a:defRPr sz="2400">
                <a:solidFill>
                  <a:schemeClr val="tx1"/>
                </a:solidFill>
                <a:latin typeface="+mn-lt"/>
              </a:defRPr>
            </a:lvl1pPr>
          </a:lstStyle>
          <a:p>
            <a:pPr lvl="0"/>
            <a:r>
              <a:rPr lang="en-US" altLang="ja-JP"/>
              <a:t>Text Here</a:t>
            </a:r>
            <a:endParaRPr lang="en-US"/>
          </a:p>
        </p:txBody>
      </p:sp>
    </p:spTree>
    <p:extLst>
      <p:ext uri="{BB962C8B-B14F-4D97-AF65-F5344CB8AC3E}">
        <p14:creationId xmlns:p14="http://schemas.microsoft.com/office/powerpoint/2010/main" val="73578790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2 Images">
    <p:spTree>
      <p:nvGrpSpPr>
        <p:cNvPr id="1" name=""/>
        <p:cNvGrpSpPr/>
        <p:nvPr/>
      </p:nvGrpSpPr>
      <p:grpSpPr>
        <a:xfrm>
          <a:off x="0" y="0"/>
          <a:ext cx="0" cy="0"/>
          <a:chOff x="0" y="0"/>
          <a:chExt cx="0" cy="0"/>
        </a:xfrm>
      </p:grpSpPr>
      <p:sp>
        <p:nvSpPr>
          <p:cNvPr id="9" name="正方形/長方形 8"/>
          <p:cNvSpPr/>
          <p:nvPr userDrawn="1"/>
        </p:nvSpPr>
        <p:spPr>
          <a:xfrm>
            <a:off x="-14757" y="3291830"/>
            <a:ext cx="18286413" cy="3291830"/>
          </a:xfrm>
          <a:prstGeom prst="rect">
            <a:avLst/>
          </a:prstGeom>
          <a:solidFill>
            <a:schemeClr val="accent1">
              <a:lumMod val="20000"/>
              <a:lumOff val="8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3" name="正方形/長方形 22"/>
          <p:cNvSpPr/>
          <p:nvPr userDrawn="1"/>
        </p:nvSpPr>
        <p:spPr>
          <a:xfrm>
            <a:off x="-7192" y="3722610"/>
            <a:ext cx="18286413" cy="2430270"/>
          </a:xfrm>
          <a:prstGeom prst="rect">
            <a:avLst/>
          </a:prstGeom>
          <a:solidFill>
            <a:schemeClr val="accent1">
              <a:lumMod val="40000"/>
              <a:lumOff val="6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 name="正方形/長方形 4"/>
          <p:cNvSpPr/>
          <p:nvPr userDrawn="1"/>
        </p:nvSpPr>
        <p:spPr>
          <a:xfrm>
            <a:off x="-1" y="0"/>
            <a:ext cx="18286413" cy="3291830"/>
          </a:xfrm>
          <a:prstGeom prst="rect">
            <a:avLst/>
          </a:prstGeom>
          <a:solidFill>
            <a:schemeClr val="accent1">
              <a:lumMod val="20000"/>
              <a:lumOff val="8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2" name="正方形/長方形 21"/>
          <p:cNvSpPr/>
          <p:nvPr userDrawn="1"/>
        </p:nvSpPr>
        <p:spPr>
          <a:xfrm>
            <a:off x="0" y="417975"/>
            <a:ext cx="18271655" cy="2430270"/>
          </a:xfrm>
          <a:prstGeom prst="rect">
            <a:avLst/>
          </a:prstGeom>
          <a:solidFill>
            <a:schemeClr val="accent1">
              <a:lumMod val="40000"/>
              <a:lumOff val="6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4" name="図プレースホルダー 13"/>
          <p:cNvSpPr>
            <a:spLocks noGrp="1"/>
          </p:cNvSpPr>
          <p:nvPr>
            <p:ph type="pic" sz="quarter" idx="13" hasCustomPrompt="1"/>
          </p:nvPr>
        </p:nvSpPr>
        <p:spPr>
          <a:xfrm>
            <a:off x="9143206" y="3291830"/>
            <a:ext cx="9139924" cy="3291830"/>
          </a:xfrm>
          <a:custGeom>
            <a:avLst/>
            <a:gdLst/>
            <a:ahLst/>
            <a:cxnLst/>
            <a:rect l="l" t="t" r="r" b="b"/>
            <a:pathLst>
              <a:path w="9139924" h="3291830">
                <a:moveTo>
                  <a:pt x="0" y="0"/>
                </a:moveTo>
                <a:lnTo>
                  <a:pt x="1305146" y="0"/>
                </a:lnTo>
                <a:lnTo>
                  <a:pt x="9139924" y="0"/>
                </a:lnTo>
                <a:lnTo>
                  <a:pt x="9139924" y="3291830"/>
                </a:lnTo>
                <a:lnTo>
                  <a:pt x="1305146" y="3291830"/>
                </a:lnTo>
                <a:close/>
              </a:path>
            </a:pathLst>
          </a:custGeom>
        </p:spPr>
        <p:txBody>
          <a:bodyPr/>
          <a:lstStyle>
            <a:lvl1pPr>
              <a:defRPr baseline="0"/>
            </a:lvl1pPr>
          </a:lstStyle>
          <a:p>
            <a:r>
              <a:rPr kumimoji="1" lang="en-US" altLang="ja-JP"/>
              <a:t> Add an image</a:t>
            </a:r>
            <a:endParaRPr kumimoji="1" lang="ja-JP" altLang="en-US"/>
          </a:p>
        </p:txBody>
      </p:sp>
      <p:sp>
        <p:nvSpPr>
          <p:cNvPr id="11" name="図プレースホルダー 10"/>
          <p:cNvSpPr>
            <a:spLocks noGrp="1"/>
          </p:cNvSpPr>
          <p:nvPr>
            <p:ph type="pic" sz="quarter" idx="12" hasCustomPrompt="1"/>
          </p:nvPr>
        </p:nvSpPr>
        <p:spPr>
          <a:xfrm>
            <a:off x="1" y="0"/>
            <a:ext cx="9139924" cy="3291830"/>
          </a:xfrm>
          <a:custGeom>
            <a:avLst/>
            <a:gdLst/>
            <a:ahLst/>
            <a:cxnLst/>
            <a:rect l="l" t="t" r="r" b="b"/>
            <a:pathLst>
              <a:path w="9139924" h="3291830">
                <a:moveTo>
                  <a:pt x="0" y="0"/>
                </a:moveTo>
                <a:lnTo>
                  <a:pt x="7834778" y="0"/>
                </a:lnTo>
                <a:lnTo>
                  <a:pt x="9139924" y="3291830"/>
                </a:lnTo>
                <a:lnTo>
                  <a:pt x="7834778" y="3291830"/>
                </a:lnTo>
                <a:lnTo>
                  <a:pt x="0" y="3291830"/>
                </a:lnTo>
                <a:close/>
              </a:path>
            </a:pathLst>
          </a:custGeom>
        </p:spPr>
        <p:txBody>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a:lvl1pPr>
          </a:lstStyle>
          <a:p>
            <a:r>
              <a:rPr kumimoji="1" lang="en-US" altLang="ja-JP"/>
              <a:t> Add an image</a:t>
            </a:r>
            <a:endParaRPr kumimoji="1" lang="ja-JP" altLang="en-US"/>
          </a:p>
          <a:p>
            <a:endParaRPr kumimoji="1" lang="ja-JP" altLang="en-US"/>
          </a:p>
        </p:txBody>
      </p:sp>
      <p:sp>
        <p:nvSpPr>
          <p:cNvPr id="3" name="フッター プレースホルダー 2"/>
          <p:cNvSpPr>
            <a:spLocks noGrp="1"/>
          </p:cNvSpPr>
          <p:nvPr>
            <p:ph type="ftr" sz="quarter" idx="10"/>
          </p:nvPr>
        </p:nvSpPr>
        <p:spPr>
          <a:xfrm>
            <a:off x="9413236" y="9591367"/>
            <a:ext cx="7776864" cy="547688"/>
          </a:xfrm>
          <a:prstGeom prst="rect">
            <a:avLst/>
          </a:prstGeom>
        </p:spPr>
        <p:txBody>
          <a:bodyPr/>
          <a:lstStyle/>
          <a:p>
            <a:r>
              <a:rPr lang="en-US"/>
              <a:t>The Power of PowerPoint | thepopp.com</a:t>
            </a:r>
          </a:p>
        </p:txBody>
      </p:sp>
      <p:sp>
        <p:nvSpPr>
          <p:cNvPr id="4" name="スライド番号プレースホルダー 3"/>
          <p:cNvSpPr>
            <a:spLocks noGrp="1"/>
          </p:cNvSpPr>
          <p:nvPr>
            <p:ph type="sldNum" sz="quarter" idx="11"/>
          </p:nvPr>
        </p:nvSpPr>
        <p:spPr/>
        <p:txBody>
          <a:bodyPr/>
          <a:lstStyle/>
          <a:p>
            <a:fld id="{387164BF-D67A-46C0-81D2-5BAF67C00C80}" type="slidenum">
              <a:rPr lang="en-US" smtClean="0"/>
              <a:pPr/>
              <a:t>‹#›</a:t>
            </a:fld>
            <a:endParaRPr lang="en-US"/>
          </a:p>
        </p:txBody>
      </p:sp>
      <p:sp>
        <p:nvSpPr>
          <p:cNvPr id="15" name="テキスト プレースホルダー 11"/>
          <p:cNvSpPr>
            <a:spLocks noGrp="1"/>
          </p:cNvSpPr>
          <p:nvPr>
            <p:ph type="body" sz="quarter" idx="38" hasCustomPrompt="1"/>
          </p:nvPr>
        </p:nvSpPr>
        <p:spPr>
          <a:xfrm>
            <a:off x="2842148" y="6619890"/>
            <a:ext cx="12612643" cy="1224261"/>
          </a:xfrm>
        </p:spPr>
        <p:txBody>
          <a:bodyPr anchor="b">
            <a:noAutofit/>
          </a:bodyPr>
          <a:lstStyle>
            <a:lvl1pPr algn="ctr">
              <a:lnSpc>
                <a:spcPct val="100000"/>
              </a:lnSpc>
              <a:spcBef>
                <a:spcPts val="0"/>
              </a:spcBef>
              <a:defRPr sz="5400" spc="600" baseline="0">
                <a:solidFill>
                  <a:schemeClr val="accent1"/>
                </a:solidFill>
                <a:latin typeface="+mj-lt"/>
              </a:defRPr>
            </a:lvl1pPr>
          </a:lstStyle>
          <a:p>
            <a:pPr lvl="0"/>
            <a:r>
              <a:rPr lang="en-US" altLang="ja-JP"/>
              <a:t>TEXT HERE</a:t>
            </a:r>
            <a:endParaRPr lang="en-US"/>
          </a:p>
        </p:txBody>
      </p:sp>
      <p:cxnSp>
        <p:nvCxnSpPr>
          <p:cNvPr id="16" name="直線コネクタ 15"/>
          <p:cNvCxnSpPr/>
          <p:nvPr userDrawn="1"/>
        </p:nvCxnSpPr>
        <p:spPr>
          <a:xfrm flipH="1" flipV="1">
            <a:off x="3332956" y="7853145"/>
            <a:ext cx="11620500" cy="1"/>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7" name="テキスト プレースホルダー 11"/>
          <p:cNvSpPr>
            <a:spLocks noGrp="1"/>
          </p:cNvSpPr>
          <p:nvPr>
            <p:ph type="body" sz="quarter" idx="39" hasCustomPrompt="1"/>
          </p:nvPr>
        </p:nvSpPr>
        <p:spPr>
          <a:xfrm>
            <a:off x="2097255" y="7975591"/>
            <a:ext cx="14102428" cy="1539112"/>
          </a:xfrm>
        </p:spPr>
        <p:txBody>
          <a:bodyPr anchor="t">
            <a:noAutofit/>
          </a:bodyPr>
          <a:lstStyle>
            <a:lvl1pPr algn="ctr">
              <a:lnSpc>
                <a:spcPct val="120000"/>
              </a:lnSpc>
              <a:spcBef>
                <a:spcPts val="0"/>
              </a:spcBef>
              <a:defRPr sz="2400">
                <a:solidFill>
                  <a:schemeClr val="tx1"/>
                </a:solidFill>
                <a:latin typeface="+mn-lt"/>
              </a:defRPr>
            </a:lvl1pPr>
          </a:lstStyle>
          <a:p>
            <a:pPr lvl="0"/>
            <a:r>
              <a:rPr lang="en-US" altLang="ja-JP"/>
              <a:t>Text Here</a:t>
            </a:r>
            <a:endParaRPr lang="en-US"/>
          </a:p>
        </p:txBody>
      </p:sp>
      <p:sp>
        <p:nvSpPr>
          <p:cNvPr id="18" name="テキスト プレースホルダー 11"/>
          <p:cNvSpPr>
            <a:spLocks noGrp="1"/>
          </p:cNvSpPr>
          <p:nvPr>
            <p:ph type="body" sz="quarter" idx="16" hasCustomPrompt="1"/>
          </p:nvPr>
        </p:nvSpPr>
        <p:spPr>
          <a:xfrm>
            <a:off x="9150226" y="1177425"/>
            <a:ext cx="8498925" cy="1445796"/>
          </a:xfrm>
        </p:spPr>
        <p:txBody>
          <a:bodyPr anchor="t">
            <a:noAutofit/>
          </a:bodyPr>
          <a:lstStyle>
            <a:lvl1pPr algn="l">
              <a:lnSpc>
                <a:spcPct val="120000"/>
              </a:lnSpc>
              <a:defRPr sz="2000">
                <a:solidFill>
                  <a:schemeClr val="tx1"/>
                </a:solidFill>
                <a:latin typeface="+mn-lt"/>
              </a:defRPr>
            </a:lvl1pPr>
          </a:lstStyle>
          <a:p>
            <a:pPr lvl="0"/>
            <a:r>
              <a:rPr lang="en-US" altLang="ja-JP"/>
              <a:t>Text Here</a:t>
            </a:r>
            <a:endParaRPr lang="en-US"/>
          </a:p>
        </p:txBody>
      </p:sp>
      <p:sp>
        <p:nvSpPr>
          <p:cNvPr id="19" name="テキスト プレースホルダー 11"/>
          <p:cNvSpPr>
            <a:spLocks noGrp="1"/>
          </p:cNvSpPr>
          <p:nvPr>
            <p:ph type="body" sz="quarter" idx="17" hasCustomPrompt="1"/>
          </p:nvPr>
        </p:nvSpPr>
        <p:spPr>
          <a:xfrm>
            <a:off x="9150226" y="597995"/>
            <a:ext cx="8498925" cy="773203"/>
          </a:xfrm>
        </p:spPr>
        <p:txBody>
          <a:bodyPr anchor="t">
            <a:noAutofit/>
          </a:bodyPr>
          <a:lstStyle>
            <a:lvl1pPr algn="l">
              <a:lnSpc>
                <a:spcPct val="120000"/>
              </a:lnSpc>
              <a:defRPr sz="3200" spc="300">
                <a:solidFill>
                  <a:schemeClr val="accent1"/>
                </a:solidFill>
                <a:latin typeface="+mj-lt"/>
              </a:defRPr>
            </a:lvl1pPr>
          </a:lstStyle>
          <a:p>
            <a:pPr lvl="0"/>
            <a:r>
              <a:rPr lang="en-US" altLang="ja-JP"/>
              <a:t>TEXT HERE</a:t>
            </a:r>
            <a:endParaRPr lang="en-US"/>
          </a:p>
        </p:txBody>
      </p:sp>
      <p:sp>
        <p:nvSpPr>
          <p:cNvPr id="20" name="テキスト プレースホルダー 11"/>
          <p:cNvSpPr>
            <a:spLocks noGrp="1"/>
          </p:cNvSpPr>
          <p:nvPr>
            <p:ph type="body" sz="quarter" idx="40" hasCustomPrompt="1"/>
          </p:nvPr>
        </p:nvSpPr>
        <p:spPr>
          <a:xfrm>
            <a:off x="599276" y="4513430"/>
            <a:ext cx="8498925" cy="1395156"/>
          </a:xfrm>
        </p:spPr>
        <p:txBody>
          <a:bodyPr anchor="t">
            <a:noAutofit/>
          </a:bodyPr>
          <a:lstStyle>
            <a:lvl1pPr algn="l">
              <a:lnSpc>
                <a:spcPct val="120000"/>
              </a:lnSpc>
              <a:defRPr sz="2000">
                <a:solidFill>
                  <a:schemeClr val="tx1"/>
                </a:solidFill>
                <a:latin typeface="+mn-lt"/>
              </a:defRPr>
            </a:lvl1pPr>
          </a:lstStyle>
          <a:p>
            <a:pPr lvl="0"/>
            <a:r>
              <a:rPr lang="en-US" altLang="ja-JP"/>
              <a:t>Text Here</a:t>
            </a:r>
            <a:endParaRPr lang="en-US"/>
          </a:p>
        </p:txBody>
      </p:sp>
      <p:sp>
        <p:nvSpPr>
          <p:cNvPr id="21" name="テキスト プレースホルダー 11"/>
          <p:cNvSpPr>
            <a:spLocks noGrp="1"/>
          </p:cNvSpPr>
          <p:nvPr>
            <p:ph type="body" sz="quarter" idx="41" hasCustomPrompt="1"/>
          </p:nvPr>
        </p:nvSpPr>
        <p:spPr>
          <a:xfrm>
            <a:off x="599276" y="3934000"/>
            <a:ext cx="8498925" cy="773203"/>
          </a:xfrm>
        </p:spPr>
        <p:txBody>
          <a:bodyPr anchor="t">
            <a:noAutofit/>
          </a:bodyPr>
          <a:lstStyle>
            <a:lvl1pPr algn="l">
              <a:lnSpc>
                <a:spcPct val="120000"/>
              </a:lnSpc>
              <a:defRPr sz="3200" spc="300">
                <a:solidFill>
                  <a:schemeClr val="accent1"/>
                </a:solidFill>
                <a:latin typeface="+mj-lt"/>
              </a:defRPr>
            </a:lvl1pPr>
          </a:lstStyle>
          <a:p>
            <a:pPr lvl="0"/>
            <a:r>
              <a:rPr lang="en-US" altLang="ja-JP"/>
              <a:t>TEXT HERE</a:t>
            </a:r>
            <a:endParaRPr lang="en-US"/>
          </a:p>
        </p:txBody>
      </p:sp>
    </p:spTree>
    <p:extLst>
      <p:ext uri="{BB962C8B-B14F-4D97-AF65-F5344CB8AC3E}">
        <p14:creationId xmlns:p14="http://schemas.microsoft.com/office/powerpoint/2010/main" val="125397923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2 Big Images">
    <p:spTree>
      <p:nvGrpSpPr>
        <p:cNvPr id="1" name=""/>
        <p:cNvGrpSpPr/>
        <p:nvPr/>
      </p:nvGrpSpPr>
      <p:grpSpPr>
        <a:xfrm>
          <a:off x="0" y="0"/>
          <a:ext cx="0" cy="0"/>
          <a:chOff x="0" y="0"/>
          <a:chExt cx="0" cy="0"/>
        </a:xfrm>
      </p:grpSpPr>
      <p:sp>
        <p:nvSpPr>
          <p:cNvPr id="8" name="図プレースホルダー 7"/>
          <p:cNvSpPr>
            <a:spLocks noGrp="1"/>
          </p:cNvSpPr>
          <p:nvPr>
            <p:ph type="pic" sz="quarter" idx="12" hasCustomPrompt="1"/>
          </p:nvPr>
        </p:nvSpPr>
        <p:spPr>
          <a:xfrm>
            <a:off x="0" y="0"/>
            <a:ext cx="10425055" cy="6583660"/>
          </a:xfrm>
          <a:custGeom>
            <a:avLst/>
            <a:gdLst/>
            <a:ahLst/>
            <a:cxnLst/>
            <a:rect l="l" t="t" r="r" b="b"/>
            <a:pathLst>
              <a:path w="10425055" h="6583660">
                <a:moveTo>
                  <a:pt x="0" y="0"/>
                </a:moveTo>
                <a:lnTo>
                  <a:pt x="7859770" y="0"/>
                </a:lnTo>
                <a:lnTo>
                  <a:pt x="10425055" y="6583660"/>
                </a:lnTo>
                <a:lnTo>
                  <a:pt x="7859770" y="6583660"/>
                </a:lnTo>
                <a:lnTo>
                  <a:pt x="0" y="6583660"/>
                </a:lnTo>
                <a:close/>
              </a:path>
            </a:pathLst>
          </a:custGeom>
        </p:spPr>
        <p:txBody>
          <a:bodyPr/>
          <a:lstStyle>
            <a:lvl1pPr>
              <a:defRPr/>
            </a:lvl1pPr>
          </a:lstStyle>
          <a:p>
            <a:r>
              <a:rPr kumimoji="1" lang="en-US" altLang="ja-JP"/>
              <a:t>Add an image</a:t>
            </a:r>
            <a:endParaRPr kumimoji="1" lang="ja-JP" altLang="en-US"/>
          </a:p>
        </p:txBody>
      </p:sp>
      <p:sp>
        <p:nvSpPr>
          <p:cNvPr id="22" name="図プレースホルダー 21"/>
          <p:cNvSpPr>
            <a:spLocks noGrp="1"/>
          </p:cNvSpPr>
          <p:nvPr>
            <p:ph type="pic" sz="quarter" idx="40" hasCustomPrompt="1"/>
          </p:nvPr>
        </p:nvSpPr>
        <p:spPr>
          <a:xfrm>
            <a:off x="5461000" y="3221875"/>
            <a:ext cx="3951609" cy="788150"/>
          </a:xfrm>
          <a:custGeom>
            <a:avLst/>
            <a:gdLst/>
            <a:ahLst/>
            <a:cxnLst/>
            <a:rect l="l" t="t" r="r" b="b"/>
            <a:pathLst>
              <a:path w="3951609" h="788150">
                <a:moveTo>
                  <a:pt x="0" y="0"/>
                </a:moveTo>
                <a:lnTo>
                  <a:pt x="3644829" y="0"/>
                </a:lnTo>
                <a:lnTo>
                  <a:pt x="3951609" y="788150"/>
                </a:lnTo>
                <a:lnTo>
                  <a:pt x="3644829" y="788150"/>
                </a:lnTo>
                <a:lnTo>
                  <a:pt x="306780" y="788150"/>
                </a:lnTo>
                <a:close/>
              </a:path>
            </a:pathLst>
          </a:custGeom>
          <a:solidFill>
            <a:schemeClr val="accent1">
              <a:alpha val="69000"/>
            </a:schemeClr>
          </a:solidFill>
        </p:spPr>
        <p:txBody>
          <a:bodyPr/>
          <a:lstStyle/>
          <a:p>
            <a:r>
              <a:rPr kumimoji="1" lang="en-US" altLang="ja-JP"/>
              <a:t> </a:t>
            </a:r>
            <a:endParaRPr kumimoji="1" lang="ja-JP" altLang="en-US"/>
          </a:p>
        </p:txBody>
      </p:sp>
      <p:sp>
        <p:nvSpPr>
          <p:cNvPr id="12" name="図プレースホルダー 11"/>
          <p:cNvSpPr>
            <a:spLocks noGrp="1"/>
          </p:cNvSpPr>
          <p:nvPr>
            <p:ph type="pic" sz="quarter" idx="13" hasCustomPrompt="1"/>
          </p:nvPr>
        </p:nvSpPr>
        <p:spPr>
          <a:xfrm>
            <a:off x="7838062" y="-2"/>
            <a:ext cx="10448350" cy="6583660"/>
          </a:xfrm>
          <a:custGeom>
            <a:avLst/>
            <a:gdLst/>
            <a:ahLst/>
            <a:cxnLst/>
            <a:rect l="l" t="t" r="r" b="b"/>
            <a:pathLst>
              <a:path w="10448350" h="6583660">
                <a:moveTo>
                  <a:pt x="0" y="0"/>
                </a:moveTo>
                <a:lnTo>
                  <a:pt x="2565285" y="0"/>
                </a:lnTo>
                <a:lnTo>
                  <a:pt x="10425054" y="0"/>
                </a:lnTo>
                <a:lnTo>
                  <a:pt x="10425054" y="1"/>
                </a:lnTo>
                <a:lnTo>
                  <a:pt x="10448350" y="1"/>
                </a:lnTo>
                <a:lnTo>
                  <a:pt x="10448350" y="6583660"/>
                </a:lnTo>
                <a:lnTo>
                  <a:pt x="10425054" y="6583660"/>
                </a:lnTo>
                <a:lnTo>
                  <a:pt x="9000998" y="6583660"/>
                </a:lnTo>
                <a:lnTo>
                  <a:pt x="2565285" y="6583660"/>
                </a:lnTo>
                <a:close/>
              </a:path>
            </a:pathLst>
          </a:custGeom>
        </p:spPr>
        <p:txBody>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a:lvl1pPr>
          </a:lstStyle>
          <a:p>
            <a:r>
              <a:rPr kumimoji="1" lang="en-US" altLang="ja-JP"/>
              <a:t> Add an image</a:t>
            </a:r>
            <a:endParaRPr kumimoji="1" lang="ja-JP" altLang="en-US"/>
          </a:p>
          <a:p>
            <a:endParaRPr kumimoji="1" lang="ja-JP" altLang="en-US"/>
          </a:p>
        </p:txBody>
      </p:sp>
      <p:sp>
        <p:nvSpPr>
          <p:cNvPr id="3" name="フッター プレースホルダー 2"/>
          <p:cNvSpPr>
            <a:spLocks noGrp="1"/>
          </p:cNvSpPr>
          <p:nvPr>
            <p:ph type="ftr" sz="quarter" idx="10"/>
          </p:nvPr>
        </p:nvSpPr>
        <p:spPr>
          <a:xfrm>
            <a:off x="9413236" y="9591367"/>
            <a:ext cx="7776864" cy="547688"/>
          </a:xfrm>
          <a:prstGeom prst="rect">
            <a:avLst/>
          </a:prstGeom>
        </p:spPr>
        <p:txBody>
          <a:bodyPr/>
          <a:lstStyle/>
          <a:p>
            <a:r>
              <a:rPr lang="en-US"/>
              <a:t>The Power of PowerPoint | thepopp.com</a:t>
            </a:r>
          </a:p>
        </p:txBody>
      </p:sp>
      <p:sp>
        <p:nvSpPr>
          <p:cNvPr id="4" name="スライド番号プレースホルダー 3"/>
          <p:cNvSpPr>
            <a:spLocks noGrp="1"/>
          </p:cNvSpPr>
          <p:nvPr>
            <p:ph type="sldNum" sz="quarter" idx="11"/>
          </p:nvPr>
        </p:nvSpPr>
        <p:spPr/>
        <p:txBody>
          <a:bodyPr/>
          <a:lstStyle/>
          <a:p>
            <a:fld id="{387164BF-D67A-46C0-81D2-5BAF67C00C80}" type="slidenum">
              <a:rPr lang="en-US" smtClean="0"/>
              <a:pPr/>
              <a:t>‹#›</a:t>
            </a:fld>
            <a:endParaRPr lang="en-US"/>
          </a:p>
        </p:txBody>
      </p:sp>
      <p:sp>
        <p:nvSpPr>
          <p:cNvPr id="13" name="テキスト プレースホルダー 11"/>
          <p:cNvSpPr>
            <a:spLocks noGrp="1"/>
          </p:cNvSpPr>
          <p:nvPr>
            <p:ph type="body" sz="quarter" idx="38" hasCustomPrompt="1"/>
          </p:nvPr>
        </p:nvSpPr>
        <p:spPr>
          <a:xfrm>
            <a:off x="2842148" y="6619890"/>
            <a:ext cx="12612643" cy="1224261"/>
          </a:xfrm>
        </p:spPr>
        <p:txBody>
          <a:bodyPr anchor="b">
            <a:noAutofit/>
          </a:bodyPr>
          <a:lstStyle>
            <a:lvl1pPr algn="ctr">
              <a:lnSpc>
                <a:spcPct val="100000"/>
              </a:lnSpc>
              <a:spcBef>
                <a:spcPts val="0"/>
              </a:spcBef>
              <a:defRPr sz="5400" spc="600" baseline="0">
                <a:solidFill>
                  <a:schemeClr val="accent1"/>
                </a:solidFill>
                <a:latin typeface="+mj-lt"/>
              </a:defRPr>
            </a:lvl1pPr>
          </a:lstStyle>
          <a:p>
            <a:pPr lvl="0"/>
            <a:r>
              <a:rPr lang="en-US" altLang="ja-JP"/>
              <a:t>TEXT HERE</a:t>
            </a:r>
            <a:endParaRPr lang="en-US"/>
          </a:p>
        </p:txBody>
      </p:sp>
      <p:cxnSp>
        <p:nvCxnSpPr>
          <p:cNvPr id="14" name="直線コネクタ 13"/>
          <p:cNvCxnSpPr/>
          <p:nvPr userDrawn="1"/>
        </p:nvCxnSpPr>
        <p:spPr>
          <a:xfrm flipH="1" flipV="1">
            <a:off x="3332956" y="7853145"/>
            <a:ext cx="11620500" cy="1"/>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5" name="テキスト プレースホルダー 11"/>
          <p:cNvSpPr>
            <a:spLocks noGrp="1"/>
          </p:cNvSpPr>
          <p:nvPr>
            <p:ph type="body" sz="quarter" idx="39" hasCustomPrompt="1"/>
          </p:nvPr>
        </p:nvSpPr>
        <p:spPr>
          <a:xfrm>
            <a:off x="2097255" y="7975591"/>
            <a:ext cx="14102428" cy="1539112"/>
          </a:xfrm>
        </p:spPr>
        <p:txBody>
          <a:bodyPr anchor="t">
            <a:noAutofit/>
          </a:bodyPr>
          <a:lstStyle>
            <a:lvl1pPr algn="ctr">
              <a:lnSpc>
                <a:spcPct val="120000"/>
              </a:lnSpc>
              <a:spcBef>
                <a:spcPts val="0"/>
              </a:spcBef>
              <a:defRPr sz="2400">
                <a:solidFill>
                  <a:schemeClr val="tx1"/>
                </a:solidFill>
                <a:latin typeface="+mn-lt"/>
              </a:defRPr>
            </a:lvl1pPr>
          </a:lstStyle>
          <a:p>
            <a:pPr lvl="0"/>
            <a:r>
              <a:rPr lang="en-US" altLang="ja-JP"/>
              <a:t>Text Here</a:t>
            </a:r>
            <a:endParaRPr lang="en-US"/>
          </a:p>
        </p:txBody>
      </p:sp>
      <p:sp>
        <p:nvSpPr>
          <p:cNvPr id="23" name="テキスト プレースホルダー 11"/>
          <p:cNvSpPr>
            <a:spLocks noGrp="1"/>
          </p:cNvSpPr>
          <p:nvPr>
            <p:ph type="body" sz="quarter" idx="41" hasCustomPrompt="1"/>
          </p:nvPr>
        </p:nvSpPr>
        <p:spPr>
          <a:xfrm>
            <a:off x="5746750" y="3228975"/>
            <a:ext cx="3381375" cy="771525"/>
          </a:xfrm>
        </p:spPr>
        <p:txBody>
          <a:bodyPr anchor="ctr">
            <a:noAutofit/>
          </a:bodyPr>
          <a:lstStyle>
            <a:lvl1pPr algn="ctr">
              <a:lnSpc>
                <a:spcPct val="100000"/>
              </a:lnSpc>
              <a:spcBef>
                <a:spcPts val="0"/>
              </a:spcBef>
              <a:defRPr sz="2800" spc="300" baseline="0">
                <a:solidFill>
                  <a:schemeClr val="bg1"/>
                </a:solidFill>
                <a:latin typeface="+mj-lt"/>
              </a:defRPr>
            </a:lvl1pPr>
          </a:lstStyle>
          <a:p>
            <a:pPr lvl="0"/>
            <a:r>
              <a:rPr lang="en-US" altLang="ja-JP"/>
              <a:t>TEXT HERE</a:t>
            </a:r>
            <a:endParaRPr lang="en-US"/>
          </a:p>
        </p:txBody>
      </p:sp>
      <p:sp>
        <p:nvSpPr>
          <p:cNvPr id="24" name="図プレースホルダー 21"/>
          <p:cNvSpPr>
            <a:spLocks noGrp="1"/>
          </p:cNvSpPr>
          <p:nvPr>
            <p:ph type="pic" sz="quarter" idx="42" hasCustomPrompt="1"/>
          </p:nvPr>
        </p:nvSpPr>
        <p:spPr>
          <a:xfrm>
            <a:off x="8777288" y="2424950"/>
            <a:ext cx="3951609" cy="788150"/>
          </a:xfrm>
          <a:custGeom>
            <a:avLst/>
            <a:gdLst/>
            <a:ahLst/>
            <a:cxnLst/>
            <a:rect l="l" t="t" r="r" b="b"/>
            <a:pathLst>
              <a:path w="3951609" h="788150">
                <a:moveTo>
                  <a:pt x="0" y="0"/>
                </a:moveTo>
                <a:lnTo>
                  <a:pt x="3644829" y="0"/>
                </a:lnTo>
                <a:lnTo>
                  <a:pt x="3951609" y="788150"/>
                </a:lnTo>
                <a:lnTo>
                  <a:pt x="3644829" y="788150"/>
                </a:lnTo>
                <a:lnTo>
                  <a:pt x="306780" y="788150"/>
                </a:lnTo>
                <a:close/>
              </a:path>
            </a:pathLst>
          </a:custGeom>
          <a:solidFill>
            <a:schemeClr val="accent1">
              <a:alpha val="69000"/>
            </a:schemeClr>
          </a:solidFill>
        </p:spPr>
        <p:txBody>
          <a:bodyPr/>
          <a:lstStyle/>
          <a:p>
            <a:r>
              <a:rPr kumimoji="1" lang="en-US" altLang="ja-JP"/>
              <a:t> </a:t>
            </a:r>
            <a:endParaRPr kumimoji="1" lang="ja-JP" altLang="en-US"/>
          </a:p>
        </p:txBody>
      </p:sp>
      <p:sp>
        <p:nvSpPr>
          <p:cNvPr id="25" name="テキスト プレースホルダー 11"/>
          <p:cNvSpPr>
            <a:spLocks noGrp="1"/>
          </p:cNvSpPr>
          <p:nvPr>
            <p:ph type="body" sz="quarter" idx="43" hasCustomPrompt="1"/>
          </p:nvPr>
        </p:nvSpPr>
        <p:spPr>
          <a:xfrm>
            <a:off x="9063038" y="2432050"/>
            <a:ext cx="3381375" cy="771525"/>
          </a:xfrm>
        </p:spPr>
        <p:txBody>
          <a:bodyPr anchor="ctr">
            <a:noAutofit/>
          </a:bodyPr>
          <a:lstStyle>
            <a:lvl1pPr algn="ctr">
              <a:lnSpc>
                <a:spcPct val="100000"/>
              </a:lnSpc>
              <a:spcBef>
                <a:spcPts val="0"/>
              </a:spcBef>
              <a:defRPr sz="2800" spc="300" baseline="0">
                <a:solidFill>
                  <a:schemeClr val="bg1"/>
                </a:solidFill>
                <a:latin typeface="+mj-lt"/>
              </a:defRPr>
            </a:lvl1pPr>
          </a:lstStyle>
          <a:p>
            <a:pPr lvl="0"/>
            <a:r>
              <a:rPr lang="en-US" altLang="ja-JP"/>
              <a:t>TEXT HERE</a:t>
            </a:r>
            <a:endParaRPr lang="en-US"/>
          </a:p>
        </p:txBody>
      </p:sp>
    </p:spTree>
    <p:extLst>
      <p:ext uri="{BB962C8B-B14F-4D97-AF65-F5344CB8AC3E}">
        <p14:creationId xmlns:p14="http://schemas.microsoft.com/office/powerpoint/2010/main" val="321251958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World Map 1">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0"/>
          </p:nvPr>
        </p:nvSpPr>
        <p:spPr>
          <a:xfrm>
            <a:off x="9413236" y="9591367"/>
            <a:ext cx="7776864" cy="547688"/>
          </a:xfrm>
          <a:prstGeom prst="rect">
            <a:avLst/>
          </a:prstGeom>
        </p:spPr>
        <p:txBody>
          <a:bodyPr/>
          <a:lstStyle/>
          <a:p>
            <a:r>
              <a:rPr lang="en-US"/>
              <a:t>The Power of PowerPoint | thepopp.com</a:t>
            </a:r>
          </a:p>
        </p:txBody>
      </p:sp>
      <p:sp>
        <p:nvSpPr>
          <p:cNvPr id="4" name="スライド番号プレースホルダー 3"/>
          <p:cNvSpPr>
            <a:spLocks noGrp="1"/>
          </p:cNvSpPr>
          <p:nvPr>
            <p:ph type="sldNum" sz="quarter" idx="11"/>
          </p:nvPr>
        </p:nvSpPr>
        <p:spPr/>
        <p:txBody>
          <a:bodyPr/>
          <a:lstStyle/>
          <a:p>
            <a:fld id="{387164BF-D67A-46C0-81D2-5BAF67C00C80}" type="slidenum">
              <a:rPr lang="en-US" smtClean="0"/>
              <a:pPr/>
              <a:t>‹#›</a:t>
            </a:fld>
            <a:endParaRPr lang="en-US"/>
          </a:p>
        </p:txBody>
      </p:sp>
      <p:pic>
        <p:nvPicPr>
          <p:cNvPr id="2" name="図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06954" y="1016929"/>
            <a:ext cx="13127627" cy="6236485"/>
          </a:xfrm>
          <a:prstGeom prst="rect">
            <a:avLst/>
          </a:prstGeom>
        </p:spPr>
      </p:pic>
      <p:sp>
        <p:nvSpPr>
          <p:cNvPr id="5" name="テキスト プレースホルダー 11"/>
          <p:cNvSpPr>
            <a:spLocks noGrp="1"/>
          </p:cNvSpPr>
          <p:nvPr>
            <p:ph type="body" sz="quarter" idx="38" hasCustomPrompt="1"/>
          </p:nvPr>
        </p:nvSpPr>
        <p:spPr>
          <a:xfrm>
            <a:off x="2842148" y="6619890"/>
            <a:ext cx="12612643" cy="1224261"/>
          </a:xfrm>
        </p:spPr>
        <p:txBody>
          <a:bodyPr anchor="b">
            <a:noAutofit/>
          </a:bodyPr>
          <a:lstStyle>
            <a:lvl1pPr algn="ctr">
              <a:lnSpc>
                <a:spcPct val="100000"/>
              </a:lnSpc>
              <a:spcBef>
                <a:spcPts val="0"/>
              </a:spcBef>
              <a:defRPr sz="5400" spc="600" baseline="0">
                <a:solidFill>
                  <a:schemeClr val="accent1"/>
                </a:solidFill>
                <a:latin typeface="+mj-lt"/>
              </a:defRPr>
            </a:lvl1pPr>
          </a:lstStyle>
          <a:p>
            <a:pPr lvl="0"/>
            <a:r>
              <a:rPr lang="en-US" altLang="ja-JP"/>
              <a:t>TEXT HERE</a:t>
            </a:r>
            <a:endParaRPr lang="en-US"/>
          </a:p>
        </p:txBody>
      </p:sp>
      <p:cxnSp>
        <p:nvCxnSpPr>
          <p:cNvPr id="6" name="直線コネクタ 5"/>
          <p:cNvCxnSpPr/>
          <p:nvPr userDrawn="1"/>
        </p:nvCxnSpPr>
        <p:spPr>
          <a:xfrm flipH="1" flipV="1">
            <a:off x="3332956" y="7853145"/>
            <a:ext cx="11620500" cy="1"/>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7" name="テキスト プレースホルダー 11"/>
          <p:cNvSpPr>
            <a:spLocks noGrp="1"/>
          </p:cNvSpPr>
          <p:nvPr>
            <p:ph type="body" sz="quarter" idx="39" hasCustomPrompt="1"/>
          </p:nvPr>
        </p:nvSpPr>
        <p:spPr>
          <a:xfrm>
            <a:off x="2097255" y="7975591"/>
            <a:ext cx="14102428" cy="1539112"/>
          </a:xfrm>
        </p:spPr>
        <p:txBody>
          <a:bodyPr anchor="t">
            <a:noAutofit/>
          </a:bodyPr>
          <a:lstStyle>
            <a:lvl1pPr algn="ctr">
              <a:lnSpc>
                <a:spcPct val="120000"/>
              </a:lnSpc>
              <a:spcBef>
                <a:spcPts val="0"/>
              </a:spcBef>
              <a:defRPr sz="2400">
                <a:solidFill>
                  <a:schemeClr val="tx1"/>
                </a:solidFill>
                <a:latin typeface="+mn-lt"/>
              </a:defRPr>
            </a:lvl1pPr>
          </a:lstStyle>
          <a:p>
            <a:pPr lvl="0"/>
            <a:r>
              <a:rPr lang="en-US" altLang="ja-JP"/>
              <a:t>Text Here</a:t>
            </a:r>
            <a:endParaRPr lang="en-US"/>
          </a:p>
        </p:txBody>
      </p:sp>
      <p:sp>
        <p:nvSpPr>
          <p:cNvPr id="8" name="涙形 7"/>
          <p:cNvSpPr/>
          <p:nvPr userDrawn="1"/>
        </p:nvSpPr>
        <p:spPr>
          <a:xfrm rot="8100000">
            <a:off x="3189655" y="1155774"/>
            <a:ext cx="1396314" cy="1396314"/>
          </a:xfrm>
          <a:prstGeom prst="teardrop">
            <a:avLst/>
          </a:prstGeom>
          <a:solidFill>
            <a:schemeClr val="accent1">
              <a:alpha val="7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 name="涙形 8"/>
          <p:cNvSpPr/>
          <p:nvPr userDrawn="1"/>
        </p:nvSpPr>
        <p:spPr>
          <a:xfrm rot="8100000">
            <a:off x="4761885" y="3760571"/>
            <a:ext cx="1396314" cy="1396314"/>
          </a:xfrm>
          <a:prstGeom prst="teardrop">
            <a:avLst/>
          </a:prstGeom>
          <a:solidFill>
            <a:schemeClr val="accent1">
              <a:alpha val="7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 name="涙形 9"/>
          <p:cNvSpPr/>
          <p:nvPr userDrawn="1"/>
        </p:nvSpPr>
        <p:spPr>
          <a:xfrm rot="8100000">
            <a:off x="7802845" y="634312"/>
            <a:ext cx="1396314" cy="1396314"/>
          </a:xfrm>
          <a:prstGeom prst="teardrop">
            <a:avLst/>
          </a:prstGeom>
          <a:solidFill>
            <a:schemeClr val="accent1">
              <a:alpha val="7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1" name="涙形 10"/>
          <p:cNvSpPr/>
          <p:nvPr userDrawn="1"/>
        </p:nvSpPr>
        <p:spPr>
          <a:xfrm rot="8100000">
            <a:off x="11596370" y="1306115"/>
            <a:ext cx="1396314" cy="1396314"/>
          </a:xfrm>
          <a:prstGeom prst="teardrop">
            <a:avLst/>
          </a:prstGeom>
          <a:solidFill>
            <a:schemeClr val="accent1">
              <a:alpha val="7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2" name="涙形 11"/>
          <p:cNvSpPr/>
          <p:nvPr userDrawn="1"/>
        </p:nvSpPr>
        <p:spPr>
          <a:xfrm rot="8100000">
            <a:off x="8000551" y="3090913"/>
            <a:ext cx="1396314" cy="1396314"/>
          </a:xfrm>
          <a:prstGeom prst="teardrop">
            <a:avLst/>
          </a:prstGeom>
          <a:solidFill>
            <a:schemeClr val="accent1">
              <a:alpha val="7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3" name="涙形 12"/>
          <p:cNvSpPr/>
          <p:nvPr userDrawn="1"/>
        </p:nvSpPr>
        <p:spPr>
          <a:xfrm rot="8100000">
            <a:off x="13128605" y="4180702"/>
            <a:ext cx="1396314" cy="1396314"/>
          </a:xfrm>
          <a:prstGeom prst="teardrop">
            <a:avLst/>
          </a:prstGeom>
          <a:solidFill>
            <a:schemeClr val="accent1">
              <a:alpha val="7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4" name="テキスト プレースホルダー 11"/>
          <p:cNvSpPr>
            <a:spLocks noGrp="1"/>
          </p:cNvSpPr>
          <p:nvPr>
            <p:ph type="body" sz="quarter" idx="40" hasCustomPrompt="1"/>
          </p:nvPr>
        </p:nvSpPr>
        <p:spPr>
          <a:xfrm>
            <a:off x="611633" y="1652503"/>
            <a:ext cx="2440485" cy="1034754"/>
          </a:xfrm>
        </p:spPr>
        <p:txBody>
          <a:bodyPr anchor="ctr">
            <a:noAutofit/>
          </a:bodyPr>
          <a:lstStyle>
            <a:lvl1pPr algn="r">
              <a:lnSpc>
                <a:spcPct val="120000"/>
              </a:lnSpc>
              <a:defRPr sz="2000">
                <a:solidFill>
                  <a:schemeClr val="tx1"/>
                </a:solidFill>
                <a:latin typeface="+mn-lt"/>
              </a:defRPr>
            </a:lvl1pPr>
          </a:lstStyle>
          <a:p>
            <a:pPr lvl="0"/>
            <a:r>
              <a:rPr lang="en-US" altLang="ja-JP"/>
              <a:t>Text Here</a:t>
            </a:r>
            <a:endParaRPr lang="en-US"/>
          </a:p>
        </p:txBody>
      </p:sp>
      <p:sp>
        <p:nvSpPr>
          <p:cNvPr id="15" name="テキスト プレースホルダー 11"/>
          <p:cNvSpPr>
            <a:spLocks noGrp="1"/>
          </p:cNvSpPr>
          <p:nvPr>
            <p:ph type="body" sz="quarter" idx="41" hasCustomPrompt="1"/>
          </p:nvPr>
        </p:nvSpPr>
        <p:spPr>
          <a:xfrm>
            <a:off x="2112711" y="4108746"/>
            <a:ext cx="2440485" cy="1034754"/>
          </a:xfrm>
        </p:spPr>
        <p:txBody>
          <a:bodyPr anchor="ctr">
            <a:noAutofit/>
          </a:bodyPr>
          <a:lstStyle>
            <a:lvl1pPr algn="r">
              <a:lnSpc>
                <a:spcPct val="120000"/>
              </a:lnSpc>
              <a:defRPr sz="2000">
                <a:solidFill>
                  <a:schemeClr val="tx1"/>
                </a:solidFill>
                <a:latin typeface="+mn-lt"/>
              </a:defRPr>
            </a:lvl1pPr>
          </a:lstStyle>
          <a:p>
            <a:pPr lvl="0"/>
            <a:r>
              <a:rPr lang="en-US" altLang="ja-JP"/>
              <a:t>Text Here</a:t>
            </a:r>
            <a:endParaRPr lang="en-US"/>
          </a:p>
        </p:txBody>
      </p:sp>
      <p:sp>
        <p:nvSpPr>
          <p:cNvPr id="16" name="テキスト プレースホルダー 11"/>
          <p:cNvSpPr>
            <a:spLocks noGrp="1"/>
          </p:cNvSpPr>
          <p:nvPr>
            <p:ph type="body" sz="quarter" idx="42" hasCustomPrompt="1"/>
          </p:nvPr>
        </p:nvSpPr>
        <p:spPr>
          <a:xfrm>
            <a:off x="5227143" y="944025"/>
            <a:ext cx="2440485" cy="1034754"/>
          </a:xfrm>
        </p:spPr>
        <p:txBody>
          <a:bodyPr anchor="ctr">
            <a:noAutofit/>
          </a:bodyPr>
          <a:lstStyle>
            <a:lvl1pPr algn="r">
              <a:lnSpc>
                <a:spcPct val="120000"/>
              </a:lnSpc>
              <a:defRPr sz="2000">
                <a:solidFill>
                  <a:schemeClr val="tx1"/>
                </a:solidFill>
                <a:latin typeface="+mn-lt"/>
              </a:defRPr>
            </a:lvl1pPr>
          </a:lstStyle>
          <a:p>
            <a:pPr lvl="0"/>
            <a:r>
              <a:rPr lang="en-US" altLang="ja-JP"/>
              <a:t>Text Here</a:t>
            </a:r>
            <a:endParaRPr lang="en-US"/>
          </a:p>
        </p:txBody>
      </p:sp>
      <p:sp>
        <p:nvSpPr>
          <p:cNvPr id="17" name="テキスト プレースホルダー 11"/>
          <p:cNvSpPr>
            <a:spLocks noGrp="1"/>
          </p:cNvSpPr>
          <p:nvPr>
            <p:ph type="body" sz="quarter" idx="43" hasCustomPrompt="1"/>
          </p:nvPr>
        </p:nvSpPr>
        <p:spPr>
          <a:xfrm>
            <a:off x="9488346" y="3741660"/>
            <a:ext cx="2440485" cy="1034754"/>
          </a:xfrm>
        </p:spPr>
        <p:txBody>
          <a:bodyPr anchor="ctr">
            <a:noAutofit/>
          </a:bodyPr>
          <a:lstStyle>
            <a:lvl1pPr algn="l">
              <a:lnSpc>
                <a:spcPct val="120000"/>
              </a:lnSpc>
              <a:defRPr sz="2000">
                <a:solidFill>
                  <a:schemeClr val="tx1"/>
                </a:solidFill>
                <a:latin typeface="+mn-lt"/>
              </a:defRPr>
            </a:lvl1pPr>
          </a:lstStyle>
          <a:p>
            <a:pPr lvl="0"/>
            <a:r>
              <a:rPr lang="en-US" altLang="ja-JP"/>
              <a:t>Text Here</a:t>
            </a:r>
            <a:endParaRPr lang="en-US"/>
          </a:p>
        </p:txBody>
      </p:sp>
      <p:sp>
        <p:nvSpPr>
          <p:cNvPr id="18" name="テキスト プレースホルダー 11"/>
          <p:cNvSpPr>
            <a:spLocks noGrp="1"/>
          </p:cNvSpPr>
          <p:nvPr>
            <p:ph type="body" sz="quarter" idx="44" hasCustomPrompt="1"/>
          </p:nvPr>
        </p:nvSpPr>
        <p:spPr>
          <a:xfrm>
            <a:off x="13082603" y="1595703"/>
            <a:ext cx="2440485" cy="1034754"/>
          </a:xfrm>
        </p:spPr>
        <p:txBody>
          <a:bodyPr anchor="ctr">
            <a:noAutofit/>
          </a:bodyPr>
          <a:lstStyle>
            <a:lvl1pPr algn="l">
              <a:lnSpc>
                <a:spcPct val="120000"/>
              </a:lnSpc>
              <a:defRPr sz="2000">
                <a:solidFill>
                  <a:schemeClr val="tx1"/>
                </a:solidFill>
                <a:latin typeface="+mn-lt"/>
              </a:defRPr>
            </a:lvl1pPr>
          </a:lstStyle>
          <a:p>
            <a:pPr lvl="0"/>
            <a:r>
              <a:rPr lang="en-US" altLang="ja-JP"/>
              <a:t>Text Here</a:t>
            </a:r>
            <a:endParaRPr lang="en-US"/>
          </a:p>
        </p:txBody>
      </p:sp>
      <p:sp>
        <p:nvSpPr>
          <p:cNvPr id="19" name="テキスト プレースホルダー 11"/>
          <p:cNvSpPr>
            <a:spLocks noGrp="1"/>
          </p:cNvSpPr>
          <p:nvPr>
            <p:ph type="body" sz="quarter" idx="45" hasCustomPrompt="1"/>
          </p:nvPr>
        </p:nvSpPr>
        <p:spPr>
          <a:xfrm>
            <a:off x="14595806" y="4361482"/>
            <a:ext cx="2440485" cy="1034754"/>
          </a:xfrm>
        </p:spPr>
        <p:txBody>
          <a:bodyPr anchor="ctr">
            <a:noAutofit/>
          </a:bodyPr>
          <a:lstStyle>
            <a:lvl1pPr algn="l">
              <a:lnSpc>
                <a:spcPct val="120000"/>
              </a:lnSpc>
              <a:defRPr sz="2000">
                <a:solidFill>
                  <a:schemeClr val="tx1"/>
                </a:solidFill>
                <a:latin typeface="+mn-lt"/>
              </a:defRPr>
            </a:lvl1pPr>
          </a:lstStyle>
          <a:p>
            <a:pPr lvl="0"/>
            <a:r>
              <a:rPr lang="en-US" altLang="ja-JP"/>
              <a:t>Text Here</a:t>
            </a:r>
            <a:endParaRPr lang="en-US"/>
          </a:p>
        </p:txBody>
      </p:sp>
      <p:sp>
        <p:nvSpPr>
          <p:cNvPr id="20" name="テキスト プレースホルダー 11"/>
          <p:cNvSpPr>
            <a:spLocks noGrp="1"/>
          </p:cNvSpPr>
          <p:nvPr>
            <p:ph type="body" sz="quarter" idx="46" hasCustomPrompt="1"/>
          </p:nvPr>
        </p:nvSpPr>
        <p:spPr>
          <a:xfrm>
            <a:off x="3314987" y="1076656"/>
            <a:ext cx="1157711" cy="1504721"/>
          </a:xfrm>
        </p:spPr>
        <p:txBody>
          <a:bodyPr anchor="ctr">
            <a:noAutofit/>
          </a:bodyPr>
          <a:lstStyle>
            <a:lvl1pPr algn="ctr">
              <a:lnSpc>
                <a:spcPct val="120000"/>
              </a:lnSpc>
              <a:defRPr sz="4400">
                <a:solidFill>
                  <a:schemeClr val="bg1"/>
                </a:solidFill>
                <a:latin typeface="+mj-lt"/>
              </a:defRPr>
            </a:lvl1pPr>
          </a:lstStyle>
          <a:p>
            <a:pPr lvl="0"/>
            <a:r>
              <a:rPr lang="en-US" altLang="ja-JP"/>
              <a:t>00</a:t>
            </a:r>
            <a:endParaRPr lang="en-US"/>
          </a:p>
        </p:txBody>
      </p:sp>
      <p:sp>
        <p:nvSpPr>
          <p:cNvPr id="21" name="テキスト プレースホルダー 11"/>
          <p:cNvSpPr>
            <a:spLocks noGrp="1"/>
          </p:cNvSpPr>
          <p:nvPr>
            <p:ph type="body" sz="quarter" idx="47" hasCustomPrompt="1"/>
          </p:nvPr>
        </p:nvSpPr>
        <p:spPr>
          <a:xfrm>
            <a:off x="4875156" y="3681453"/>
            <a:ext cx="1157711" cy="1504721"/>
          </a:xfrm>
        </p:spPr>
        <p:txBody>
          <a:bodyPr anchor="ctr">
            <a:noAutofit/>
          </a:bodyPr>
          <a:lstStyle>
            <a:lvl1pPr algn="ctr">
              <a:lnSpc>
                <a:spcPct val="120000"/>
              </a:lnSpc>
              <a:defRPr sz="4400">
                <a:solidFill>
                  <a:schemeClr val="bg1"/>
                </a:solidFill>
                <a:latin typeface="+mj-lt"/>
              </a:defRPr>
            </a:lvl1pPr>
          </a:lstStyle>
          <a:p>
            <a:pPr lvl="0"/>
            <a:r>
              <a:rPr lang="en-US" altLang="ja-JP"/>
              <a:t>00</a:t>
            </a:r>
            <a:endParaRPr lang="en-US"/>
          </a:p>
        </p:txBody>
      </p:sp>
      <p:sp>
        <p:nvSpPr>
          <p:cNvPr id="22" name="テキスト プレースホルダー 11"/>
          <p:cNvSpPr>
            <a:spLocks noGrp="1"/>
          </p:cNvSpPr>
          <p:nvPr>
            <p:ph type="body" sz="quarter" idx="48" hasCustomPrompt="1"/>
          </p:nvPr>
        </p:nvSpPr>
        <p:spPr>
          <a:xfrm>
            <a:off x="7922146" y="559279"/>
            <a:ext cx="1157711" cy="1504721"/>
          </a:xfrm>
        </p:spPr>
        <p:txBody>
          <a:bodyPr anchor="ctr">
            <a:noAutofit/>
          </a:bodyPr>
          <a:lstStyle>
            <a:lvl1pPr algn="ctr">
              <a:lnSpc>
                <a:spcPct val="120000"/>
              </a:lnSpc>
              <a:defRPr sz="4400">
                <a:solidFill>
                  <a:schemeClr val="bg1"/>
                </a:solidFill>
                <a:latin typeface="+mj-lt"/>
              </a:defRPr>
            </a:lvl1pPr>
          </a:lstStyle>
          <a:p>
            <a:pPr lvl="0"/>
            <a:r>
              <a:rPr lang="en-US" altLang="ja-JP"/>
              <a:t>00</a:t>
            </a:r>
            <a:endParaRPr lang="en-US"/>
          </a:p>
        </p:txBody>
      </p:sp>
      <p:sp>
        <p:nvSpPr>
          <p:cNvPr id="23" name="テキスト プレースホルダー 11"/>
          <p:cNvSpPr>
            <a:spLocks noGrp="1"/>
          </p:cNvSpPr>
          <p:nvPr>
            <p:ph type="body" sz="quarter" idx="49" hasCustomPrompt="1"/>
          </p:nvPr>
        </p:nvSpPr>
        <p:spPr>
          <a:xfrm>
            <a:off x="8119852" y="3011795"/>
            <a:ext cx="1157711" cy="1504721"/>
          </a:xfrm>
        </p:spPr>
        <p:txBody>
          <a:bodyPr anchor="ctr">
            <a:noAutofit/>
          </a:bodyPr>
          <a:lstStyle>
            <a:lvl1pPr algn="ctr">
              <a:lnSpc>
                <a:spcPct val="120000"/>
              </a:lnSpc>
              <a:defRPr sz="4400">
                <a:solidFill>
                  <a:schemeClr val="bg1"/>
                </a:solidFill>
                <a:latin typeface="+mj-lt"/>
              </a:defRPr>
            </a:lvl1pPr>
          </a:lstStyle>
          <a:p>
            <a:pPr lvl="0"/>
            <a:r>
              <a:rPr lang="en-US" altLang="ja-JP"/>
              <a:t>00</a:t>
            </a:r>
            <a:endParaRPr lang="en-US"/>
          </a:p>
        </p:txBody>
      </p:sp>
      <p:sp>
        <p:nvSpPr>
          <p:cNvPr id="24" name="テキスト プレースホルダー 11"/>
          <p:cNvSpPr>
            <a:spLocks noGrp="1"/>
          </p:cNvSpPr>
          <p:nvPr>
            <p:ph type="body" sz="quarter" idx="50" hasCustomPrompt="1"/>
          </p:nvPr>
        </p:nvSpPr>
        <p:spPr>
          <a:xfrm>
            <a:off x="11718778" y="1226997"/>
            <a:ext cx="1157711" cy="1504721"/>
          </a:xfrm>
        </p:spPr>
        <p:txBody>
          <a:bodyPr anchor="ctr">
            <a:noAutofit/>
          </a:bodyPr>
          <a:lstStyle>
            <a:lvl1pPr algn="ctr">
              <a:lnSpc>
                <a:spcPct val="120000"/>
              </a:lnSpc>
              <a:defRPr sz="4400">
                <a:solidFill>
                  <a:schemeClr val="bg1"/>
                </a:solidFill>
                <a:latin typeface="+mj-lt"/>
              </a:defRPr>
            </a:lvl1pPr>
          </a:lstStyle>
          <a:p>
            <a:pPr lvl="0"/>
            <a:r>
              <a:rPr lang="en-US" altLang="ja-JP"/>
              <a:t>00</a:t>
            </a:r>
            <a:endParaRPr lang="en-US"/>
          </a:p>
        </p:txBody>
      </p:sp>
      <p:sp>
        <p:nvSpPr>
          <p:cNvPr id="25" name="テキスト プレースホルダー 11"/>
          <p:cNvSpPr>
            <a:spLocks noGrp="1"/>
          </p:cNvSpPr>
          <p:nvPr>
            <p:ph type="body" sz="quarter" idx="51" hasCustomPrompt="1"/>
          </p:nvPr>
        </p:nvSpPr>
        <p:spPr>
          <a:xfrm>
            <a:off x="13247906" y="4101584"/>
            <a:ext cx="1157711" cy="1504721"/>
          </a:xfrm>
        </p:spPr>
        <p:txBody>
          <a:bodyPr anchor="ctr">
            <a:noAutofit/>
          </a:bodyPr>
          <a:lstStyle>
            <a:lvl1pPr algn="ctr">
              <a:lnSpc>
                <a:spcPct val="120000"/>
              </a:lnSpc>
              <a:defRPr sz="4400">
                <a:solidFill>
                  <a:schemeClr val="bg1"/>
                </a:solidFill>
                <a:latin typeface="+mj-lt"/>
              </a:defRPr>
            </a:lvl1pPr>
          </a:lstStyle>
          <a:p>
            <a:pPr lvl="0"/>
            <a:r>
              <a:rPr lang="en-US" altLang="ja-JP"/>
              <a:t>00</a:t>
            </a:r>
            <a:endParaRPr lang="en-US"/>
          </a:p>
        </p:txBody>
      </p:sp>
    </p:spTree>
    <p:extLst>
      <p:ext uri="{BB962C8B-B14F-4D97-AF65-F5344CB8AC3E}">
        <p14:creationId xmlns:p14="http://schemas.microsoft.com/office/powerpoint/2010/main" val="381974772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World Map 2">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0"/>
          </p:nvPr>
        </p:nvSpPr>
        <p:spPr>
          <a:xfrm>
            <a:off x="9413236" y="9591367"/>
            <a:ext cx="7776864" cy="547688"/>
          </a:xfrm>
          <a:prstGeom prst="rect">
            <a:avLst/>
          </a:prstGeom>
        </p:spPr>
        <p:txBody>
          <a:bodyPr/>
          <a:lstStyle/>
          <a:p>
            <a:r>
              <a:rPr lang="en-US"/>
              <a:t>The Power of PowerPoint | thepopp.com</a:t>
            </a:r>
          </a:p>
        </p:txBody>
      </p:sp>
      <p:sp>
        <p:nvSpPr>
          <p:cNvPr id="4" name="スライド番号プレースホルダー 3"/>
          <p:cNvSpPr>
            <a:spLocks noGrp="1"/>
          </p:cNvSpPr>
          <p:nvPr>
            <p:ph type="sldNum" sz="quarter" idx="11"/>
          </p:nvPr>
        </p:nvSpPr>
        <p:spPr/>
        <p:txBody>
          <a:bodyPr/>
          <a:lstStyle/>
          <a:p>
            <a:fld id="{387164BF-D67A-46C0-81D2-5BAF67C00C80}" type="slidenum">
              <a:rPr lang="en-US" smtClean="0"/>
              <a:pPr/>
              <a:t>‹#›</a:t>
            </a:fld>
            <a:endParaRPr lang="en-US"/>
          </a:p>
        </p:txBody>
      </p:sp>
      <p:pic>
        <p:nvPicPr>
          <p:cNvPr id="2" name="図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06954" y="1016929"/>
            <a:ext cx="13127627" cy="6236485"/>
          </a:xfrm>
          <a:prstGeom prst="rect">
            <a:avLst/>
          </a:prstGeom>
        </p:spPr>
      </p:pic>
      <p:sp>
        <p:nvSpPr>
          <p:cNvPr id="5" name="テキスト プレースホルダー 11"/>
          <p:cNvSpPr>
            <a:spLocks noGrp="1"/>
          </p:cNvSpPr>
          <p:nvPr>
            <p:ph type="body" sz="quarter" idx="38" hasCustomPrompt="1"/>
          </p:nvPr>
        </p:nvSpPr>
        <p:spPr>
          <a:xfrm>
            <a:off x="2842148" y="6619890"/>
            <a:ext cx="12612643" cy="1224261"/>
          </a:xfrm>
        </p:spPr>
        <p:txBody>
          <a:bodyPr anchor="b">
            <a:noAutofit/>
          </a:bodyPr>
          <a:lstStyle>
            <a:lvl1pPr algn="ctr">
              <a:lnSpc>
                <a:spcPct val="100000"/>
              </a:lnSpc>
              <a:spcBef>
                <a:spcPts val="0"/>
              </a:spcBef>
              <a:defRPr sz="5400" spc="600" baseline="0">
                <a:solidFill>
                  <a:schemeClr val="accent1"/>
                </a:solidFill>
                <a:latin typeface="+mj-lt"/>
              </a:defRPr>
            </a:lvl1pPr>
          </a:lstStyle>
          <a:p>
            <a:pPr lvl="0"/>
            <a:r>
              <a:rPr lang="en-US" altLang="ja-JP"/>
              <a:t>TEXT HERE</a:t>
            </a:r>
            <a:endParaRPr lang="en-US"/>
          </a:p>
        </p:txBody>
      </p:sp>
      <p:cxnSp>
        <p:nvCxnSpPr>
          <p:cNvPr id="6" name="直線コネクタ 5"/>
          <p:cNvCxnSpPr/>
          <p:nvPr userDrawn="1"/>
        </p:nvCxnSpPr>
        <p:spPr>
          <a:xfrm flipH="1" flipV="1">
            <a:off x="3332956" y="7853145"/>
            <a:ext cx="11620500" cy="1"/>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7" name="テキスト プレースホルダー 11"/>
          <p:cNvSpPr>
            <a:spLocks noGrp="1"/>
          </p:cNvSpPr>
          <p:nvPr>
            <p:ph type="body" sz="quarter" idx="39" hasCustomPrompt="1"/>
          </p:nvPr>
        </p:nvSpPr>
        <p:spPr>
          <a:xfrm>
            <a:off x="2097255" y="7975591"/>
            <a:ext cx="14102428" cy="1539112"/>
          </a:xfrm>
        </p:spPr>
        <p:txBody>
          <a:bodyPr anchor="t">
            <a:noAutofit/>
          </a:bodyPr>
          <a:lstStyle>
            <a:lvl1pPr algn="ctr">
              <a:lnSpc>
                <a:spcPct val="120000"/>
              </a:lnSpc>
              <a:spcBef>
                <a:spcPts val="0"/>
              </a:spcBef>
              <a:defRPr sz="2400">
                <a:solidFill>
                  <a:schemeClr val="tx1"/>
                </a:solidFill>
                <a:latin typeface="+mn-lt"/>
              </a:defRPr>
            </a:lvl1pPr>
          </a:lstStyle>
          <a:p>
            <a:pPr lvl="0"/>
            <a:r>
              <a:rPr lang="en-US" altLang="ja-JP"/>
              <a:t>Text Here</a:t>
            </a:r>
            <a:endParaRPr lang="en-US"/>
          </a:p>
        </p:txBody>
      </p:sp>
    </p:spTree>
    <p:extLst>
      <p:ext uri="{BB962C8B-B14F-4D97-AF65-F5344CB8AC3E}">
        <p14:creationId xmlns:p14="http://schemas.microsoft.com/office/powerpoint/2010/main" val="55218225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Icon and Text">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0"/>
          </p:nvPr>
        </p:nvSpPr>
        <p:spPr>
          <a:xfrm>
            <a:off x="9413236" y="9591367"/>
            <a:ext cx="7776864" cy="547688"/>
          </a:xfrm>
          <a:prstGeom prst="rect">
            <a:avLst/>
          </a:prstGeom>
        </p:spPr>
        <p:txBody>
          <a:bodyPr/>
          <a:lstStyle/>
          <a:p>
            <a:r>
              <a:rPr lang="en-US"/>
              <a:t>The Power of PowerPoint | thepopp.com</a:t>
            </a:r>
          </a:p>
        </p:txBody>
      </p:sp>
      <p:sp>
        <p:nvSpPr>
          <p:cNvPr id="4" name="スライド番号プレースホルダー 3"/>
          <p:cNvSpPr>
            <a:spLocks noGrp="1"/>
          </p:cNvSpPr>
          <p:nvPr>
            <p:ph type="sldNum" sz="quarter" idx="11"/>
          </p:nvPr>
        </p:nvSpPr>
        <p:spPr/>
        <p:txBody>
          <a:bodyPr/>
          <a:lstStyle/>
          <a:p>
            <a:fld id="{387164BF-D67A-46C0-81D2-5BAF67C00C80}" type="slidenum">
              <a:rPr lang="en-US" smtClean="0"/>
              <a:pPr/>
              <a:t>‹#›</a:t>
            </a:fld>
            <a:endParaRPr lang="en-US"/>
          </a:p>
        </p:txBody>
      </p:sp>
      <p:sp>
        <p:nvSpPr>
          <p:cNvPr id="5" name="テキスト プレースホルダー 11"/>
          <p:cNvSpPr>
            <a:spLocks noGrp="1"/>
          </p:cNvSpPr>
          <p:nvPr>
            <p:ph type="body" sz="quarter" idx="39" hasCustomPrompt="1"/>
          </p:nvPr>
        </p:nvSpPr>
        <p:spPr>
          <a:xfrm>
            <a:off x="2097255" y="4558434"/>
            <a:ext cx="14102428" cy="1935215"/>
          </a:xfrm>
        </p:spPr>
        <p:txBody>
          <a:bodyPr anchor="t">
            <a:noAutofit/>
          </a:bodyPr>
          <a:lstStyle>
            <a:lvl1pPr algn="ctr">
              <a:lnSpc>
                <a:spcPct val="120000"/>
              </a:lnSpc>
              <a:spcBef>
                <a:spcPts val="0"/>
              </a:spcBef>
              <a:defRPr sz="2400">
                <a:solidFill>
                  <a:schemeClr val="accent1"/>
                </a:solidFill>
                <a:latin typeface="+mn-lt"/>
              </a:defRPr>
            </a:lvl1pPr>
          </a:lstStyle>
          <a:p>
            <a:pPr lvl="0"/>
            <a:r>
              <a:rPr lang="en-US" altLang="ja-JP"/>
              <a:t>Text Here</a:t>
            </a:r>
            <a:endParaRPr lang="en-US"/>
          </a:p>
        </p:txBody>
      </p:sp>
      <p:sp>
        <p:nvSpPr>
          <p:cNvPr id="6" name="図プレースホルダー 7"/>
          <p:cNvSpPr>
            <a:spLocks noGrp="1"/>
          </p:cNvSpPr>
          <p:nvPr>
            <p:ph type="pic" sz="quarter" idx="18" hasCustomPrompt="1"/>
          </p:nvPr>
        </p:nvSpPr>
        <p:spPr>
          <a:xfrm>
            <a:off x="8357297" y="2938255"/>
            <a:ext cx="1550994" cy="1550994"/>
          </a:xfrm>
        </p:spPr>
        <p:txBody>
          <a:bodyPr>
            <a:normAutofit/>
          </a:bodyPr>
          <a:lstStyle>
            <a:lvl1pPr>
              <a:defRPr sz="1600"/>
            </a:lvl1pPr>
          </a:lstStyle>
          <a:p>
            <a:r>
              <a:rPr kumimoji="1" lang="en-US" altLang="ja-JP"/>
              <a:t>ICON</a:t>
            </a:r>
            <a:endParaRPr kumimoji="1" lang="ja-JP" altLang="en-US"/>
          </a:p>
        </p:txBody>
      </p:sp>
    </p:spTree>
    <p:extLst>
      <p:ext uri="{BB962C8B-B14F-4D97-AF65-F5344CB8AC3E}">
        <p14:creationId xmlns:p14="http://schemas.microsoft.com/office/powerpoint/2010/main" val="72241298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Warning">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0"/>
          </p:nvPr>
        </p:nvSpPr>
        <p:spPr>
          <a:xfrm>
            <a:off x="9413236" y="9591367"/>
            <a:ext cx="7776864" cy="547688"/>
          </a:xfrm>
          <a:prstGeom prst="rect">
            <a:avLst/>
          </a:prstGeom>
        </p:spPr>
        <p:txBody>
          <a:bodyPr/>
          <a:lstStyle/>
          <a:p>
            <a:r>
              <a:rPr lang="en-US"/>
              <a:t>The Power of PowerPoint | thepopp.com</a:t>
            </a:r>
          </a:p>
        </p:txBody>
      </p:sp>
      <p:sp>
        <p:nvSpPr>
          <p:cNvPr id="4" name="スライド番号プレースホルダー 3"/>
          <p:cNvSpPr>
            <a:spLocks noGrp="1"/>
          </p:cNvSpPr>
          <p:nvPr>
            <p:ph type="sldNum" sz="quarter" idx="11"/>
          </p:nvPr>
        </p:nvSpPr>
        <p:spPr/>
        <p:txBody>
          <a:bodyPr/>
          <a:lstStyle/>
          <a:p>
            <a:fld id="{387164BF-D67A-46C0-81D2-5BAF67C00C80}" type="slidenum">
              <a:rPr lang="en-US" smtClean="0"/>
              <a:pPr/>
              <a:t>‹#›</a:t>
            </a:fld>
            <a:endParaRPr lang="en-US"/>
          </a:p>
        </p:txBody>
      </p:sp>
      <p:sp>
        <p:nvSpPr>
          <p:cNvPr id="5" name="テキスト プレースホルダー 11"/>
          <p:cNvSpPr>
            <a:spLocks noGrp="1"/>
          </p:cNvSpPr>
          <p:nvPr>
            <p:ph type="body" sz="quarter" idx="39" hasCustomPrompt="1"/>
          </p:nvPr>
        </p:nvSpPr>
        <p:spPr>
          <a:xfrm>
            <a:off x="2097255" y="2623220"/>
            <a:ext cx="14102428" cy="6300700"/>
          </a:xfrm>
        </p:spPr>
        <p:txBody>
          <a:bodyPr anchor="t">
            <a:noAutofit/>
          </a:bodyPr>
          <a:lstStyle>
            <a:lvl1pPr marL="432000" indent="-432000" algn="l">
              <a:lnSpc>
                <a:spcPct val="120000"/>
              </a:lnSpc>
              <a:spcBef>
                <a:spcPts val="1200"/>
              </a:spcBef>
              <a:buFont typeface="Wingdings" panose="05000000000000000000" pitchFamily="2" charset="2"/>
              <a:buChar char="u"/>
              <a:defRPr sz="2400">
                <a:solidFill>
                  <a:schemeClr val="tx1"/>
                </a:solidFill>
                <a:latin typeface="+mn-lt"/>
              </a:defRPr>
            </a:lvl1pPr>
            <a:lvl2pPr marL="900000" indent="-432000">
              <a:buFont typeface="Wingdings" panose="05000000000000000000" pitchFamily="2" charset="2"/>
              <a:buChar char="l"/>
              <a:defRPr sz="2400">
                <a:solidFill>
                  <a:schemeClr val="tx1">
                    <a:lumMod val="60000"/>
                    <a:lumOff val="40000"/>
                  </a:schemeClr>
                </a:solidFill>
              </a:defRPr>
            </a:lvl2pPr>
          </a:lstStyle>
          <a:p>
            <a:pPr lvl="0"/>
            <a:r>
              <a:rPr lang="en-US" altLang="ja-JP"/>
              <a:t>Text Here</a:t>
            </a:r>
          </a:p>
          <a:p>
            <a:pPr lvl="1"/>
            <a:r>
              <a:rPr lang="en-US"/>
              <a:t>ssss</a:t>
            </a:r>
          </a:p>
        </p:txBody>
      </p:sp>
      <p:sp>
        <p:nvSpPr>
          <p:cNvPr id="6" name="図プレースホルダー 7"/>
          <p:cNvSpPr>
            <a:spLocks noGrp="1"/>
          </p:cNvSpPr>
          <p:nvPr>
            <p:ph type="pic" sz="quarter" idx="18" hasCustomPrompt="1"/>
          </p:nvPr>
        </p:nvSpPr>
        <p:spPr>
          <a:xfrm>
            <a:off x="8357297" y="1003040"/>
            <a:ext cx="1550994" cy="1550994"/>
          </a:xfrm>
        </p:spPr>
        <p:txBody>
          <a:bodyPr>
            <a:normAutofit/>
          </a:bodyPr>
          <a:lstStyle>
            <a:lvl1pPr>
              <a:defRPr sz="1600"/>
            </a:lvl1pPr>
          </a:lstStyle>
          <a:p>
            <a:r>
              <a:rPr kumimoji="1" lang="en-US" altLang="ja-JP"/>
              <a:t>ICON</a:t>
            </a:r>
            <a:endParaRPr kumimoji="1" lang="ja-JP" altLang="en-US"/>
          </a:p>
        </p:txBody>
      </p:sp>
    </p:spTree>
    <p:extLst>
      <p:ext uri="{BB962C8B-B14F-4D97-AF65-F5344CB8AC3E}">
        <p14:creationId xmlns:p14="http://schemas.microsoft.com/office/powerpoint/2010/main" val="141597145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Bottom Title Only">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0"/>
          </p:nvPr>
        </p:nvSpPr>
        <p:spPr>
          <a:xfrm>
            <a:off x="9413236" y="9591367"/>
            <a:ext cx="7776864" cy="547688"/>
          </a:xfrm>
          <a:prstGeom prst="rect">
            <a:avLst/>
          </a:prstGeom>
        </p:spPr>
        <p:txBody>
          <a:bodyPr/>
          <a:lstStyle/>
          <a:p>
            <a:r>
              <a:rPr lang="en-US"/>
              <a:t>The Power of PowerPoint | thepopp.com</a:t>
            </a:r>
          </a:p>
        </p:txBody>
      </p:sp>
      <p:sp>
        <p:nvSpPr>
          <p:cNvPr id="4" name="スライド番号プレースホルダー 3"/>
          <p:cNvSpPr>
            <a:spLocks noGrp="1"/>
          </p:cNvSpPr>
          <p:nvPr>
            <p:ph type="sldNum" sz="quarter" idx="11"/>
          </p:nvPr>
        </p:nvSpPr>
        <p:spPr/>
        <p:txBody>
          <a:bodyPr/>
          <a:lstStyle/>
          <a:p>
            <a:fld id="{387164BF-D67A-46C0-81D2-5BAF67C00C80}" type="slidenum">
              <a:rPr lang="en-US" smtClean="0"/>
              <a:pPr/>
              <a:t>‹#›</a:t>
            </a:fld>
            <a:endParaRPr lang="en-US"/>
          </a:p>
        </p:txBody>
      </p:sp>
      <p:sp>
        <p:nvSpPr>
          <p:cNvPr id="5" name="テキスト プレースホルダー 11"/>
          <p:cNvSpPr>
            <a:spLocks noGrp="1"/>
          </p:cNvSpPr>
          <p:nvPr>
            <p:ph type="body" sz="quarter" idx="38" hasCustomPrompt="1"/>
          </p:nvPr>
        </p:nvSpPr>
        <p:spPr>
          <a:xfrm>
            <a:off x="2842148" y="6619890"/>
            <a:ext cx="12612643" cy="1224261"/>
          </a:xfrm>
        </p:spPr>
        <p:txBody>
          <a:bodyPr anchor="b">
            <a:noAutofit/>
          </a:bodyPr>
          <a:lstStyle>
            <a:lvl1pPr algn="ctr">
              <a:lnSpc>
                <a:spcPct val="100000"/>
              </a:lnSpc>
              <a:spcBef>
                <a:spcPts val="0"/>
              </a:spcBef>
              <a:defRPr sz="5400" spc="600" baseline="0">
                <a:solidFill>
                  <a:schemeClr val="accent1"/>
                </a:solidFill>
                <a:latin typeface="+mj-lt"/>
              </a:defRPr>
            </a:lvl1pPr>
          </a:lstStyle>
          <a:p>
            <a:pPr lvl="0"/>
            <a:r>
              <a:rPr lang="en-US" altLang="ja-JP"/>
              <a:t>TEXT HERE</a:t>
            </a:r>
            <a:endParaRPr lang="en-US"/>
          </a:p>
        </p:txBody>
      </p:sp>
      <p:cxnSp>
        <p:nvCxnSpPr>
          <p:cNvPr id="6" name="直線コネクタ 5"/>
          <p:cNvCxnSpPr/>
          <p:nvPr userDrawn="1"/>
        </p:nvCxnSpPr>
        <p:spPr>
          <a:xfrm flipH="1" flipV="1">
            <a:off x="3332956" y="7853145"/>
            <a:ext cx="11620500" cy="1"/>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7" name="テキスト プレースホルダー 11"/>
          <p:cNvSpPr>
            <a:spLocks noGrp="1"/>
          </p:cNvSpPr>
          <p:nvPr>
            <p:ph type="body" sz="quarter" idx="39" hasCustomPrompt="1"/>
          </p:nvPr>
        </p:nvSpPr>
        <p:spPr>
          <a:xfrm>
            <a:off x="2097255" y="7975591"/>
            <a:ext cx="14102428" cy="1539112"/>
          </a:xfrm>
        </p:spPr>
        <p:txBody>
          <a:bodyPr anchor="t">
            <a:noAutofit/>
          </a:bodyPr>
          <a:lstStyle>
            <a:lvl1pPr algn="ctr">
              <a:lnSpc>
                <a:spcPct val="120000"/>
              </a:lnSpc>
              <a:spcBef>
                <a:spcPts val="0"/>
              </a:spcBef>
              <a:defRPr sz="2400">
                <a:solidFill>
                  <a:schemeClr val="tx1"/>
                </a:solidFill>
                <a:latin typeface="+mn-lt"/>
              </a:defRPr>
            </a:lvl1pPr>
          </a:lstStyle>
          <a:p>
            <a:pPr lvl="0"/>
            <a:r>
              <a:rPr lang="en-US" altLang="ja-JP"/>
              <a:t>Text Here</a:t>
            </a:r>
            <a:endParaRPr lang="en-US"/>
          </a:p>
        </p:txBody>
      </p:sp>
    </p:spTree>
    <p:extLst>
      <p:ext uri="{BB962C8B-B14F-4D97-AF65-F5344CB8AC3E}">
        <p14:creationId xmlns:p14="http://schemas.microsoft.com/office/powerpoint/2010/main" val="36280279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4" name="正方形/長方形 3"/>
          <p:cNvSpPr/>
          <p:nvPr userDrawn="1"/>
        </p:nvSpPr>
        <p:spPr>
          <a:xfrm>
            <a:off x="0" y="0"/>
            <a:ext cx="18286413" cy="10287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 name="テキスト プレースホルダー 11"/>
          <p:cNvSpPr>
            <a:spLocks noGrp="1"/>
          </p:cNvSpPr>
          <p:nvPr>
            <p:ph type="body" sz="quarter" idx="15" hasCustomPrompt="1"/>
          </p:nvPr>
        </p:nvSpPr>
        <p:spPr>
          <a:xfrm>
            <a:off x="9266776" y="2578215"/>
            <a:ext cx="8010890" cy="1237638"/>
          </a:xfrm>
        </p:spPr>
        <p:txBody>
          <a:bodyPr anchor="b">
            <a:noAutofit/>
          </a:bodyPr>
          <a:lstStyle>
            <a:lvl1pPr algn="l">
              <a:lnSpc>
                <a:spcPct val="90000"/>
              </a:lnSpc>
              <a:spcBef>
                <a:spcPts val="0"/>
              </a:spcBef>
              <a:defRPr sz="7200" spc="600" baseline="0">
                <a:solidFill>
                  <a:schemeClr val="tx1"/>
                </a:solidFill>
                <a:latin typeface="+mj-lt"/>
              </a:defRPr>
            </a:lvl1pPr>
          </a:lstStyle>
          <a:p>
            <a:pPr lvl="0"/>
            <a:r>
              <a:rPr lang="en-US" altLang="ja-JP"/>
              <a:t>TEXT HERE</a:t>
            </a:r>
            <a:endParaRPr lang="en-US"/>
          </a:p>
        </p:txBody>
      </p:sp>
      <p:sp>
        <p:nvSpPr>
          <p:cNvPr id="5" name="テキスト プレースホルダー 11"/>
          <p:cNvSpPr>
            <a:spLocks noGrp="1"/>
          </p:cNvSpPr>
          <p:nvPr>
            <p:ph type="body" sz="quarter" idx="23" hasCustomPrompt="1"/>
          </p:nvPr>
        </p:nvSpPr>
        <p:spPr>
          <a:xfrm>
            <a:off x="10391901" y="3973370"/>
            <a:ext cx="6884972" cy="1080120"/>
          </a:xfrm>
        </p:spPr>
        <p:txBody>
          <a:bodyPr anchor="ctr">
            <a:noAutofit/>
          </a:bodyPr>
          <a:lstStyle>
            <a:lvl1pPr algn="l">
              <a:lnSpc>
                <a:spcPct val="120000"/>
              </a:lnSpc>
              <a:spcBef>
                <a:spcPts val="0"/>
              </a:spcBef>
              <a:defRPr sz="2000">
                <a:solidFill>
                  <a:schemeClr val="tx1"/>
                </a:solidFill>
                <a:latin typeface="+mn-lt"/>
              </a:defRPr>
            </a:lvl1pPr>
          </a:lstStyle>
          <a:p>
            <a:pPr lvl="0"/>
            <a:r>
              <a:rPr lang="en-US" altLang="ja-JP"/>
              <a:t>Text Here</a:t>
            </a:r>
          </a:p>
        </p:txBody>
      </p:sp>
      <p:sp>
        <p:nvSpPr>
          <p:cNvPr id="8" name="図プレースホルダー 7"/>
          <p:cNvSpPr>
            <a:spLocks noGrp="1"/>
          </p:cNvSpPr>
          <p:nvPr>
            <p:ph type="pic" sz="quarter" idx="25" hasCustomPrompt="1"/>
          </p:nvPr>
        </p:nvSpPr>
        <p:spPr>
          <a:xfrm>
            <a:off x="9265983" y="3973370"/>
            <a:ext cx="1081087" cy="1079500"/>
          </a:xfrm>
        </p:spPr>
        <p:txBody>
          <a:bodyPr>
            <a:normAutofit/>
          </a:bodyPr>
          <a:lstStyle>
            <a:lvl1pPr>
              <a:defRPr sz="1600"/>
            </a:lvl1pPr>
          </a:lstStyle>
          <a:p>
            <a:r>
              <a:rPr kumimoji="1" lang="en-US" altLang="ja-JP"/>
              <a:t>ICON</a:t>
            </a:r>
            <a:endParaRPr kumimoji="1" lang="ja-JP" altLang="en-US"/>
          </a:p>
        </p:txBody>
      </p:sp>
      <p:sp>
        <p:nvSpPr>
          <p:cNvPr id="9" name="図プレースホルダー 7"/>
          <p:cNvSpPr>
            <a:spLocks noGrp="1"/>
          </p:cNvSpPr>
          <p:nvPr>
            <p:ph type="pic" sz="quarter" idx="26" hasCustomPrompt="1"/>
          </p:nvPr>
        </p:nvSpPr>
        <p:spPr>
          <a:xfrm>
            <a:off x="9266777" y="6674493"/>
            <a:ext cx="720080" cy="719023"/>
          </a:xfrm>
        </p:spPr>
        <p:txBody>
          <a:bodyPr>
            <a:normAutofit/>
          </a:bodyPr>
          <a:lstStyle>
            <a:lvl1pPr>
              <a:defRPr sz="1600"/>
            </a:lvl1pPr>
          </a:lstStyle>
          <a:p>
            <a:r>
              <a:rPr kumimoji="1" lang="en-US" altLang="ja-JP"/>
              <a:t>ICON</a:t>
            </a:r>
            <a:endParaRPr kumimoji="1" lang="ja-JP" altLang="en-US"/>
          </a:p>
        </p:txBody>
      </p:sp>
      <p:sp>
        <p:nvSpPr>
          <p:cNvPr id="10" name="テキスト プレースホルダー 11"/>
          <p:cNvSpPr>
            <a:spLocks noGrp="1"/>
          </p:cNvSpPr>
          <p:nvPr>
            <p:ph type="body" sz="quarter" idx="27" hasCustomPrompt="1"/>
          </p:nvPr>
        </p:nvSpPr>
        <p:spPr>
          <a:xfrm>
            <a:off x="9986856" y="6674494"/>
            <a:ext cx="3465385" cy="720080"/>
          </a:xfrm>
        </p:spPr>
        <p:txBody>
          <a:bodyPr anchor="ctr">
            <a:noAutofit/>
          </a:bodyPr>
          <a:lstStyle>
            <a:lvl1pPr algn="l">
              <a:lnSpc>
                <a:spcPct val="120000"/>
              </a:lnSpc>
              <a:spcBef>
                <a:spcPts val="1200"/>
              </a:spcBef>
              <a:defRPr sz="1800">
                <a:solidFill>
                  <a:schemeClr val="tx1"/>
                </a:solidFill>
                <a:latin typeface="+mn-lt"/>
              </a:defRPr>
            </a:lvl1pPr>
          </a:lstStyle>
          <a:p>
            <a:pPr lvl="0"/>
            <a:r>
              <a:rPr lang="en-US" altLang="ja-JP"/>
              <a:t>Text Here</a:t>
            </a:r>
          </a:p>
        </p:txBody>
      </p:sp>
      <p:sp>
        <p:nvSpPr>
          <p:cNvPr id="13" name="図プレースホルダー 7"/>
          <p:cNvSpPr>
            <a:spLocks noGrp="1"/>
          </p:cNvSpPr>
          <p:nvPr>
            <p:ph type="pic" sz="quarter" idx="28" hasCustomPrompt="1"/>
          </p:nvPr>
        </p:nvSpPr>
        <p:spPr>
          <a:xfrm>
            <a:off x="9266776" y="7512808"/>
            <a:ext cx="720080" cy="719023"/>
          </a:xfrm>
        </p:spPr>
        <p:txBody>
          <a:bodyPr>
            <a:normAutofit/>
          </a:bodyPr>
          <a:lstStyle>
            <a:lvl1pPr>
              <a:defRPr sz="1600"/>
            </a:lvl1pPr>
          </a:lstStyle>
          <a:p>
            <a:r>
              <a:rPr kumimoji="1" lang="en-US" altLang="ja-JP"/>
              <a:t>ICON</a:t>
            </a:r>
            <a:endParaRPr kumimoji="1" lang="ja-JP" altLang="en-US"/>
          </a:p>
        </p:txBody>
      </p:sp>
      <p:sp>
        <p:nvSpPr>
          <p:cNvPr id="14" name="テキスト プレースホルダー 11"/>
          <p:cNvSpPr>
            <a:spLocks noGrp="1"/>
          </p:cNvSpPr>
          <p:nvPr>
            <p:ph type="body" sz="quarter" idx="29" hasCustomPrompt="1"/>
          </p:nvPr>
        </p:nvSpPr>
        <p:spPr>
          <a:xfrm>
            <a:off x="9986855" y="7512809"/>
            <a:ext cx="3465385" cy="720080"/>
          </a:xfrm>
        </p:spPr>
        <p:txBody>
          <a:bodyPr anchor="ctr">
            <a:noAutofit/>
          </a:bodyPr>
          <a:lstStyle>
            <a:lvl1pPr algn="l">
              <a:lnSpc>
                <a:spcPct val="120000"/>
              </a:lnSpc>
              <a:spcBef>
                <a:spcPts val="1200"/>
              </a:spcBef>
              <a:defRPr sz="1800">
                <a:solidFill>
                  <a:schemeClr val="tx1"/>
                </a:solidFill>
                <a:latin typeface="+mn-lt"/>
              </a:defRPr>
            </a:lvl1pPr>
          </a:lstStyle>
          <a:p>
            <a:pPr lvl="0"/>
            <a:r>
              <a:rPr lang="en-US" altLang="ja-JP"/>
              <a:t>Text Here</a:t>
            </a:r>
          </a:p>
        </p:txBody>
      </p:sp>
      <p:sp>
        <p:nvSpPr>
          <p:cNvPr id="15" name="図プレースホルダー 7"/>
          <p:cNvSpPr>
            <a:spLocks noGrp="1"/>
          </p:cNvSpPr>
          <p:nvPr>
            <p:ph type="pic" sz="quarter" idx="30" hasCustomPrompt="1"/>
          </p:nvPr>
        </p:nvSpPr>
        <p:spPr>
          <a:xfrm>
            <a:off x="13587257" y="6674492"/>
            <a:ext cx="720080" cy="719023"/>
          </a:xfrm>
        </p:spPr>
        <p:txBody>
          <a:bodyPr>
            <a:normAutofit/>
          </a:bodyPr>
          <a:lstStyle>
            <a:lvl1pPr>
              <a:defRPr sz="1600"/>
            </a:lvl1pPr>
          </a:lstStyle>
          <a:p>
            <a:r>
              <a:rPr kumimoji="1" lang="en-US" altLang="ja-JP"/>
              <a:t>ICON</a:t>
            </a:r>
            <a:endParaRPr kumimoji="1" lang="ja-JP" altLang="en-US"/>
          </a:p>
        </p:txBody>
      </p:sp>
      <p:sp>
        <p:nvSpPr>
          <p:cNvPr id="16" name="テキスト プレースホルダー 11"/>
          <p:cNvSpPr>
            <a:spLocks noGrp="1"/>
          </p:cNvSpPr>
          <p:nvPr>
            <p:ph type="body" sz="quarter" idx="31" hasCustomPrompt="1"/>
          </p:nvPr>
        </p:nvSpPr>
        <p:spPr>
          <a:xfrm>
            <a:off x="14307336" y="6674493"/>
            <a:ext cx="3465385" cy="720080"/>
          </a:xfrm>
        </p:spPr>
        <p:txBody>
          <a:bodyPr anchor="ctr">
            <a:noAutofit/>
          </a:bodyPr>
          <a:lstStyle>
            <a:lvl1pPr algn="l">
              <a:lnSpc>
                <a:spcPct val="120000"/>
              </a:lnSpc>
              <a:spcBef>
                <a:spcPts val="1200"/>
              </a:spcBef>
              <a:defRPr sz="1800">
                <a:solidFill>
                  <a:schemeClr val="tx1"/>
                </a:solidFill>
                <a:latin typeface="+mn-lt"/>
              </a:defRPr>
            </a:lvl1pPr>
          </a:lstStyle>
          <a:p>
            <a:pPr lvl="0"/>
            <a:r>
              <a:rPr lang="en-US" altLang="ja-JP"/>
              <a:t>Text Here</a:t>
            </a:r>
          </a:p>
        </p:txBody>
      </p:sp>
      <p:sp>
        <p:nvSpPr>
          <p:cNvPr id="17" name="図プレースホルダー 7"/>
          <p:cNvSpPr>
            <a:spLocks noGrp="1"/>
          </p:cNvSpPr>
          <p:nvPr>
            <p:ph type="pic" sz="quarter" idx="32" hasCustomPrompt="1"/>
          </p:nvPr>
        </p:nvSpPr>
        <p:spPr>
          <a:xfrm>
            <a:off x="13587256" y="7512807"/>
            <a:ext cx="720080" cy="719023"/>
          </a:xfrm>
        </p:spPr>
        <p:txBody>
          <a:bodyPr>
            <a:normAutofit/>
          </a:bodyPr>
          <a:lstStyle>
            <a:lvl1pPr>
              <a:defRPr sz="1600"/>
            </a:lvl1pPr>
          </a:lstStyle>
          <a:p>
            <a:r>
              <a:rPr kumimoji="1" lang="en-US" altLang="ja-JP"/>
              <a:t>ICON</a:t>
            </a:r>
            <a:endParaRPr kumimoji="1" lang="ja-JP" altLang="en-US"/>
          </a:p>
        </p:txBody>
      </p:sp>
      <p:sp>
        <p:nvSpPr>
          <p:cNvPr id="18" name="テキスト プレースホルダー 11"/>
          <p:cNvSpPr>
            <a:spLocks noGrp="1"/>
          </p:cNvSpPr>
          <p:nvPr>
            <p:ph type="body" sz="quarter" idx="33" hasCustomPrompt="1"/>
          </p:nvPr>
        </p:nvSpPr>
        <p:spPr>
          <a:xfrm>
            <a:off x="14307335" y="7512808"/>
            <a:ext cx="3465385" cy="720080"/>
          </a:xfrm>
        </p:spPr>
        <p:txBody>
          <a:bodyPr anchor="ctr">
            <a:noAutofit/>
          </a:bodyPr>
          <a:lstStyle>
            <a:lvl1pPr algn="l">
              <a:lnSpc>
                <a:spcPct val="120000"/>
              </a:lnSpc>
              <a:spcBef>
                <a:spcPts val="1200"/>
              </a:spcBef>
              <a:defRPr sz="1800">
                <a:solidFill>
                  <a:schemeClr val="tx1"/>
                </a:solidFill>
                <a:latin typeface="+mn-lt"/>
              </a:defRPr>
            </a:lvl1pPr>
          </a:lstStyle>
          <a:p>
            <a:pPr lvl="0"/>
            <a:r>
              <a:rPr lang="en-US" altLang="ja-JP"/>
              <a:t>Text Here</a:t>
            </a:r>
          </a:p>
        </p:txBody>
      </p:sp>
      <p:cxnSp>
        <p:nvCxnSpPr>
          <p:cNvPr id="31" name="直線コネクタ 30"/>
          <p:cNvCxnSpPr/>
          <p:nvPr userDrawn="1"/>
        </p:nvCxnSpPr>
        <p:spPr>
          <a:xfrm>
            <a:off x="0" y="6427169"/>
            <a:ext cx="18286413" cy="0"/>
          </a:xfrm>
          <a:prstGeom prst="line">
            <a:avLst/>
          </a:prstGeom>
        </p:spPr>
        <p:style>
          <a:lnRef idx="1">
            <a:schemeClr val="accent1"/>
          </a:lnRef>
          <a:fillRef idx="0">
            <a:schemeClr val="accent1"/>
          </a:fillRef>
          <a:effectRef idx="0">
            <a:schemeClr val="accent1"/>
          </a:effectRef>
          <a:fontRef idx="minor">
            <a:schemeClr val="tx1"/>
          </a:fontRef>
        </p:style>
      </p:cxnSp>
      <p:sp>
        <p:nvSpPr>
          <p:cNvPr id="33" name="正方形/長方形 32"/>
          <p:cNvSpPr/>
          <p:nvPr userDrawn="1"/>
        </p:nvSpPr>
        <p:spPr>
          <a:xfrm>
            <a:off x="679624" y="1915297"/>
            <a:ext cx="8143103" cy="6536725"/>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6" name="図プレースホルダー 5"/>
          <p:cNvSpPr>
            <a:spLocks noGrp="1"/>
          </p:cNvSpPr>
          <p:nvPr>
            <p:ph type="pic" sz="quarter" idx="24" hasCustomPrompt="1"/>
          </p:nvPr>
        </p:nvSpPr>
        <p:spPr>
          <a:xfrm>
            <a:off x="813417" y="2055491"/>
            <a:ext cx="7875516" cy="6256337"/>
          </a:xfrm>
        </p:spPr>
        <p:txBody>
          <a:bodyPr>
            <a:normAutofit/>
          </a:bodyPr>
          <a:lstStyle>
            <a:lvl1pPr>
              <a:defRPr sz="2000" baseline="0"/>
            </a:lvl1pPr>
          </a:lstStyle>
          <a:p>
            <a:r>
              <a:rPr kumimoji="1" lang="en-US" altLang="ja-JP"/>
              <a:t>Add a map</a:t>
            </a:r>
            <a:endParaRPr kumimoji="1" lang="ja-JP" altLang="en-US"/>
          </a:p>
        </p:txBody>
      </p:sp>
    </p:spTree>
    <p:extLst>
      <p:ext uri="{BB962C8B-B14F-4D97-AF65-F5344CB8AC3E}">
        <p14:creationId xmlns:p14="http://schemas.microsoft.com/office/powerpoint/2010/main" val="15900898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3" name="テキスト プレースホルダー 11"/>
          <p:cNvSpPr>
            <a:spLocks noGrp="1"/>
          </p:cNvSpPr>
          <p:nvPr>
            <p:ph type="body" sz="quarter" idx="15" hasCustomPrompt="1"/>
          </p:nvPr>
        </p:nvSpPr>
        <p:spPr>
          <a:xfrm>
            <a:off x="2167431" y="3388304"/>
            <a:ext cx="13906545" cy="1665186"/>
          </a:xfrm>
        </p:spPr>
        <p:txBody>
          <a:bodyPr anchor="b">
            <a:noAutofit/>
          </a:bodyPr>
          <a:lstStyle>
            <a:lvl1pPr algn="ctr">
              <a:lnSpc>
                <a:spcPct val="100000"/>
              </a:lnSpc>
              <a:spcBef>
                <a:spcPts val="0"/>
              </a:spcBef>
              <a:defRPr sz="9600" spc="1500" baseline="0">
                <a:solidFill>
                  <a:schemeClr val="tx1"/>
                </a:solidFill>
                <a:latin typeface="+mj-lt"/>
              </a:defRPr>
            </a:lvl1pPr>
          </a:lstStyle>
          <a:p>
            <a:pPr lvl="0"/>
            <a:r>
              <a:rPr lang="en-US" altLang="ja-JP"/>
              <a:t>TEXT HERE</a:t>
            </a:r>
            <a:endParaRPr lang="en-US"/>
          </a:p>
        </p:txBody>
      </p:sp>
      <p:sp>
        <p:nvSpPr>
          <p:cNvPr id="6" name="テキスト プレースホルダー 11"/>
          <p:cNvSpPr>
            <a:spLocks noGrp="1"/>
          </p:cNvSpPr>
          <p:nvPr>
            <p:ph type="body" sz="quarter" idx="16" hasCustomPrompt="1"/>
          </p:nvPr>
        </p:nvSpPr>
        <p:spPr>
          <a:xfrm>
            <a:off x="2189140" y="5098495"/>
            <a:ext cx="13906545" cy="1935215"/>
          </a:xfrm>
        </p:spPr>
        <p:txBody>
          <a:bodyPr anchor="t">
            <a:noAutofit/>
          </a:bodyPr>
          <a:lstStyle>
            <a:lvl1pPr algn="ctr">
              <a:lnSpc>
                <a:spcPct val="90000"/>
              </a:lnSpc>
              <a:spcBef>
                <a:spcPts val="0"/>
              </a:spcBef>
              <a:defRPr sz="3200" spc="600" baseline="0">
                <a:solidFill>
                  <a:schemeClr val="tx1"/>
                </a:solidFill>
                <a:latin typeface="+mj-lt"/>
              </a:defRPr>
            </a:lvl1pPr>
          </a:lstStyle>
          <a:p>
            <a:pPr lvl="0"/>
            <a:r>
              <a:rPr lang="en-US" altLang="ja-JP"/>
              <a:t>TEXT HERE</a:t>
            </a:r>
            <a:endParaRPr lang="en-US"/>
          </a:p>
        </p:txBody>
      </p:sp>
      <p:sp>
        <p:nvSpPr>
          <p:cNvPr id="8" name="テキスト プレースホルダー 11"/>
          <p:cNvSpPr>
            <a:spLocks noGrp="1"/>
          </p:cNvSpPr>
          <p:nvPr>
            <p:ph type="body" sz="quarter" idx="23" hasCustomPrompt="1"/>
          </p:nvPr>
        </p:nvSpPr>
        <p:spPr>
          <a:xfrm>
            <a:off x="3855119" y="6763680"/>
            <a:ext cx="10576175" cy="3172853"/>
          </a:xfrm>
        </p:spPr>
        <p:txBody>
          <a:bodyPr anchor="b">
            <a:noAutofit/>
          </a:bodyPr>
          <a:lstStyle>
            <a:lvl1pPr algn="ctr">
              <a:lnSpc>
                <a:spcPct val="120000"/>
              </a:lnSpc>
              <a:spcBef>
                <a:spcPts val="1200"/>
              </a:spcBef>
              <a:defRPr sz="1800">
                <a:solidFill>
                  <a:schemeClr val="tx1"/>
                </a:solidFill>
                <a:latin typeface="+mn-lt"/>
              </a:defRPr>
            </a:lvl1pPr>
          </a:lstStyle>
          <a:p>
            <a:pPr lvl="0"/>
            <a:r>
              <a:rPr lang="en-US" altLang="ja-JP"/>
              <a:t>Text Here</a:t>
            </a:r>
          </a:p>
        </p:txBody>
      </p:sp>
      <p:sp>
        <p:nvSpPr>
          <p:cNvPr id="5" name="直角三角形 4"/>
          <p:cNvSpPr/>
          <p:nvPr userDrawn="1"/>
        </p:nvSpPr>
        <p:spPr>
          <a:xfrm rot="10800000">
            <a:off x="16421955" y="-1370"/>
            <a:ext cx="1864458" cy="2350389"/>
          </a:xfrm>
          <a:prstGeom prst="rtTriangle">
            <a:avLst/>
          </a:prstGeom>
          <a:gradFill>
            <a:gsLst>
              <a:gs pos="0">
                <a:schemeClr val="accent1">
                  <a:tint val="66000"/>
                  <a:satMod val="160000"/>
                </a:schemeClr>
              </a:gs>
              <a:gs pos="50000">
                <a:schemeClr val="accent1">
                  <a:tint val="44500"/>
                  <a:satMod val="160000"/>
                  <a:alpha val="44000"/>
                  <a:lumMod val="93000"/>
                </a:schemeClr>
              </a:gs>
              <a:gs pos="100000">
                <a:schemeClr val="accent1">
                  <a:tint val="23500"/>
                  <a:satMod val="160000"/>
                  <a:alpha val="0"/>
                </a:schemeClr>
              </a:gs>
            </a:gsLst>
            <a:lin ang="7200000" scaled="0"/>
          </a:gra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 name="直角三角形 6"/>
          <p:cNvSpPr/>
          <p:nvPr userDrawn="1"/>
        </p:nvSpPr>
        <p:spPr>
          <a:xfrm rot="10800000">
            <a:off x="14212397" y="-1371"/>
            <a:ext cx="4095455" cy="1949515"/>
          </a:xfrm>
          <a:prstGeom prst="rtTriangle">
            <a:avLst/>
          </a:prstGeom>
          <a:gradFill flip="none" rotWithShape="1">
            <a:gsLst>
              <a:gs pos="0">
                <a:schemeClr val="accent1">
                  <a:tint val="66000"/>
                  <a:satMod val="160000"/>
                </a:schemeClr>
              </a:gs>
              <a:gs pos="50000">
                <a:schemeClr val="accent1">
                  <a:tint val="44500"/>
                  <a:satMod val="160000"/>
                  <a:alpha val="44000"/>
                  <a:lumMod val="93000"/>
                </a:schemeClr>
              </a:gs>
              <a:gs pos="100000">
                <a:schemeClr val="accent1">
                  <a:tint val="23500"/>
                  <a:satMod val="160000"/>
                  <a:alpha val="0"/>
                </a:schemeClr>
              </a:gs>
            </a:gsLst>
            <a:lin ang="7200000" scaled="0"/>
            <a:tileRect/>
          </a:gra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 name="直角三角形 9"/>
          <p:cNvSpPr/>
          <p:nvPr userDrawn="1"/>
        </p:nvSpPr>
        <p:spPr>
          <a:xfrm>
            <a:off x="-12267" y="7932496"/>
            <a:ext cx="1864458" cy="2350389"/>
          </a:xfrm>
          <a:prstGeom prst="rtTriangle">
            <a:avLst/>
          </a:prstGeom>
          <a:gradFill>
            <a:gsLst>
              <a:gs pos="0">
                <a:schemeClr val="accent1">
                  <a:tint val="66000"/>
                  <a:satMod val="160000"/>
                </a:schemeClr>
              </a:gs>
              <a:gs pos="50000">
                <a:schemeClr val="accent1">
                  <a:tint val="44500"/>
                  <a:satMod val="160000"/>
                  <a:alpha val="44000"/>
                  <a:lumMod val="93000"/>
                </a:schemeClr>
              </a:gs>
              <a:gs pos="100000">
                <a:schemeClr val="accent1">
                  <a:tint val="23500"/>
                  <a:satMod val="160000"/>
                  <a:alpha val="0"/>
                </a:schemeClr>
              </a:gs>
            </a:gsLst>
            <a:lin ang="7200000" scaled="0"/>
          </a:gra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1" name="直角三角形 10"/>
          <p:cNvSpPr/>
          <p:nvPr userDrawn="1"/>
        </p:nvSpPr>
        <p:spPr>
          <a:xfrm>
            <a:off x="-12267" y="8333370"/>
            <a:ext cx="4095455" cy="1949515"/>
          </a:xfrm>
          <a:prstGeom prst="rtTriangle">
            <a:avLst/>
          </a:prstGeom>
          <a:gradFill flip="none" rotWithShape="1">
            <a:gsLst>
              <a:gs pos="0">
                <a:schemeClr val="accent1">
                  <a:tint val="66000"/>
                  <a:satMod val="160000"/>
                </a:schemeClr>
              </a:gs>
              <a:gs pos="50000">
                <a:schemeClr val="accent1">
                  <a:tint val="44500"/>
                  <a:satMod val="160000"/>
                  <a:alpha val="44000"/>
                  <a:lumMod val="93000"/>
                </a:schemeClr>
              </a:gs>
              <a:gs pos="100000">
                <a:schemeClr val="accent1">
                  <a:tint val="23500"/>
                  <a:satMod val="160000"/>
                  <a:alpha val="0"/>
                </a:schemeClr>
              </a:gs>
            </a:gsLst>
            <a:lin ang="7200000" scaled="0"/>
            <a:tileRect/>
          </a:gra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Tree>
    <p:extLst>
      <p:ext uri="{BB962C8B-B14F-4D97-AF65-F5344CB8AC3E}">
        <p14:creationId xmlns:p14="http://schemas.microsoft.com/office/powerpoint/2010/main" val="2434544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 Column">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637261" y="192950"/>
            <a:ext cx="16741860" cy="1125125"/>
          </a:xfrm>
        </p:spPr>
        <p:txBody>
          <a:bodyPr/>
          <a:lstStyle>
            <a:lvl1pPr>
              <a:defRPr spc="1500" baseline="0"/>
            </a:lvl1pPr>
          </a:lstStyle>
          <a:p>
            <a:r>
              <a:rPr lang="en-US" altLang="ja-JP"/>
              <a:t>SLIDE TITLE HERE</a:t>
            </a:r>
            <a:endParaRPr kumimoji="1" lang="ja-JP" altLang="en-US"/>
          </a:p>
        </p:txBody>
      </p:sp>
      <p:sp>
        <p:nvSpPr>
          <p:cNvPr id="3" name="フッター プレースホルダー 2"/>
          <p:cNvSpPr>
            <a:spLocks noGrp="1"/>
          </p:cNvSpPr>
          <p:nvPr>
            <p:ph type="ftr" sz="quarter" idx="10"/>
          </p:nvPr>
        </p:nvSpPr>
        <p:spPr>
          <a:xfrm>
            <a:off x="9413236" y="9591367"/>
            <a:ext cx="7776864" cy="547688"/>
          </a:xfrm>
          <a:prstGeom prst="rect">
            <a:avLst/>
          </a:prstGeom>
        </p:spPr>
        <p:txBody>
          <a:bodyPr/>
          <a:lstStyle/>
          <a:p>
            <a:r>
              <a:rPr lang="en-US"/>
              <a:t>The Power of PowerPoint | thepopp.com</a:t>
            </a:r>
          </a:p>
        </p:txBody>
      </p:sp>
      <p:sp>
        <p:nvSpPr>
          <p:cNvPr id="4" name="スライド番号プレースホルダー 3"/>
          <p:cNvSpPr>
            <a:spLocks noGrp="1"/>
          </p:cNvSpPr>
          <p:nvPr>
            <p:ph type="sldNum" sz="quarter" idx="11"/>
          </p:nvPr>
        </p:nvSpPr>
        <p:spPr>
          <a:xfrm>
            <a:off x="17371930" y="9591367"/>
            <a:ext cx="907291" cy="547688"/>
          </a:xfrm>
        </p:spPr>
        <p:txBody>
          <a:bodyPr/>
          <a:lstStyle/>
          <a:p>
            <a:fld id="{387164BF-D67A-46C0-81D2-5BAF67C00C80}" type="slidenum">
              <a:rPr lang="en-US" smtClean="0"/>
              <a:pPr/>
              <a:t>‹#›</a:t>
            </a:fld>
            <a:endParaRPr lang="en-US"/>
          </a:p>
        </p:txBody>
      </p:sp>
      <p:sp>
        <p:nvSpPr>
          <p:cNvPr id="5" name="テキスト プレースホルダー 11"/>
          <p:cNvSpPr>
            <a:spLocks noGrp="1"/>
          </p:cNvSpPr>
          <p:nvPr>
            <p:ph type="body" sz="quarter" idx="14" hasCustomPrompt="1"/>
          </p:nvPr>
        </p:nvSpPr>
        <p:spPr>
          <a:xfrm>
            <a:off x="1096312" y="2803240"/>
            <a:ext cx="16057784" cy="1043694"/>
          </a:xfrm>
        </p:spPr>
        <p:txBody>
          <a:bodyPr anchor="b">
            <a:noAutofit/>
          </a:bodyPr>
          <a:lstStyle>
            <a:lvl1pPr algn="l">
              <a:defRPr sz="5400" spc="300">
                <a:solidFill>
                  <a:schemeClr val="accent1"/>
                </a:solidFill>
                <a:latin typeface="+mj-lt"/>
              </a:defRPr>
            </a:lvl1pPr>
          </a:lstStyle>
          <a:p>
            <a:pPr lvl="0"/>
            <a:r>
              <a:rPr lang="en-US" altLang="ja-JP"/>
              <a:t>TEXT HERE</a:t>
            </a:r>
            <a:endParaRPr lang="en-US"/>
          </a:p>
        </p:txBody>
      </p:sp>
      <p:sp>
        <p:nvSpPr>
          <p:cNvPr id="6" name="テキスト プレースホルダー 11"/>
          <p:cNvSpPr>
            <a:spLocks noGrp="1"/>
          </p:cNvSpPr>
          <p:nvPr>
            <p:ph type="body" sz="quarter" idx="15" hasCustomPrompt="1"/>
          </p:nvPr>
        </p:nvSpPr>
        <p:spPr>
          <a:xfrm>
            <a:off x="1096312" y="4063380"/>
            <a:ext cx="16057784" cy="3240360"/>
          </a:xfrm>
        </p:spPr>
        <p:txBody>
          <a:bodyPr anchor="t">
            <a:noAutofit/>
          </a:bodyPr>
          <a:lstStyle>
            <a:lvl1pPr algn="l">
              <a:lnSpc>
                <a:spcPct val="120000"/>
              </a:lnSpc>
              <a:defRPr sz="2400">
                <a:solidFill>
                  <a:schemeClr val="tx1"/>
                </a:solidFill>
                <a:latin typeface="+mn-lt"/>
              </a:defRPr>
            </a:lvl1pPr>
          </a:lstStyle>
          <a:p>
            <a:pPr lvl="0"/>
            <a:r>
              <a:rPr lang="en-US" altLang="ja-JP"/>
              <a:t>Text Here</a:t>
            </a:r>
            <a:endParaRPr lang="en-US"/>
          </a:p>
        </p:txBody>
      </p:sp>
    </p:spTree>
    <p:extLst>
      <p:ext uri="{BB962C8B-B14F-4D97-AF65-F5344CB8AC3E}">
        <p14:creationId xmlns:p14="http://schemas.microsoft.com/office/powerpoint/2010/main" val="12315949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637261" y="192950"/>
            <a:ext cx="16741860" cy="1125125"/>
          </a:xfrm>
        </p:spPr>
        <p:txBody>
          <a:bodyPr/>
          <a:lstStyle>
            <a:lvl1pPr>
              <a:defRPr spc="1500" baseline="0"/>
            </a:lvl1pPr>
          </a:lstStyle>
          <a:p>
            <a:r>
              <a:rPr lang="en-US" altLang="ja-JP"/>
              <a:t>SLIDE TITLE HERE</a:t>
            </a:r>
            <a:endParaRPr kumimoji="1" lang="ja-JP" altLang="en-US"/>
          </a:p>
        </p:txBody>
      </p:sp>
      <p:sp>
        <p:nvSpPr>
          <p:cNvPr id="3" name="フッター プレースホルダー 2"/>
          <p:cNvSpPr>
            <a:spLocks noGrp="1"/>
          </p:cNvSpPr>
          <p:nvPr>
            <p:ph type="ftr" sz="quarter" idx="10"/>
          </p:nvPr>
        </p:nvSpPr>
        <p:spPr>
          <a:xfrm>
            <a:off x="9413236" y="9591367"/>
            <a:ext cx="7776864" cy="547688"/>
          </a:xfrm>
          <a:prstGeom prst="rect">
            <a:avLst/>
          </a:prstGeom>
        </p:spPr>
        <p:txBody>
          <a:bodyPr/>
          <a:lstStyle/>
          <a:p>
            <a:r>
              <a:rPr lang="en-US"/>
              <a:t>The Power of PowerPoint | thepopp.com</a:t>
            </a:r>
          </a:p>
        </p:txBody>
      </p:sp>
      <p:sp>
        <p:nvSpPr>
          <p:cNvPr id="4" name="スライド番号プレースホルダー 3"/>
          <p:cNvSpPr>
            <a:spLocks noGrp="1"/>
          </p:cNvSpPr>
          <p:nvPr>
            <p:ph type="sldNum" sz="quarter" idx="11"/>
          </p:nvPr>
        </p:nvSpPr>
        <p:spPr>
          <a:xfrm>
            <a:off x="17371930" y="9591367"/>
            <a:ext cx="907291" cy="547688"/>
          </a:xfrm>
        </p:spPr>
        <p:txBody>
          <a:bodyPr/>
          <a:lstStyle/>
          <a:p>
            <a:fld id="{387164BF-D67A-46C0-81D2-5BAF67C00C80}" type="slidenum">
              <a:rPr lang="en-US" smtClean="0"/>
              <a:pPr/>
              <a:t>‹#›</a:t>
            </a:fld>
            <a:endParaRPr lang="en-US"/>
          </a:p>
        </p:txBody>
      </p:sp>
      <p:sp>
        <p:nvSpPr>
          <p:cNvPr id="5" name="テキスト プレースホルダー 11"/>
          <p:cNvSpPr>
            <a:spLocks noGrp="1"/>
          </p:cNvSpPr>
          <p:nvPr>
            <p:ph type="body" sz="quarter" idx="14" hasCustomPrompt="1"/>
          </p:nvPr>
        </p:nvSpPr>
        <p:spPr>
          <a:xfrm>
            <a:off x="1096312" y="1948145"/>
            <a:ext cx="7641849" cy="1043694"/>
          </a:xfrm>
        </p:spPr>
        <p:txBody>
          <a:bodyPr anchor="b">
            <a:noAutofit/>
          </a:bodyPr>
          <a:lstStyle>
            <a:lvl1pPr algn="l">
              <a:defRPr sz="3600" spc="300">
                <a:solidFill>
                  <a:schemeClr val="accent1"/>
                </a:solidFill>
                <a:latin typeface="+mj-lt"/>
              </a:defRPr>
            </a:lvl1pPr>
          </a:lstStyle>
          <a:p>
            <a:pPr lvl="0"/>
            <a:r>
              <a:rPr lang="en-US" altLang="ja-JP"/>
              <a:t>TEXT HERE</a:t>
            </a:r>
            <a:endParaRPr lang="en-US"/>
          </a:p>
        </p:txBody>
      </p:sp>
      <p:sp>
        <p:nvSpPr>
          <p:cNvPr id="6" name="テキスト プレースホルダー 11"/>
          <p:cNvSpPr>
            <a:spLocks noGrp="1"/>
          </p:cNvSpPr>
          <p:nvPr>
            <p:ph type="body" sz="quarter" idx="15" hasCustomPrompt="1"/>
          </p:nvPr>
        </p:nvSpPr>
        <p:spPr>
          <a:xfrm>
            <a:off x="1096312" y="3036843"/>
            <a:ext cx="7641849" cy="5895655"/>
          </a:xfrm>
        </p:spPr>
        <p:txBody>
          <a:bodyPr anchor="t">
            <a:noAutofit/>
          </a:bodyPr>
          <a:lstStyle>
            <a:lvl1pPr algn="l">
              <a:lnSpc>
                <a:spcPct val="120000"/>
              </a:lnSpc>
              <a:spcBef>
                <a:spcPts val="1200"/>
              </a:spcBef>
              <a:defRPr sz="2000">
                <a:solidFill>
                  <a:schemeClr val="tx1"/>
                </a:solidFill>
                <a:latin typeface="+mn-lt"/>
              </a:defRPr>
            </a:lvl1pPr>
          </a:lstStyle>
          <a:p>
            <a:pPr lvl="0"/>
            <a:r>
              <a:rPr lang="en-US" altLang="ja-JP"/>
              <a:t>Text Here</a:t>
            </a:r>
            <a:endParaRPr lang="en-US"/>
          </a:p>
        </p:txBody>
      </p:sp>
      <p:sp>
        <p:nvSpPr>
          <p:cNvPr id="7" name="テキスト プレースホルダー 11"/>
          <p:cNvSpPr>
            <a:spLocks noGrp="1"/>
          </p:cNvSpPr>
          <p:nvPr>
            <p:ph type="body" sz="quarter" idx="16" hasCustomPrompt="1"/>
          </p:nvPr>
        </p:nvSpPr>
        <p:spPr>
          <a:xfrm>
            <a:off x="9503246" y="1948145"/>
            <a:ext cx="7641849" cy="1043694"/>
          </a:xfrm>
        </p:spPr>
        <p:txBody>
          <a:bodyPr anchor="b">
            <a:noAutofit/>
          </a:bodyPr>
          <a:lstStyle>
            <a:lvl1pPr algn="l">
              <a:defRPr sz="3600" spc="300">
                <a:solidFill>
                  <a:schemeClr val="accent1"/>
                </a:solidFill>
                <a:latin typeface="+mj-lt"/>
              </a:defRPr>
            </a:lvl1pPr>
          </a:lstStyle>
          <a:p>
            <a:pPr lvl="0"/>
            <a:r>
              <a:rPr lang="en-US" altLang="ja-JP"/>
              <a:t>TEXT HERE</a:t>
            </a:r>
            <a:endParaRPr lang="en-US"/>
          </a:p>
        </p:txBody>
      </p:sp>
      <p:sp>
        <p:nvSpPr>
          <p:cNvPr id="8" name="テキスト プレースホルダー 11"/>
          <p:cNvSpPr>
            <a:spLocks noGrp="1"/>
          </p:cNvSpPr>
          <p:nvPr>
            <p:ph type="body" sz="quarter" idx="17" hasCustomPrompt="1"/>
          </p:nvPr>
        </p:nvSpPr>
        <p:spPr>
          <a:xfrm>
            <a:off x="9503246" y="3036843"/>
            <a:ext cx="7641849" cy="5895655"/>
          </a:xfrm>
        </p:spPr>
        <p:txBody>
          <a:bodyPr anchor="t">
            <a:noAutofit/>
          </a:bodyPr>
          <a:lstStyle>
            <a:lvl1pPr algn="l">
              <a:lnSpc>
                <a:spcPct val="120000"/>
              </a:lnSpc>
              <a:spcBef>
                <a:spcPts val="1200"/>
              </a:spcBef>
              <a:defRPr sz="2000">
                <a:solidFill>
                  <a:schemeClr val="tx1"/>
                </a:solidFill>
                <a:latin typeface="+mn-lt"/>
              </a:defRPr>
            </a:lvl1pPr>
          </a:lstStyle>
          <a:p>
            <a:pPr lvl="0"/>
            <a:r>
              <a:rPr lang="en-US" altLang="ja-JP"/>
              <a:t>Text Here</a:t>
            </a:r>
            <a:endParaRPr lang="en-US"/>
          </a:p>
        </p:txBody>
      </p:sp>
      <p:sp>
        <p:nvSpPr>
          <p:cNvPr id="9" name="正方形/長方形 8"/>
          <p:cNvSpPr/>
          <p:nvPr userDrawn="1"/>
        </p:nvSpPr>
        <p:spPr>
          <a:xfrm>
            <a:off x="907291" y="2343636"/>
            <a:ext cx="72000" cy="1350150"/>
          </a:xfrm>
          <a:prstGeom prst="rect">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userDrawn="1"/>
        </p:nvSpPr>
        <p:spPr>
          <a:xfrm>
            <a:off x="9323226" y="2353190"/>
            <a:ext cx="72000" cy="1350150"/>
          </a:xfrm>
          <a:prstGeom prst="rect">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3806123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 Images - Horizontal">
    <p:spTree>
      <p:nvGrpSpPr>
        <p:cNvPr id="1" name=""/>
        <p:cNvGrpSpPr/>
        <p:nvPr/>
      </p:nvGrpSpPr>
      <p:grpSpPr>
        <a:xfrm>
          <a:off x="0" y="0"/>
          <a:ext cx="0" cy="0"/>
          <a:chOff x="0" y="0"/>
          <a:chExt cx="0" cy="0"/>
        </a:xfrm>
      </p:grpSpPr>
      <p:sp>
        <p:nvSpPr>
          <p:cNvPr id="24" name="正方形/長方形 23"/>
          <p:cNvSpPr/>
          <p:nvPr userDrawn="1"/>
        </p:nvSpPr>
        <p:spPr>
          <a:xfrm>
            <a:off x="1596993" y="7033710"/>
            <a:ext cx="4185465" cy="2340260"/>
          </a:xfrm>
          <a:prstGeom prst="rect">
            <a:avLst/>
          </a:prstGeom>
          <a:solidFill>
            <a:schemeClr val="accent1">
              <a:lumMod val="20000"/>
              <a:lumOff val="80000"/>
              <a:alpha val="3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p:cNvSpPr/>
          <p:nvPr userDrawn="1"/>
        </p:nvSpPr>
        <p:spPr>
          <a:xfrm>
            <a:off x="1596993" y="4423420"/>
            <a:ext cx="4185465" cy="2340260"/>
          </a:xfrm>
          <a:prstGeom prst="rect">
            <a:avLst/>
          </a:prstGeom>
          <a:solidFill>
            <a:schemeClr val="accent1">
              <a:lumMod val="20000"/>
              <a:lumOff val="80000"/>
              <a:alpha val="3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userDrawn="1"/>
        </p:nvSpPr>
        <p:spPr>
          <a:xfrm>
            <a:off x="1596993" y="1768125"/>
            <a:ext cx="4185465" cy="2340260"/>
          </a:xfrm>
          <a:prstGeom prst="rect">
            <a:avLst/>
          </a:prstGeom>
          <a:solidFill>
            <a:schemeClr val="accent1">
              <a:lumMod val="20000"/>
              <a:lumOff val="80000"/>
              <a:alpha val="3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hasCustomPrompt="1"/>
          </p:nvPr>
        </p:nvSpPr>
        <p:spPr>
          <a:xfrm>
            <a:off x="637261" y="192950"/>
            <a:ext cx="16741860" cy="1125125"/>
          </a:xfrm>
        </p:spPr>
        <p:txBody>
          <a:bodyPr/>
          <a:lstStyle>
            <a:lvl1pPr>
              <a:defRPr spc="1500" baseline="0"/>
            </a:lvl1pPr>
          </a:lstStyle>
          <a:p>
            <a:r>
              <a:rPr lang="en-US" altLang="ja-JP"/>
              <a:t>SLIDE TITLE HERE</a:t>
            </a:r>
            <a:endParaRPr kumimoji="1" lang="ja-JP" altLang="en-US"/>
          </a:p>
        </p:txBody>
      </p:sp>
      <p:sp>
        <p:nvSpPr>
          <p:cNvPr id="3" name="フッター プレースホルダー 2"/>
          <p:cNvSpPr>
            <a:spLocks noGrp="1"/>
          </p:cNvSpPr>
          <p:nvPr>
            <p:ph type="ftr" sz="quarter" idx="10"/>
          </p:nvPr>
        </p:nvSpPr>
        <p:spPr>
          <a:xfrm>
            <a:off x="9413236" y="9591367"/>
            <a:ext cx="7776864" cy="547688"/>
          </a:xfrm>
          <a:prstGeom prst="rect">
            <a:avLst/>
          </a:prstGeom>
        </p:spPr>
        <p:txBody>
          <a:bodyPr/>
          <a:lstStyle/>
          <a:p>
            <a:r>
              <a:rPr lang="en-US"/>
              <a:t>The Power of PowerPoint | thepopp.com</a:t>
            </a:r>
          </a:p>
        </p:txBody>
      </p:sp>
      <p:sp>
        <p:nvSpPr>
          <p:cNvPr id="4" name="スライド番号プレースホルダー 3"/>
          <p:cNvSpPr>
            <a:spLocks noGrp="1"/>
          </p:cNvSpPr>
          <p:nvPr>
            <p:ph type="sldNum" sz="quarter" idx="11"/>
          </p:nvPr>
        </p:nvSpPr>
        <p:spPr>
          <a:xfrm>
            <a:off x="17371930" y="9591367"/>
            <a:ext cx="907291" cy="547688"/>
          </a:xfrm>
        </p:spPr>
        <p:txBody>
          <a:bodyPr/>
          <a:lstStyle/>
          <a:p>
            <a:fld id="{387164BF-D67A-46C0-81D2-5BAF67C00C80}" type="slidenum">
              <a:rPr lang="en-US" smtClean="0"/>
              <a:pPr/>
              <a:t>‹#›</a:t>
            </a:fld>
            <a:endParaRPr lang="en-US"/>
          </a:p>
        </p:txBody>
      </p:sp>
      <p:sp>
        <p:nvSpPr>
          <p:cNvPr id="10" name="図プレースホルダー 9"/>
          <p:cNvSpPr>
            <a:spLocks noGrp="1"/>
          </p:cNvSpPr>
          <p:nvPr>
            <p:ph type="pic" sz="quarter" idx="12" hasCustomPrompt="1"/>
          </p:nvPr>
        </p:nvSpPr>
        <p:spPr>
          <a:xfrm>
            <a:off x="1740034" y="1933890"/>
            <a:ext cx="3899383" cy="2008731"/>
          </a:xfrm>
          <a:prstGeom prst="rect">
            <a:avLst/>
          </a:prstGeom>
        </p:spPr>
        <p:txBody>
          <a:bodyPr/>
          <a:lstStyle>
            <a:lvl1pPr>
              <a:defRPr baseline="0"/>
            </a:lvl1pPr>
          </a:lstStyle>
          <a:p>
            <a:r>
              <a:rPr kumimoji="1" lang="en-US" altLang="ja-JP"/>
              <a:t>Add an image</a:t>
            </a:r>
            <a:endParaRPr kumimoji="1" lang="ja-JP" altLang="en-US"/>
          </a:p>
        </p:txBody>
      </p:sp>
      <p:sp>
        <p:nvSpPr>
          <p:cNvPr id="14" name="図プレースホルダー 9"/>
          <p:cNvSpPr>
            <a:spLocks noGrp="1"/>
          </p:cNvSpPr>
          <p:nvPr>
            <p:ph type="pic" sz="quarter" idx="13" hasCustomPrompt="1"/>
          </p:nvPr>
        </p:nvSpPr>
        <p:spPr>
          <a:xfrm>
            <a:off x="1740034" y="4589185"/>
            <a:ext cx="3899383" cy="2008731"/>
          </a:xfrm>
          <a:prstGeom prst="rect">
            <a:avLst/>
          </a:prstGeom>
        </p:spPr>
        <p:txBody>
          <a:bodyPr/>
          <a:lstStyle/>
          <a:p>
            <a:r>
              <a:rPr kumimoji="1" lang="en-US" altLang="ja-JP"/>
              <a:t>Add an image</a:t>
            </a:r>
            <a:endParaRPr kumimoji="1" lang="ja-JP" altLang="en-US"/>
          </a:p>
        </p:txBody>
      </p:sp>
      <p:sp>
        <p:nvSpPr>
          <p:cNvPr id="16" name="図プレースホルダー 9"/>
          <p:cNvSpPr>
            <a:spLocks noGrp="1"/>
          </p:cNvSpPr>
          <p:nvPr>
            <p:ph type="pic" sz="quarter" idx="14" hasCustomPrompt="1"/>
          </p:nvPr>
        </p:nvSpPr>
        <p:spPr>
          <a:xfrm>
            <a:off x="1740034" y="7199475"/>
            <a:ext cx="3899383" cy="2008731"/>
          </a:xfrm>
          <a:prstGeom prst="rect">
            <a:avLst/>
          </a:prstGeom>
        </p:spPr>
        <p:txBody>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a:lvl1pPr>
          </a:lstStyle>
          <a:p>
            <a:r>
              <a:rPr kumimoji="1" lang="en-US" altLang="ja-JP"/>
              <a:t>Add an image</a:t>
            </a:r>
            <a:endParaRPr kumimoji="1" lang="ja-JP" altLang="en-US"/>
          </a:p>
          <a:p>
            <a:endParaRPr kumimoji="1" lang="ja-JP" altLang="en-US"/>
          </a:p>
        </p:txBody>
      </p:sp>
      <p:sp>
        <p:nvSpPr>
          <p:cNvPr id="17" name="テキスト プレースホルダー 11"/>
          <p:cNvSpPr>
            <a:spLocks noGrp="1"/>
          </p:cNvSpPr>
          <p:nvPr>
            <p:ph type="body" sz="quarter" idx="15" hasCustomPrompt="1"/>
          </p:nvPr>
        </p:nvSpPr>
        <p:spPr>
          <a:xfrm>
            <a:off x="6026230" y="2347555"/>
            <a:ext cx="10677816" cy="1744121"/>
          </a:xfrm>
        </p:spPr>
        <p:txBody>
          <a:bodyPr anchor="t">
            <a:noAutofit/>
          </a:bodyPr>
          <a:lstStyle>
            <a:lvl1pPr algn="l">
              <a:lnSpc>
                <a:spcPct val="120000"/>
              </a:lnSpc>
              <a:defRPr sz="2000">
                <a:solidFill>
                  <a:schemeClr val="tx1"/>
                </a:solidFill>
                <a:latin typeface="+mn-lt"/>
              </a:defRPr>
            </a:lvl1pPr>
          </a:lstStyle>
          <a:p>
            <a:pPr lvl="0"/>
            <a:r>
              <a:rPr lang="en-US" altLang="ja-JP"/>
              <a:t>Text Here</a:t>
            </a:r>
            <a:endParaRPr lang="en-US"/>
          </a:p>
        </p:txBody>
      </p:sp>
      <p:sp>
        <p:nvSpPr>
          <p:cNvPr id="18" name="テキスト プレースホルダー 11"/>
          <p:cNvSpPr>
            <a:spLocks noGrp="1"/>
          </p:cNvSpPr>
          <p:nvPr>
            <p:ph type="body" sz="quarter" idx="16" hasCustomPrompt="1"/>
          </p:nvPr>
        </p:nvSpPr>
        <p:spPr>
          <a:xfrm>
            <a:off x="6026230" y="1768125"/>
            <a:ext cx="10677816" cy="773203"/>
          </a:xfrm>
        </p:spPr>
        <p:txBody>
          <a:bodyPr anchor="t">
            <a:noAutofit/>
          </a:bodyPr>
          <a:lstStyle>
            <a:lvl1pPr algn="l">
              <a:lnSpc>
                <a:spcPct val="120000"/>
              </a:lnSpc>
              <a:defRPr sz="3200" spc="300">
                <a:solidFill>
                  <a:schemeClr val="accent1"/>
                </a:solidFill>
                <a:latin typeface="+mj-lt"/>
              </a:defRPr>
            </a:lvl1pPr>
          </a:lstStyle>
          <a:p>
            <a:pPr lvl="0"/>
            <a:r>
              <a:rPr lang="en-US" altLang="ja-JP"/>
              <a:t>Text Here</a:t>
            </a:r>
            <a:endParaRPr lang="en-US"/>
          </a:p>
        </p:txBody>
      </p:sp>
      <p:sp>
        <p:nvSpPr>
          <p:cNvPr id="19" name="テキスト プレースホルダー 11"/>
          <p:cNvSpPr>
            <a:spLocks noGrp="1"/>
          </p:cNvSpPr>
          <p:nvPr>
            <p:ph type="body" sz="quarter" idx="17" hasCustomPrompt="1"/>
          </p:nvPr>
        </p:nvSpPr>
        <p:spPr>
          <a:xfrm>
            <a:off x="6026230" y="5005227"/>
            <a:ext cx="10677816" cy="1744121"/>
          </a:xfrm>
        </p:spPr>
        <p:txBody>
          <a:bodyPr anchor="t">
            <a:noAutofit/>
          </a:bodyPr>
          <a:lstStyle>
            <a:lvl1pPr algn="l">
              <a:lnSpc>
                <a:spcPct val="120000"/>
              </a:lnSpc>
              <a:defRPr sz="2000">
                <a:solidFill>
                  <a:schemeClr val="tx1"/>
                </a:solidFill>
                <a:latin typeface="+mn-lt"/>
              </a:defRPr>
            </a:lvl1pPr>
          </a:lstStyle>
          <a:p>
            <a:pPr lvl="0"/>
            <a:r>
              <a:rPr lang="en-US" altLang="ja-JP"/>
              <a:t>Text Here</a:t>
            </a:r>
            <a:endParaRPr lang="en-US"/>
          </a:p>
        </p:txBody>
      </p:sp>
      <p:sp>
        <p:nvSpPr>
          <p:cNvPr id="20" name="テキスト プレースホルダー 11"/>
          <p:cNvSpPr>
            <a:spLocks noGrp="1"/>
          </p:cNvSpPr>
          <p:nvPr>
            <p:ph type="body" sz="quarter" idx="18" hasCustomPrompt="1"/>
          </p:nvPr>
        </p:nvSpPr>
        <p:spPr>
          <a:xfrm>
            <a:off x="6026230" y="4425797"/>
            <a:ext cx="10677816" cy="773203"/>
          </a:xfrm>
        </p:spPr>
        <p:txBody>
          <a:bodyPr anchor="t">
            <a:noAutofit/>
          </a:bodyPr>
          <a:lstStyle>
            <a:lvl1pPr algn="l">
              <a:lnSpc>
                <a:spcPct val="120000"/>
              </a:lnSpc>
              <a:defRPr sz="3200" spc="300">
                <a:solidFill>
                  <a:schemeClr val="accent1"/>
                </a:solidFill>
                <a:latin typeface="+mj-lt"/>
              </a:defRPr>
            </a:lvl1pPr>
          </a:lstStyle>
          <a:p>
            <a:pPr lvl="0"/>
            <a:r>
              <a:rPr lang="en-US" altLang="ja-JP"/>
              <a:t>Text Here</a:t>
            </a:r>
            <a:endParaRPr lang="en-US"/>
          </a:p>
        </p:txBody>
      </p:sp>
      <p:sp>
        <p:nvSpPr>
          <p:cNvPr id="21" name="テキスト プレースホルダー 11"/>
          <p:cNvSpPr>
            <a:spLocks noGrp="1"/>
          </p:cNvSpPr>
          <p:nvPr>
            <p:ph type="body" sz="quarter" idx="19" hasCustomPrompt="1"/>
          </p:nvPr>
        </p:nvSpPr>
        <p:spPr>
          <a:xfrm>
            <a:off x="6026230" y="7629849"/>
            <a:ext cx="10677816" cy="1744121"/>
          </a:xfrm>
        </p:spPr>
        <p:txBody>
          <a:bodyPr anchor="t">
            <a:noAutofit/>
          </a:bodyPr>
          <a:lstStyle>
            <a:lvl1pPr algn="l">
              <a:lnSpc>
                <a:spcPct val="120000"/>
              </a:lnSpc>
              <a:defRPr sz="2000">
                <a:solidFill>
                  <a:schemeClr val="tx1"/>
                </a:solidFill>
                <a:latin typeface="+mn-lt"/>
              </a:defRPr>
            </a:lvl1pPr>
          </a:lstStyle>
          <a:p>
            <a:pPr lvl="0"/>
            <a:r>
              <a:rPr lang="en-US" altLang="ja-JP"/>
              <a:t>Text Here</a:t>
            </a:r>
            <a:endParaRPr lang="en-US"/>
          </a:p>
        </p:txBody>
      </p:sp>
      <p:sp>
        <p:nvSpPr>
          <p:cNvPr id="22" name="テキスト プレースホルダー 11"/>
          <p:cNvSpPr>
            <a:spLocks noGrp="1"/>
          </p:cNvSpPr>
          <p:nvPr>
            <p:ph type="body" sz="quarter" idx="20" hasCustomPrompt="1"/>
          </p:nvPr>
        </p:nvSpPr>
        <p:spPr>
          <a:xfrm>
            <a:off x="6026230" y="7050419"/>
            <a:ext cx="10677816" cy="773203"/>
          </a:xfrm>
        </p:spPr>
        <p:txBody>
          <a:bodyPr anchor="t">
            <a:noAutofit/>
          </a:bodyPr>
          <a:lstStyle>
            <a:lvl1pPr algn="l">
              <a:lnSpc>
                <a:spcPct val="120000"/>
              </a:lnSpc>
              <a:defRPr sz="3200" spc="300">
                <a:solidFill>
                  <a:schemeClr val="accent1"/>
                </a:solidFill>
                <a:latin typeface="+mj-lt"/>
              </a:defRPr>
            </a:lvl1pPr>
          </a:lstStyle>
          <a:p>
            <a:pPr lvl="0"/>
            <a:r>
              <a:rPr lang="en-US" altLang="ja-JP"/>
              <a:t>Text Here</a:t>
            </a:r>
            <a:endParaRPr lang="en-US"/>
          </a:p>
        </p:txBody>
      </p:sp>
    </p:spTree>
    <p:extLst>
      <p:ext uri="{BB962C8B-B14F-4D97-AF65-F5344CB8AC3E}">
        <p14:creationId xmlns:p14="http://schemas.microsoft.com/office/powerpoint/2010/main" val="40147552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637261" y="192950"/>
            <a:ext cx="16741860" cy="1125125"/>
          </a:xfrm>
        </p:spPr>
        <p:txBody>
          <a:bodyPr/>
          <a:lstStyle>
            <a:lvl1pPr>
              <a:defRPr spc="1500" baseline="0"/>
            </a:lvl1pPr>
          </a:lstStyle>
          <a:p>
            <a:r>
              <a:rPr lang="en-US" altLang="ja-JP"/>
              <a:t>SLIDE TITLE HERE</a:t>
            </a:r>
            <a:endParaRPr kumimoji="1" lang="ja-JP" altLang="en-US"/>
          </a:p>
        </p:txBody>
      </p:sp>
      <p:sp>
        <p:nvSpPr>
          <p:cNvPr id="3" name="フッター プレースホルダー 2"/>
          <p:cNvSpPr>
            <a:spLocks noGrp="1"/>
          </p:cNvSpPr>
          <p:nvPr>
            <p:ph type="ftr" sz="quarter" idx="10"/>
          </p:nvPr>
        </p:nvSpPr>
        <p:spPr>
          <a:xfrm>
            <a:off x="9413236" y="9591367"/>
            <a:ext cx="7776864" cy="547688"/>
          </a:xfrm>
          <a:prstGeom prst="rect">
            <a:avLst/>
          </a:prstGeom>
        </p:spPr>
        <p:txBody>
          <a:bodyPr/>
          <a:lstStyle/>
          <a:p>
            <a:r>
              <a:rPr lang="en-US"/>
              <a:t>The Power of PowerPoint | thepopp.com</a:t>
            </a:r>
          </a:p>
        </p:txBody>
      </p:sp>
      <p:sp>
        <p:nvSpPr>
          <p:cNvPr id="4" name="スライド番号プレースホルダー 3"/>
          <p:cNvSpPr>
            <a:spLocks noGrp="1"/>
          </p:cNvSpPr>
          <p:nvPr>
            <p:ph type="sldNum" sz="quarter" idx="11"/>
          </p:nvPr>
        </p:nvSpPr>
        <p:spPr>
          <a:xfrm>
            <a:off x="17371930" y="9591367"/>
            <a:ext cx="907291" cy="547688"/>
          </a:xfrm>
        </p:spPr>
        <p:txBody>
          <a:bodyPr/>
          <a:lstStyle/>
          <a:p>
            <a:fld id="{387164BF-D67A-46C0-81D2-5BAF67C00C80}" type="slidenum">
              <a:rPr lang="en-US" smtClean="0"/>
              <a:pPr/>
              <a:t>‹#›</a:t>
            </a:fld>
            <a:endParaRPr lang="en-US"/>
          </a:p>
        </p:txBody>
      </p:sp>
      <p:sp>
        <p:nvSpPr>
          <p:cNvPr id="5" name="テキスト プレースホルダー 11"/>
          <p:cNvSpPr>
            <a:spLocks noGrp="1"/>
          </p:cNvSpPr>
          <p:nvPr>
            <p:ph type="body" sz="quarter" idx="14" hasCustomPrompt="1"/>
          </p:nvPr>
        </p:nvSpPr>
        <p:spPr>
          <a:xfrm>
            <a:off x="1096312" y="1948145"/>
            <a:ext cx="5171868" cy="1043694"/>
          </a:xfrm>
        </p:spPr>
        <p:txBody>
          <a:bodyPr anchor="b">
            <a:noAutofit/>
          </a:bodyPr>
          <a:lstStyle>
            <a:lvl1pPr algn="l">
              <a:defRPr sz="3600" spc="300">
                <a:solidFill>
                  <a:schemeClr val="accent1"/>
                </a:solidFill>
                <a:latin typeface="+mj-lt"/>
              </a:defRPr>
            </a:lvl1pPr>
          </a:lstStyle>
          <a:p>
            <a:pPr lvl="0"/>
            <a:r>
              <a:rPr lang="en-US" altLang="ja-JP"/>
              <a:t>TEXT HERE</a:t>
            </a:r>
            <a:endParaRPr lang="en-US"/>
          </a:p>
        </p:txBody>
      </p:sp>
      <p:sp>
        <p:nvSpPr>
          <p:cNvPr id="6" name="テキスト プレースホルダー 11"/>
          <p:cNvSpPr>
            <a:spLocks noGrp="1"/>
          </p:cNvSpPr>
          <p:nvPr>
            <p:ph type="body" sz="quarter" idx="15" hasCustomPrompt="1"/>
          </p:nvPr>
        </p:nvSpPr>
        <p:spPr>
          <a:xfrm>
            <a:off x="1096312" y="3036843"/>
            <a:ext cx="5171868" cy="5895655"/>
          </a:xfrm>
        </p:spPr>
        <p:txBody>
          <a:bodyPr anchor="t">
            <a:noAutofit/>
          </a:bodyPr>
          <a:lstStyle>
            <a:lvl1pPr algn="l">
              <a:lnSpc>
                <a:spcPct val="120000"/>
              </a:lnSpc>
              <a:spcBef>
                <a:spcPts val="1200"/>
              </a:spcBef>
              <a:defRPr sz="2000">
                <a:solidFill>
                  <a:schemeClr val="tx1"/>
                </a:solidFill>
                <a:latin typeface="+mn-lt"/>
              </a:defRPr>
            </a:lvl1pPr>
          </a:lstStyle>
          <a:p>
            <a:pPr lvl="0"/>
            <a:r>
              <a:rPr lang="en-US" altLang="ja-JP"/>
              <a:t>Text Here</a:t>
            </a:r>
            <a:endParaRPr lang="en-US"/>
          </a:p>
        </p:txBody>
      </p:sp>
      <p:sp>
        <p:nvSpPr>
          <p:cNvPr id="9" name="テキスト プレースホルダー 11"/>
          <p:cNvSpPr>
            <a:spLocks noGrp="1"/>
          </p:cNvSpPr>
          <p:nvPr>
            <p:ph type="body" sz="quarter" idx="16" hasCustomPrompt="1"/>
          </p:nvPr>
        </p:nvSpPr>
        <p:spPr>
          <a:xfrm>
            <a:off x="6532916" y="1984572"/>
            <a:ext cx="5171868" cy="1043694"/>
          </a:xfrm>
        </p:spPr>
        <p:txBody>
          <a:bodyPr anchor="b">
            <a:noAutofit/>
          </a:bodyPr>
          <a:lstStyle>
            <a:lvl1pPr algn="l">
              <a:defRPr sz="3600" spc="300">
                <a:solidFill>
                  <a:schemeClr val="accent1"/>
                </a:solidFill>
                <a:latin typeface="+mj-lt"/>
              </a:defRPr>
            </a:lvl1pPr>
          </a:lstStyle>
          <a:p>
            <a:pPr lvl="0"/>
            <a:r>
              <a:rPr lang="en-US" altLang="ja-JP"/>
              <a:t>TEXT HERE</a:t>
            </a:r>
            <a:endParaRPr lang="en-US"/>
          </a:p>
        </p:txBody>
      </p:sp>
      <p:sp>
        <p:nvSpPr>
          <p:cNvPr id="10" name="テキスト プレースホルダー 11"/>
          <p:cNvSpPr>
            <a:spLocks noGrp="1"/>
          </p:cNvSpPr>
          <p:nvPr>
            <p:ph type="body" sz="quarter" idx="17" hasCustomPrompt="1"/>
          </p:nvPr>
        </p:nvSpPr>
        <p:spPr>
          <a:xfrm>
            <a:off x="6532916" y="3073270"/>
            <a:ext cx="5171868" cy="5895655"/>
          </a:xfrm>
        </p:spPr>
        <p:txBody>
          <a:bodyPr anchor="t">
            <a:noAutofit/>
          </a:bodyPr>
          <a:lstStyle>
            <a:lvl1pPr algn="l">
              <a:lnSpc>
                <a:spcPct val="120000"/>
              </a:lnSpc>
              <a:spcBef>
                <a:spcPts val="1200"/>
              </a:spcBef>
              <a:defRPr sz="2000">
                <a:solidFill>
                  <a:schemeClr val="tx1"/>
                </a:solidFill>
                <a:latin typeface="+mn-lt"/>
              </a:defRPr>
            </a:lvl1pPr>
          </a:lstStyle>
          <a:p>
            <a:pPr lvl="0"/>
            <a:r>
              <a:rPr lang="en-US" altLang="ja-JP"/>
              <a:t>Text Here</a:t>
            </a:r>
            <a:endParaRPr lang="en-US"/>
          </a:p>
        </p:txBody>
      </p:sp>
      <p:sp>
        <p:nvSpPr>
          <p:cNvPr id="11" name="テキスト プレースホルダー 11"/>
          <p:cNvSpPr>
            <a:spLocks noGrp="1"/>
          </p:cNvSpPr>
          <p:nvPr>
            <p:ph type="body" sz="quarter" idx="18" hasCustomPrompt="1"/>
          </p:nvPr>
        </p:nvSpPr>
        <p:spPr>
          <a:xfrm>
            <a:off x="11978521" y="1984572"/>
            <a:ext cx="5171868" cy="1043694"/>
          </a:xfrm>
        </p:spPr>
        <p:txBody>
          <a:bodyPr anchor="b">
            <a:noAutofit/>
          </a:bodyPr>
          <a:lstStyle>
            <a:lvl1pPr algn="l">
              <a:defRPr sz="3600" spc="300">
                <a:solidFill>
                  <a:schemeClr val="accent1"/>
                </a:solidFill>
                <a:latin typeface="+mj-lt"/>
              </a:defRPr>
            </a:lvl1pPr>
          </a:lstStyle>
          <a:p>
            <a:pPr lvl="0"/>
            <a:r>
              <a:rPr lang="en-US" altLang="ja-JP"/>
              <a:t>TEXT HERE</a:t>
            </a:r>
            <a:endParaRPr lang="en-US"/>
          </a:p>
        </p:txBody>
      </p:sp>
      <p:sp>
        <p:nvSpPr>
          <p:cNvPr id="12" name="テキスト プレースホルダー 11"/>
          <p:cNvSpPr>
            <a:spLocks noGrp="1"/>
          </p:cNvSpPr>
          <p:nvPr>
            <p:ph type="body" sz="quarter" idx="19" hasCustomPrompt="1"/>
          </p:nvPr>
        </p:nvSpPr>
        <p:spPr>
          <a:xfrm>
            <a:off x="11978521" y="3073270"/>
            <a:ext cx="5171868" cy="5895655"/>
          </a:xfrm>
        </p:spPr>
        <p:txBody>
          <a:bodyPr anchor="t">
            <a:noAutofit/>
          </a:bodyPr>
          <a:lstStyle>
            <a:lvl1pPr algn="l">
              <a:lnSpc>
                <a:spcPct val="120000"/>
              </a:lnSpc>
              <a:spcBef>
                <a:spcPts val="1200"/>
              </a:spcBef>
              <a:defRPr sz="2000">
                <a:solidFill>
                  <a:schemeClr val="tx1"/>
                </a:solidFill>
                <a:latin typeface="+mn-lt"/>
              </a:defRPr>
            </a:lvl1pPr>
          </a:lstStyle>
          <a:p>
            <a:pPr lvl="0"/>
            <a:r>
              <a:rPr lang="en-US" altLang="ja-JP"/>
              <a:t>Text Here</a:t>
            </a:r>
            <a:endParaRPr lang="en-US"/>
          </a:p>
        </p:txBody>
      </p:sp>
      <p:sp>
        <p:nvSpPr>
          <p:cNvPr id="13" name="正方形/長方形 12"/>
          <p:cNvSpPr/>
          <p:nvPr userDrawn="1"/>
        </p:nvSpPr>
        <p:spPr>
          <a:xfrm>
            <a:off x="907291" y="2356902"/>
            <a:ext cx="72000" cy="1350150"/>
          </a:xfrm>
          <a:prstGeom prst="rect">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userDrawn="1"/>
        </p:nvSpPr>
        <p:spPr>
          <a:xfrm>
            <a:off x="6352896" y="2356902"/>
            <a:ext cx="72000" cy="1350150"/>
          </a:xfrm>
          <a:prstGeom prst="rect">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p:cNvSpPr/>
          <p:nvPr userDrawn="1"/>
        </p:nvSpPr>
        <p:spPr>
          <a:xfrm>
            <a:off x="11798501" y="2356902"/>
            <a:ext cx="72000" cy="1350150"/>
          </a:xfrm>
          <a:prstGeom prst="rect">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7055386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oop 1">
    <p:spTree>
      <p:nvGrpSpPr>
        <p:cNvPr id="1" name=""/>
        <p:cNvGrpSpPr/>
        <p:nvPr/>
      </p:nvGrpSpPr>
      <p:grpSpPr>
        <a:xfrm>
          <a:off x="0" y="0"/>
          <a:ext cx="0" cy="0"/>
          <a:chOff x="0" y="0"/>
          <a:chExt cx="0" cy="0"/>
        </a:xfrm>
      </p:grpSpPr>
      <p:sp>
        <p:nvSpPr>
          <p:cNvPr id="32" name="円/楕円 31"/>
          <p:cNvSpPr/>
          <p:nvPr userDrawn="1"/>
        </p:nvSpPr>
        <p:spPr>
          <a:xfrm>
            <a:off x="6041205" y="2495277"/>
            <a:ext cx="6193030" cy="6193030"/>
          </a:xfrm>
          <a:prstGeom prst="ellipse">
            <a:avLst/>
          </a:prstGeom>
          <a:gradFill>
            <a:gsLst>
              <a:gs pos="100000">
                <a:schemeClr val="accent1">
                  <a:tint val="66000"/>
                  <a:satMod val="160000"/>
                  <a:alpha val="15000"/>
                </a:schemeClr>
              </a:gs>
              <a:gs pos="50000">
                <a:schemeClr val="accent1">
                  <a:tint val="44500"/>
                  <a:satMod val="160000"/>
                  <a:alpha val="14000"/>
                </a:schemeClr>
              </a:gs>
              <a:gs pos="0">
                <a:schemeClr val="bg1"/>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3" name="円/楕円 32"/>
          <p:cNvSpPr/>
          <p:nvPr userDrawn="1"/>
        </p:nvSpPr>
        <p:spPr>
          <a:xfrm>
            <a:off x="6982940" y="3437012"/>
            <a:ext cx="4309561" cy="4309561"/>
          </a:xfrm>
          <a:prstGeom prst="ellipse">
            <a:avLst/>
          </a:prstGeom>
          <a:gradFill>
            <a:gsLst>
              <a:gs pos="100000">
                <a:schemeClr val="accent1">
                  <a:tint val="66000"/>
                  <a:satMod val="160000"/>
                  <a:alpha val="38000"/>
                </a:schemeClr>
              </a:gs>
              <a:gs pos="42000">
                <a:schemeClr val="accent1">
                  <a:tint val="44500"/>
                  <a:satMod val="160000"/>
                  <a:alpha val="24000"/>
                </a:schemeClr>
              </a:gs>
              <a:gs pos="0">
                <a:schemeClr val="bg1"/>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8" name="ドーナツ 7"/>
          <p:cNvSpPr/>
          <p:nvPr userDrawn="1"/>
        </p:nvSpPr>
        <p:spPr>
          <a:xfrm>
            <a:off x="6398903" y="2849730"/>
            <a:ext cx="5461686" cy="5461686"/>
          </a:xfrm>
          <a:prstGeom prst="donut">
            <a:avLst>
              <a:gd name="adj" fmla="val 7805"/>
            </a:avLst>
          </a:prstGeom>
          <a:solidFill>
            <a:schemeClr val="bg1">
              <a:lumMod val="95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 name="タイトル 1"/>
          <p:cNvSpPr>
            <a:spLocks noGrp="1"/>
          </p:cNvSpPr>
          <p:nvPr>
            <p:ph type="title" hasCustomPrompt="1"/>
          </p:nvPr>
        </p:nvSpPr>
        <p:spPr>
          <a:xfrm>
            <a:off x="637261" y="192950"/>
            <a:ext cx="16741860" cy="1125125"/>
          </a:xfrm>
        </p:spPr>
        <p:txBody>
          <a:bodyPr/>
          <a:lstStyle>
            <a:lvl1pPr>
              <a:defRPr spc="1500" baseline="0"/>
            </a:lvl1pPr>
          </a:lstStyle>
          <a:p>
            <a:r>
              <a:rPr lang="en-US" altLang="ja-JP"/>
              <a:t>SLIDE TITLE HERE</a:t>
            </a:r>
            <a:endParaRPr kumimoji="1" lang="ja-JP" altLang="en-US"/>
          </a:p>
        </p:txBody>
      </p:sp>
      <p:sp>
        <p:nvSpPr>
          <p:cNvPr id="3" name="フッター プレースホルダー 2"/>
          <p:cNvSpPr>
            <a:spLocks noGrp="1"/>
          </p:cNvSpPr>
          <p:nvPr>
            <p:ph type="ftr" sz="quarter" idx="10"/>
          </p:nvPr>
        </p:nvSpPr>
        <p:spPr>
          <a:xfrm>
            <a:off x="9413236" y="9591367"/>
            <a:ext cx="7776864" cy="547688"/>
          </a:xfrm>
          <a:prstGeom prst="rect">
            <a:avLst/>
          </a:prstGeom>
        </p:spPr>
        <p:txBody>
          <a:bodyPr/>
          <a:lstStyle/>
          <a:p>
            <a:r>
              <a:rPr lang="en-US"/>
              <a:t>The Power of PowerPoint | thepopp.com</a:t>
            </a:r>
          </a:p>
        </p:txBody>
      </p:sp>
      <p:sp>
        <p:nvSpPr>
          <p:cNvPr id="4" name="スライド番号プレースホルダー 3"/>
          <p:cNvSpPr>
            <a:spLocks noGrp="1"/>
          </p:cNvSpPr>
          <p:nvPr>
            <p:ph type="sldNum" sz="quarter" idx="11"/>
          </p:nvPr>
        </p:nvSpPr>
        <p:spPr>
          <a:xfrm>
            <a:off x="17371930" y="9591367"/>
            <a:ext cx="907291" cy="547688"/>
          </a:xfrm>
        </p:spPr>
        <p:txBody>
          <a:bodyPr/>
          <a:lstStyle/>
          <a:p>
            <a:fld id="{387164BF-D67A-46C0-81D2-5BAF67C00C80}" type="slidenum">
              <a:rPr lang="en-US" smtClean="0"/>
              <a:pPr/>
              <a:t>‹#›</a:t>
            </a:fld>
            <a:endParaRPr lang="en-US"/>
          </a:p>
        </p:txBody>
      </p:sp>
      <p:sp>
        <p:nvSpPr>
          <p:cNvPr id="9" name="環状矢印 8"/>
          <p:cNvSpPr/>
          <p:nvPr userDrawn="1"/>
        </p:nvSpPr>
        <p:spPr>
          <a:xfrm>
            <a:off x="9143206" y="2833652"/>
            <a:ext cx="3024385" cy="2758140"/>
          </a:xfrm>
          <a:custGeom>
            <a:avLst/>
            <a:gdLst>
              <a:gd name="connsiteX0" fmla="*/ 3370992 w 6761982"/>
              <a:gd name="connsiteY0" fmla="*/ 634089 h 6761982"/>
              <a:gd name="connsiteX1" fmla="*/ 6093620 w 6761982"/>
              <a:gd name="connsiteY1" fmla="*/ 2948305 h 6761982"/>
              <a:gd name="connsiteX2" fmla="*/ 6709702 w 6761982"/>
              <a:gd name="connsiteY2" fmla="*/ 3039968 h 6761982"/>
              <a:gd name="connsiteX3" fmla="*/ 5889126 w 6761982"/>
              <a:gd name="connsiteY3" fmla="*/ 3754160 h 6761982"/>
              <a:gd name="connsiteX4" fmla="*/ 5037612 w 6761982"/>
              <a:gd name="connsiteY4" fmla="*/ 2791189 h 6761982"/>
              <a:gd name="connsiteX5" fmla="*/ 5651484 w 6761982"/>
              <a:gd name="connsiteY5" fmla="*/ 2882523 h 6761982"/>
              <a:gd name="connsiteX6" fmla="*/ 3372529 w 6761982"/>
              <a:gd name="connsiteY6" fmla="*/ 1056439 h 6761982"/>
              <a:gd name="connsiteX7" fmla="*/ 3370992 w 6761982"/>
              <a:gd name="connsiteY7" fmla="*/ 634089 h 6761982"/>
              <a:gd name="connsiteX0" fmla="*/ 0 w 3338710"/>
              <a:gd name="connsiteY0" fmla="*/ 19 h 2758140"/>
              <a:gd name="connsiteX1" fmla="*/ 2722628 w 3338710"/>
              <a:gd name="connsiteY1" fmla="*/ 2314235 h 2758140"/>
              <a:gd name="connsiteX2" fmla="*/ 3338710 w 3338710"/>
              <a:gd name="connsiteY2" fmla="*/ 2405898 h 2758140"/>
              <a:gd name="connsiteX3" fmla="*/ 2480034 w 3338710"/>
              <a:gd name="connsiteY3" fmla="*/ 2758140 h 2758140"/>
              <a:gd name="connsiteX4" fmla="*/ 1666620 w 3338710"/>
              <a:gd name="connsiteY4" fmla="*/ 2157119 h 2758140"/>
              <a:gd name="connsiteX5" fmla="*/ 2280492 w 3338710"/>
              <a:gd name="connsiteY5" fmla="*/ 2248453 h 2758140"/>
              <a:gd name="connsiteX6" fmla="*/ 1537 w 3338710"/>
              <a:gd name="connsiteY6" fmla="*/ 422369 h 2758140"/>
              <a:gd name="connsiteX7" fmla="*/ 0 w 3338710"/>
              <a:gd name="connsiteY7" fmla="*/ 19 h 2758140"/>
              <a:gd name="connsiteX0" fmla="*/ 0 w 3062485"/>
              <a:gd name="connsiteY0" fmla="*/ 19 h 2758140"/>
              <a:gd name="connsiteX1" fmla="*/ 2722628 w 3062485"/>
              <a:gd name="connsiteY1" fmla="*/ 2314235 h 2758140"/>
              <a:gd name="connsiteX2" fmla="*/ 3062485 w 3062485"/>
              <a:gd name="connsiteY2" fmla="*/ 2329698 h 2758140"/>
              <a:gd name="connsiteX3" fmla="*/ 2480034 w 3062485"/>
              <a:gd name="connsiteY3" fmla="*/ 2758140 h 2758140"/>
              <a:gd name="connsiteX4" fmla="*/ 1666620 w 3062485"/>
              <a:gd name="connsiteY4" fmla="*/ 2157119 h 2758140"/>
              <a:gd name="connsiteX5" fmla="*/ 2280492 w 3062485"/>
              <a:gd name="connsiteY5" fmla="*/ 2248453 h 2758140"/>
              <a:gd name="connsiteX6" fmla="*/ 1537 w 3062485"/>
              <a:gd name="connsiteY6" fmla="*/ 422369 h 2758140"/>
              <a:gd name="connsiteX7" fmla="*/ 0 w 3062485"/>
              <a:gd name="connsiteY7" fmla="*/ 19 h 2758140"/>
              <a:gd name="connsiteX0" fmla="*/ 0 w 3062485"/>
              <a:gd name="connsiteY0" fmla="*/ 19 h 2758140"/>
              <a:gd name="connsiteX1" fmla="*/ 2722628 w 3062485"/>
              <a:gd name="connsiteY1" fmla="*/ 2314235 h 2758140"/>
              <a:gd name="connsiteX2" fmla="*/ 3062485 w 3062485"/>
              <a:gd name="connsiteY2" fmla="*/ 2329698 h 2758140"/>
              <a:gd name="connsiteX3" fmla="*/ 2480034 w 3062485"/>
              <a:gd name="connsiteY3" fmla="*/ 2758140 h 2758140"/>
              <a:gd name="connsiteX4" fmla="*/ 1942845 w 3062485"/>
              <a:gd name="connsiteY4" fmla="*/ 2233319 h 2758140"/>
              <a:gd name="connsiteX5" fmla="*/ 2280492 w 3062485"/>
              <a:gd name="connsiteY5" fmla="*/ 2248453 h 2758140"/>
              <a:gd name="connsiteX6" fmla="*/ 1537 w 3062485"/>
              <a:gd name="connsiteY6" fmla="*/ 422369 h 2758140"/>
              <a:gd name="connsiteX7" fmla="*/ 0 w 3062485"/>
              <a:gd name="connsiteY7" fmla="*/ 19 h 2758140"/>
              <a:gd name="connsiteX0" fmla="*/ 0 w 3062485"/>
              <a:gd name="connsiteY0" fmla="*/ 19 h 2758140"/>
              <a:gd name="connsiteX1" fmla="*/ 2722628 w 3062485"/>
              <a:gd name="connsiteY1" fmla="*/ 2314235 h 2758140"/>
              <a:gd name="connsiteX2" fmla="*/ 3062485 w 3062485"/>
              <a:gd name="connsiteY2" fmla="*/ 2329698 h 2758140"/>
              <a:gd name="connsiteX3" fmla="*/ 2480034 w 3062485"/>
              <a:gd name="connsiteY3" fmla="*/ 2758140 h 2758140"/>
              <a:gd name="connsiteX4" fmla="*/ 1942845 w 3062485"/>
              <a:gd name="connsiteY4" fmla="*/ 2233319 h 2758140"/>
              <a:gd name="connsiteX5" fmla="*/ 2290017 w 3062485"/>
              <a:gd name="connsiteY5" fmla="*/ 2305603 h 2758140"/>
              <a:gd name="connsiteX6" fmla="*/ 1537 w 3062485"/>
              <a:gd name="connsiteY6" fmla="*/ 422369 h 2758140"/>
              <a:gd name="connsiteX7" fmla="*/ 0 w 3062485"/>
              <a:gd name="connsiteY7" fmla="*/ 19 h 2758140"/>
              <a:gd name="connsiteX0" fmla="*/ 0 w 3062485"/>
              <a:gd name="connsiteY0" fmla="*/ 19 h 2758140"/>
              <a:gd name="connsiteX1" fmla="*/ 2722628 w 3062485"/>
              <a:gd name="connsiteY1" fmla="*/ 2314235 h 2758140"/>
              <a:gd name="connsiteX2" fmla="*/ 3062485 w 3062485"/>
              <a:gd name="connsiteY2" fmla="*/ 2329698 h 2758140"/>
              <a:gd name="connsiteX3" fmla="*/ 2480034 w 3062485"/>
              <a:gd name="connsiteY3" fmla="*/ 2758140 h 2758140"/>
              <a:gd name="connsiteX4" fmla="*/ 1942845 w 3062485"/>
              <a:gd name="connsiteY4" fmla="*/ 2299994 h 2758140"/>
              <a:gd name="connsiteX5" fmla="*/ 2290017 w 3062485"/>
              <a:gd name="connsiteY5" fmla="*/ 2305603 h 2758140"/>
              <a:gd name="connsiteX6" fmla="*/ 1537 w 3062485"/>
              <a:gd name="connsiteY6" fmla="*/ 422369 h 2758140"/>
              <a:gd name="connsiteX7" fmla="*/ 0 w 3062485"/>
              <a:gd name="connsiteY7" fmla="*/ 19 h 2758140"/>
              <a:gd name="connsiteX0" fmla="*/ 0 w 3024385"/>
              <a:gd name="connsiteY0" fmla="*/ 19 h 2758140"/>
              <a:gd name="connsiteX1" fmla="*/ 2722628 w 3024385"/>
              <a:gd name="connsiteY1" fmla="*/ 2314235 h 2758140"/>
              <a:gd name="connsiteX2" fmla="*/ 3024385 w 3024385"/>
              <a:gd name="connsiteY2" fmla="*/ 2310648 h 2758140"/>
              <a:gd name="connsiteX3" fmla="*/ 2480034 w 3024385"/>
              <a:gd name="connsiteY3" fmla="*/ 2758140 h 2758140"/>
              <a:gd name="connsiteX4" fmla="*/ 1942845 w 3024385"/>
              <a:gd name="connsiteY4" fmla="*/ 2299994 h 2758140"/>
              <a:gd name="connsiteX5" fmla="*/ 2290017 w 3024385"/>
              <a:gd name="connsiteY5" fmla="*/ 2305603 h 2758140"/>
              <a:gd name="connsiteX6" fmla="*/ 1537 w 3024385"/>
              <a:gd name="connsiteY6" fmla="*/ 422369 h 2758140"/>
              <a:gd name="connsiteX7" fmla="*/ 0 w 3024385"/>
              <a:gd name="connsiteY7" fmla="*/ 19 h 2758140"/>
              <a:gd name="connsiteX0" fmla="*/ 0 w 3024385"/>
              <a:gd name="connsiteY0" fmla="*/ 19 h 2758140"/>
              <a:gd name="connsiteX1" fmla="*/ 2722628 w 3024385"/>
              <a:gd name="connsiteY1" fmla="*/ 2314235 h 2758140"/>
              <a:gd name="connsiteX2" fmla="*/ 3024385 w 3024385"/>
              <a:gd name="connsiteY2" fmla="*/ 2310648 h 2758140"/>
              <a:gd name="connsiteX3" fmla="*/ 2480034 w 3024385"/>
              <a:gd name="connsiteY3" fmla="*/ 2758140 h 2758140"/>
              <a:gd name="connsiteX4" fmla="*/ 1961895 w 3024385"/>
              <a:gd name="connsiteY4" fmla="*/ 2299994 h 2758140"/>
              <a:gd name="connsiteX5" fmla="*/ 2290017 w 3024385"/>
              <a:gd name="connsiteY5" fmla="*/ 2305603 h 2758140"/>
              <a:gd name="connsiteX6" fmla="*/ 1537 w 3024385"/>
              <a:gd name="connsiteY6" fmla="*/ 422369 h 2758140"/>
              <a:gd name="connsiteX7" fmla="*/ 0 w 3024385"/>
              <a:gd name="connsiteY7" fmla="*/ 19 h 2758140"/>
              <a:gd name="connsiteX0" fmla="*/ 0 w 3024385"/>
              <a:gd name="connsiteY0" fmla="*/ 19 h 2758140"/>
              <a:gd name="connsiteX1" fmla="*/ 2722628 w 3024385"/>
              <a:gd name="connsiteY1" fmla="*/ 2314235 h 2758140"/>
              <a:gd name="connsiteX2" fmla="*/ 3024385 w 3024385"/>
              <a:gd name="connsiteY2" fmla="*/ 2310648 h 2758140"/>
              <a:gd name="connsiteX3" fmla="*/ 2480034 w 3024385"/>
              <a:gd name="connsiteY3" fmla="*/ 2758140 h 2758140"/>
              <a:gd name="connsiteX4" fmla="*/ 1961895 w 3024385"/>
              <a:gd name="connsiteY4" fmla="*/ 2299994 h 2758140"/>
              <a:gd name="connsiteX5" fmla="*/ 2290017 w 3024385"/>
              <a:gd name="connsiteY5" fmla="*/ 2305603 h 2758140"/>
              <a:gd name="connsiteX6" fmla="*/ 1537 w 3024385"/>
              <a:gd name="connsiteY6" fmla="*/ 422369 h 2758140"/>
              <a:gd name="connsiteX7" fmla="*/ 0 w 3024385"/>
              <a:gd name="connsiteY7" fmla="*/ 19 h 2758140"/>
              <a:gd name="connsiteX0" fmla="*/ 0 w 3024385"/>
              <a:gd name="connsiteY0" fmla="*/ 19 h 2758140"/>
              <a:gd name="connsiteX1" fmla="*/ 2703578 w 3024385"/>
              <a:gd name="connsiteY1" fmla="*/ 2304710 h 2758140"/>
              <a:gd name="connsiteX2" fmla="*/ 3024385 w 3024385"/>
              <a:gd name="connsiteY2" fmla="*/ 2310648 h 2758140"/>
              <a:gd name="connsiteX3" fmla="*/ 2480034 w 3024385"/>
              <a:gd name="connsiteY3" fmla="*/ 2758140 h 2758140"/>
              <a:gd name="connsiteX4" fmla="*/ 1961895 w 3024385"/>
              <a:gd name="connsiteY4" fmla="*/ 2299994 h 2758140"/>
              <a:gd name="connsiteX5" fmla="*/ 2290017 w 3024385"/>
              <a:gd name="connsiteY5" fmla="*/ 2305603 h 2758140"/>
              <a:gd name="connsiteX6" fmla="*/ 1537 w 3024385"/>
              <a:gd name="connsiteY6" fmla="*/ 422369 h 2758140"/>
              <a:gd name="connsiteX7" fmla="*/ 0 w 3024385"/>
              <a:gd name="connsiteY7" fmla="*/ 19 h 2758140"/>
              <a:gd name="connsiteX0" fmla="*/ 0 w 3024385"/>
              <a:gd name="connsiteY0" fmla="*/ 19 h 2758140"/>
              <a:gd name="connsiteX1" fmla="*/ 2703578 w 3024385"/>
              <a:gd name="connsiteY1" fmla="*/ 2304710 h 2758140"/>
              <a:gd name="connsiteX2" fmla="*/ 3024385 w 3024385"/>
              <a:gd name="connsiteY2" fmla="*/ 2310648 h 2758140"/>
              <a:gd name="connsiteX3" fmla="*/ 2480034 w 3024385"/>
              <a:gd name="connsiteY3" fmla="*/ 2758140 h 2758140"/>
              <a:gd name="connsiteX4" fmla="*/ 1980945 w 3024385"/>
              <a:gd name="connsiteY4" fmla="*/ 2309519 h 2758140"/>
              <a:gd name="connsiteX5" fmla="*/ 2290017 w 3024385"/>
              <a:gd name="connsiteY5" fmla="*/ 2305603 h 2758140"/>
              <a:gd name="connsiteX6" fmla="*/ 1537 w 3024385"/>
              <a:gd name="connsiteY6" fmla="*/ 422369 h 2758140"/>
              <a:gd name="connsiteX7" fmla="*/ 0 w 3024385"/>
              <a:gd name="connsiteY7" fmla="*/ 19 h 2758140"/>
              <a:gd name="connsiteX0" fmla="*/ 0 w 3024385"/>
              <a:gd name="connsiteY0" fmla="*/ 19 h 2758140"/>
              <a:gd name="connsiteX1" fmla="*/ 2703578 w 3024385"/>
              <a:gd name="connsiteY1" fmla="*/ 2304710 h 2758140"/>
              <a:gd name="connsiteX2" fmla="*/ 3024385 w 3024385"/>
              <a:gd name="connsiteY2" fmla="*/ 2310648 h 2758140"/>
              <a:gd name="connsiteX3" fmla="*/ 2508609 w 3024385"/>
              <a:gd name="connsiteY3" fmla="*/ 2758140 h 2758140"/>
              <a:gd name="connsiteX4" fmla="*/ 1980945 w 3024385"/>
              <a:gd name="connsiteY4" fmla="*/ 2309519 h 2758140"/>
              <a:gd name="connsiteX5" fmla="*/ 2290017 w 3024385"/>
              <a:gd name="connsiteY5" fmla="*/ 2305603 h 2758140"/>
              <a:gd name="connsiteX6" fmla="*/ 1537 w 3024385"/>
              <a:gd name="connsiteY6" fmla="*/ 422369 h 2758140"/>
              <a:gd name="connsiteX7" fmla="*/ 0 w 3024385"/>
              <a:gd name="connsiteY7" fmla="*/ 19 h 2758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24385" h="2758140">
                <a:moveTo>
                  <a:pt x="0" y="19"/>
                </a:moveTo>
                <a:cubicBezTo>
                  <a:pt x="1353828" y="-4909"/>
                  <a:pt x="2490326" y="967774"/>
                  <a:pt x="2703578" y="2304710"/>
                </a:cubicBezTo>
                <a:lnTo>
                  <a:pt x="3024385" y="2310648"/>
                </a:lnTo>
                <a:lnTo>
                  <a:pt x="2508609" y="2758140"/>
                </a:lnTo>
                <a:lnTo>
                  <a:pt x="1980945" y="2309519"/>
                </a:lnTo>
                <a:lnTo>
                  <a:pt x="2290017" y="2305603"/>
                </a:lnTo>
                <a:cubicBezTo>
                  <a:pt x="2055228" y="1236154"/>
                  <a:pt x="1096448" y="418384"/>
                  <a:pt x="1537" y="422369"/>
                </a:cubicBezTo>
                <a:cubicBezTo>
                  <a:pt x="1025" y="281586"/>
                  <a:pt x="512" y="140802"/>
                  <a:pt x="0" y="19"/>
                </a:cubicBezTo>
                <a:close/>
              </a:path>
            </a:pathLst>
          </a:custGeom>
          <a:solidFill>
            <a:schemeClr val="accent1">
              <a:lumMod val="40000"/>
              <a:lumOff val="6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2" name="環状矢印 8"/>
          <p:cNvSpPr/>
          <p:nvPr userDrawn="1"/>
        </p:nvSpPr>
        <p:spPr>
          <a:xfrm rot="5400000">
            <a:off x="8975161" y="5717445"/>
            <a:ext cx="3024385" cy="2758140"/>
          </a:xfrm>
          <a:custGeom>
            <a:avLst/>
            <a:gdLst>
              <a:gd name="connsiteX0" fmla="*/ 3370992 w 6761982"/>
              <a:gd name="connsiteY0" fmla="*/ 634089 h 6761982"/>
              <a:gd name="connsiteX1" fmla="*/ 6093620 w 6761982"/>
              <a:gd name="connsiteY1" fmla="*/ 2948305 h 6761982"/>
              <a:gd name="connsiteX2" fmla="*/ 6709702 w 6761982"/>
              <a:gd name="connsiteY2" fmla="*/ 3039968 h 6761982"/>
              <a:gd name="connsiteX3" fmla="*/ 5889126 w 6761982"/>
              <a:gd name="connsiteY3" fmla="*/ 3754160 h 6761982"/>
              <a:gd name="connsiteX4" fmla="*/ 5037612 w 6761982"/>
              <a:gd name="connsiteY4" fmla="*/ 2791189 h 6761982"/>
              <a:gd name="connsiteX5" fmla="*/ 5651484 w 6761982"/>
              <a:gd name="connsiteY5" fmla="*/ 2882523 h 6761982"/>
              <a:gd name="connsiteX6" fmla="*/ 3372529 w 6761982"/>
              <a:gd name="connsiteY6" fmla="*/ 1056439 h 6761982"/>
              <a:gd name="connsiteX7" fmla="*/ 3370992 w 6761982"/>
              <a:gd name="connsiteY7" fmla="*/ 634089 h 6761982"/>
              <a:gd name="connsiteX0" fmla="*/ 0 w 3338710"/>
              <a:gd name="connsiteY0" fmla="*/ 19 h 2758140"/>
              <a:gd name="connsiteX1" fmla="*/ 2722628 w 3338710"/>
              <a:gd name="connsiteY1" fmla="*/ 2314235 h 2758140"/>
              <a:gd name="connsiteX2" fmla="*/ 3338710 w 3338710"/>
              <a:gd name="connsiteY2" fmla="*/ 2405898 h 2758140"/>
              <a:gd name="connsiteX3" fmla="*/ 2480034 w 3338710"/>
              <a:gd name="connsiteY3" fmla="*/ 2758140 h 2758140"/>
              <a:gd name="connsiteX4" fmla="*/ 1666620 w 3338710"/>
              <a:gd name="connsiteY4" fmla="*/ 2157119 h 2758140"/>
              <a:gd name="connsiteX5" fmla="*/ 2280492 w 3338710"/>
              <a:gd name="connsiteY5" fmla="*/ 2248453 h 2758140"/>
              <a:gd name="connsiteX6" fmla="*/ 1537 w 3338710"/>
              <a:gd name="connsiteY6" fmla="*/ 422369 h 2758140"/>
              <a:gd name="connsiteX7" fmla="*/ 0 w 3338710"/>
              <a:gd name="connsiteY7" fmla="*/ 19 h 2758140"/>
              <a:gd name="connsiteX0" fmla="*/ 0 w 3062485"/>
              <a:gd name="connsiteY0" fmla="*/ 19 h 2758140"/>
              <a:gd name="connsiteX1" fmla="*/ 2722628 w 3062485"/>
              <a:gd name="connsiteY1" fmla="*/ 2314235 h 2758140"/>
              <a:gd name="connsiteX2" fmla="*/ 3062485 w 3062485"/>
              <a:gd name="connsiteY2" fmla="*/ 2329698 h 2758140"/>
              <a:gd name="connsiteX3" fmla="*/ 2480034 w 3062485"/>
              <a:gd name="connsiteY3" fmla="*/ 2758140 h 2758140"/>
              <a:gd name="connsiteX4" fmla="*/ 1666620 w 3062485"/>
              <a:gd name="connsiteY4" fmla="*/ 2157119 h 2758140"/>
              <a:gd name="connsiteX5" fmla="*/ 2280492 w 3062485"/>
              <a:gd name="connsiteY5" fmla="*/ 2248453 h 2758140"/>
              <a:gd name="connsiteX6" fmla="*/ 1537 w 3062485"/>
              <a:gd name="connsiteY6" fmla="*/ 422369 h 2758140"/>
              <a:gd name="connsiteX7" fmla="*/ 0 w 3062485"/>
              <a:gd name="connsiteY7" fmla="*/ 19 h 2758140"/>
              <a:gd name="connsiteX0" fmla="*/ 0 w 3062485"/>
              <a:gd name="connsiteY0" fmla="*/ 19 h 2758140"/>
              <a:gd name="connsiteX1" fmla="*/ 2722628 w 3062485"/>
              <a:gd name="connsiteY1" fmla="*/ 2314235 h 2758140"/>
              <a:gd name="connsiteX2" fmla="*/ 3062485 w 3062485"/>
              <a:gd name="connsiteY2" fmla="*/ 2329698 h 2758140"/>
              <a:gd name="connsiteX3" fmla="*/ 2480034 w 3062485"/>
              <a:gd name="connsiteY3" fmla="*/ 2758140 h 2758140"/>
              <a:gd name="connsiteX4" fmla="*/ 1942845 w 3062485"/>
              <a:gd name="connsiteY4" fmla="*/ 2233319 h 2758140"/>
              <a:gd name="connsiteX5" fmla="*/ 2280492 w 3062485"/>
              <a:gd name="connsiteY5" fmla="*/ 2248453 h 2758140"/>
              <a:gd name="connsiteX6" fmla="*/ 1537 w 3062485"/>
              <a:gd name="connsiteY6" fmla="*/ 422369 h 2758140"/>
              <a:gd name="connsiteX7" fmla="*/ 0 w 3062485"/>
              <a:gd name="connsiteY7" fmla="*/ 19 h 2758140"/>
              <a:gd name="connsiteX0" fmla="*/ 0 w 3062485"/>
              <a:gd name="connsiteY0" fmla="*/ 19 h 2758140"/>
              <a:gd name="connsiteX1" fmla="*/ 2722628 w 3062485"/>
              <a:gd name="connsiteY1" fmla="*/ 2314235 h 2758140"/>
              <a:gd name="connsiteX2" fmla="*/ 3062485 w 3062485"/>
              <a:gd name="connsiteY2" fmla="*/ 2329698 h 2758140"/>
              <a:gd name="connsiteX3" fmla="*/ 2480034 w 3062485"/>
              <a:gd name="connsiteY3" fmla="*/ 2758140 h 2758140"/>
              <a:gd name="connsiteX4" fmla="*/ 1942845 w 3062485"/>
              <a:gd name="connsiteY4" fmla="*/ 2233319 h 2758140"/>
              <a:gd name="connsiteX5" fmla="*/ 2290017 w 3062485"/>
              <a:gd name="connsiteY5" fmla="*/ 2305603 h 2758140"/>
              <a:gd name="connsiteX6" fmla="*/ 1537 w 3062485"/>
              <a:gd name="connsiteY6" fmla="*/ 422369 h 2758140"/>
              <a:gd name="connsiteX7" fmla="*/ 0 w 3062485"/>
              <a:gd name="connsiteY7" fmla="*/ 19 h 2758140"/>
              <a:gd name="connsiteX0" fmla="*/ 0 w 3062485"/>
              <a:gd name="connsiteY0" fmla="*/ 19 h 2758140"/>
              <a:gd name="connsiteX1" fmla="*/ 2722628 w 3062485"/>
              <a:gd name="connsiteY1" fmla="*/ 2314235 h 2758140"/>
              <a:gd name="connsiteX2" fmla="*/ 3062485 w 3062485"/>
              <a:gd name="connsiteY2" fmla="*/ 2329698 h 2758140"/>
              <a:gd name="connsiteX3" fmla="*/ 2480034 w 3062485"/>
              <a:gd name="connsiteY3" fmla="*/ 2758140 h 2758140"/>
              <a:gd name="connsiteX4" fmla="*/ 1942845 w 3062485"/>
              <a:gd name="connsiteY4" fmla="*/ 2299994 h 2758140"/>
              <a:gd name="connsiteX5" fmla="*/ 2290017 w 3062485"/>
              <a:gd name="connsiteY5" fmla="*/ 2305603 h 2758140"/>
              <a:gd name="connsiteX6" fmla="*/ 1537 w 3062485"/>
              <a:gd name="connsiteY6" fmla="*/ 422369 h 2758140"/>
              <a:gd name="connsiteX7" fmla="*/ 0 w 3062485"/>
              <a:gd name="connsiteY7" fmla="*/ 19 h 2758140"/>
              <a:gd name="connsiteX0" fmla="*/ 0 w 3024385"/>
              <a:gd name="connsiteY0" fmla="*/ 19 h 2758140"/>
              <a:gd name="connsiteX1" fmla="*/ 2722628 w 3024385"/>
              <a:gd name="connsiteY1" fmla="*/ 2314235 h 2758140"/>
              <a:gd name="connsiteX2" fmla="*/ 3024385 w 3024385"/>
              <a:gd name="connsiteY2" fmla="*/ 2310648 h 2758140"/>
              <a:gd name="connsiteX3" fmla="*/ 2480034 w 3024385"/>
              <a:gd name="connsiteY3" fmla="*/ 2758140 h 2758140"/>
              <a:gd name="connsiteX4" fmla="*/ 1942845 w 3024385"/>
              <a:gd name="connsiteY4" fmla="*/ 2299994 h 2758140"/>
              <a:gd name="connsiteX5" fmla="*/ 2290017 w 3024385"/>
              <a:gd name="connsiteY5" fmla="*/ 2305603 h 2758140"/>
              <a:gd name="connsiteX6" fmla="*/ 1537 w 3024385"/>
              <a:gd name="connsiteY6" fmla="*/ 422369 h 2758140"/>
              <a:gd name="connsiteX7" fmla="*/ 0 w 3024385"/>
              <a:gd name="connsiteY7" fmla="*/ 19 h 2758140"/>
              <a:gd name="connsiteX0" fmla="*/ 0 w 3024385"/>
              <a:gd name="connsiteY0" fmla="*/ 19 h 2758140"/>
              <a:gd name="connsiteX1" fmla="*/ 2722628 w 3024385"/>
              <a:gd name="connsiteY1" fmla="*/ 2314235 h 2758140"/>
              <a:gd name="connsiteX2" fmla="*/ 3024385 w 3024385"/>
              <a:gd name="connsiteY2" fmla="*/ 2310648 h 2758140"/>
              <a:gd name="connsiteX3" fmla="*/ 2480034 w 3024385"/>
              <a:gd name="connsiteY3" fmla="*/ 2758140 h 2758140"/>
              <a:gd name="connsiteX4" fmla="*/ 1961895 w 3024385"/>
              <a:gd name="connsiteY4" fmla="*/ 2299994 h 2758140"/>
              <a:gd name="connsiteX5" fmla="*/ 2290017 w 3024385"/>
              <a:gd name="connsiteY5" fmla="*/ 2305603 h 2758140"/>
              <a:gd name="connsiteX6" fmla="*/ 1537 w 3024385"/>
              <a:gd name="connsiteY6" fmla="*/ 422369 h 2758140"/>
              <a:gd name="connsiteX7" fmla="*/ 0 w 3024385"/>
              <a:gd name="connsiteY7" fmla="*/ 19 h 2758140"/>
              <a:gd name="connsiteX0" fmla="*/ 0 w 3024385"/>
              <a:gd name="connsiteY0" fmla="*/ 19 h 2758140"/>
              <a:gd name="connsiteX1" fmla="*/ 2722628 w 3024385"/>
              <a:gd name="connsiteY1" fmla="*/ 2314235 h 2758140"/>
              <a:gd name="connsiteX2" fmla="*/ 3024385 w 3024385"/>
              <a:gd name="connsiteY2" fmla="*/ 2310648 h 2758140"/>
              <a:gd name="connsiteX3" fmla="*/ 2480034 w 3024385"/>
              <a:gd name="connsiteY3" fmla="*/ 2758140 h 2758140"/>
              <a:gd name="connsiteX4" fmla="*/ 1961895 w 3024385"/>
              <a:gd name="connsiteY4" fmla="*/ 2299994 h 2758140"/>
              <a:gd name="connsiteX5" fmla="*/ 2290017 w 3024385"/>
              <a:gd name="connsiteY5" fmla="*/ 2305603 h 2758140"/>
              <a:gd name="connsiteX6" fmla="*/ 1537 w 3024385"/>
              <a:gd name="connsiteY6" fmla="*/ 422369 h 2758140"/>
              <a:gd name="connsiteX7" fmla="*/ 0 w 3024385"/>
              <a:gd name="connsiteY7" fmla="*/ 19 h 2758140"/>
              <a:gd name="connsiteX0" fmla="*/ 0 w 3024385"/>
              <a:gd name="connsiteY0" fmla="*/ 19 h 2758140"/>
              <a:gd name="connsiteX1" fmla="*/ 2703578 w 3024385"/>
              <a:gd name="connsiteY1" fmla="*/ 2304710 h 2758140"/>
              <a:gd name="connsiteX2" fmla="*/ 3024385 w 3024385"/>
              <a:gd name="connsiteY2" fmla="*/ 2310648 h 2758140"/>
              <a:gd name="connsiteX3" fmla="*/ 2480034 w 3024385"/>
              <a:gd name="connsiteY3" fmla="*/ 2758140 h 2758140"/>
              <a:gd name="connsiteX4" fmla="*/ 1961895 w 3024385"/>
              <a:gd name="connsiteY4" fmla="*/ 2299994 h 2758140"/>
              <a:gd name="connsiteX5" fmla="*/ 2290017 w 3024385"/>
              <a:gd name="connsiteY5" fmla="*/ 2305603 h 2758140"/>
              <a:gd name="connsiteX6" fmla="*/ 1537 w 3024385"/>
              <a:gd name="connsiteY6" fmla="*/ 422369 h 2758140"/>
              <a:gd name="connsiteX7" fmla="*/ 0 w 3024385"/>
              <a:gd name="connsiteY7" fmla="*/ 19 h 2758140"/>
              <a:gd name="connsiteX0" fmla="*/ 0 w 3024385"/>
              <a:gd name="connsiteY0" fmla="*/ 19 h 2758140"/>
              <a:gd name="connsiteX1" fmla="*/ 2703578 w 3024385"/>
              <a:gd name="connsiteY1" fmla="*/ 2304710 h 2758140"/>
              <a:gd name="connsiteX2" fmla="*/ 3024385 w 3024385"/>
              <a:gd name="connsiteY2" fmla="*/ 2310648 h 2758140"/>
              <a:gd name="connsiteX3" fmla="*/ 2480034 w 3024385"/>
              <a:gd name="connsiteY3" fmla="*/ 2758140 h 2758140"/>
              <a:gd name="connsiteX4" fmla="*/ 1980945 w 3024385"/>
              <a:gd name="connsiteY4" fmla="*/ 2309519 h 2758140"/>
              <a:gd name="connsiteX5" fmla="*/ 2290017 w 3024385"/>
              <a:gd name="connsiteY5" fmla="*/ 2305603 h 2758140"/>
              <a:gd name="connsiteX6" fmla="*/ 1537 w 3024385"/>
              <a:gd name="connsiteY6" fmla="*/ 422369 h 2758140"/>
              <a:gd name="connsiteX7" fmla="*/ 0 w 3024385"/>
              <a:gd name="connsiteY7" fmla="*/ 19 h 2758140"/>
              <a:gd name="connsiteX0" fmla="*/ 0 w 3024385"/>
              <a:gd name="connsiteY0" fmla="*/ 19 h 2758140"/>
              <a:gd name="connsiteX1" fmla="*/ 2703578 w 3024385"/>
              <a:gd name="connsiteY1" fmla="*/ 2304710 h 2758140"/>
              <a:gd name="connsiteX2" fmla="*/ 3024385 w 3024385"/>
              <a:gd name="connsiteY2" fmla="*/ 2310648 h 2758140"/>
              <a:gd name="connsiteX3" fmla="*/ 2508609 w 3024385"/>
              <a:gd name="connsiteY3" fmla="*/ 2758140 h 2758140"/>
              <a:gd name="connsiteX4" fmla="*/ 1980945 w 3024385"/>
              <a:gd name="connsiteY4" fmla="*/ 2309519 h 2758140"/>
              <a:gd name="connsiteX5" fmla="*/ 2290017 w 3024385"/>
              <a:gd name="connsiteY5" fmla="*/ 2305603 h 2758140"/>
              <a:gd name="connsiteX6" fmla="*/ 1537 w 3024385"/>
              <a:gd name="connsiteY6" fmla="*/ 422369 h 2758140"/>
              <a:gd name="connsiteX7" fmla="*/ 0 w 3024385"/>
              <a:gd name="connsiteY7" fmla="*/ 19 h 2758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24385" h="2758140">
                <a:moveTo>
                  <a:pt x="0" y="19"/>
                </a:moveTo>
                <a:cubicBezTo>
                  <a:pt x="1353828" y="-4909"/>
                  <a:pt x="2490326" y="967774"/>
                  <a:pt x="2703578" y="2304710"/>
                </a:cubicBezTo>
                <a:lnTo>
                  <a:pt x="3024385" y="2310648"/>
                </a:lnTo>
                <a:lnTo>
                  <a:pt x="2508609" y="2758140"/>
                </a:lnTo>
                <a:lnTo>
                  <a:pt x="1980945" y="2309519"/>
                </a:lnTo>
                <a:lnTo>
                  <a:pt x="2290017" y="2305603"/>
                </a:lnTo>
                <a:cubicBezTo>
                  <a:pt x="2055228" y="1236154"/>
                  <a:pt x="1096448" y="418384"/>
                  <a:pt x="1537" y="422369"/>
                </a:cubicBezTo>
                <a:cubicBezTo>
                  <a:pt x="1025" y="281586"/>
                  <a:pt x="512" y="140802"/>
                  <a:pt x="0" y="19"/>
                </a:cubicBezTo>
                <a:close/>
              </a:path>
            </a:pathLst>
          </a:custGeom>
          <a:solidFill>
            <a:schemeClr val="accent1">
              <a:lumMod val="60000"/>
              <a:lumOff val="4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3" name="環状矢印 8"/>
          <p:cNvSpPr/>
          <p:nvPr userDrawn="1"/>
        </p:nvSpPr>
        <p:spPr>
          <a:xfrm rot="10800000">
            <a:off x="6112473" y="5582267"/>
            <a:ext cx="3024385" cy="2758140"/>
          </a:xfrm>
          <a:custGeom>
            <a:avLst/>
            <a:gdLst>
              <a:gd name="connsiteX0" fmla="*/ 3370992 w 6761982"/>
              <a:gd name="connsiteY0" fmla="*/ 634089 h 6761982"/>
              <a:gd name="connsiteX1" fmla="*/ 6093620 w 6761982"/>
              <a:gd name="connsiteY1" fmla="*/ 2948305 h 6761982"/>
              <a:gd name="connsiteX2" fmla="*/ 6709702 w 6761982"/>
              <a:gd name="connsiteY2" fmla="*/ 3039968 h 6761982"/>
              <a:gd name="connsiteX3" fmla="*/ 5889126 w 6761982"/>
              <a:gd name="connsiteY3" fmla="*/ 3754160 h 6761982"/>
              <a:gd name="connsiteX4" fmla="*/ 5037612 w 6761982"/>
              <a:gd name="connsiteY4" fmla="*/ 2791189 h 6761982"/>
              <a:gd name="connsiteX5" fmla="*/ 5651484 w 6761982"/>
              <a:gd name="connsiteY5" fmla="*/ 2882523 h 6761982"/>
              <a:gd name="connsiteX6" fmla="*/ 3372529 w 6761982"/>
              <a:gd name="connsiteY6" fmla="*/ 1056439 h 6761982"/>
              <a:gd name="connsiteX7" fmla="*/ 3370992 w 6761982"/>
              <a:gd name="connsiteY7" fmla="*/ 634089 h 6761982"/>
              <a:gd name="connsiteX0" fmla="*/ 0 w 3338710"/>
              <a:gd name="connsiteY0" fmla="*/ 19 h 2758140"/>
              <a:gd name="connsiteX1" fmla="*/ 2722628 w 3338710"/>
              <a:gd name="connsiteY1" fmla="*/ 2314235 h 2758140"/>
              <a:gd name="connsiteX2" fmla="*/ 3338710 w 3338710"/>
              <a:gd name="connsiteY2" fmla="*/ 2405898 h 2758140"/>
              <a:gd name="connsiteX3" fmla="*/ 2480034 w 3338710"/>
              <a:gd name="connsiteY3" fmla="*/ 2758140 h 2758140"/>
              <a:gd name="connsiteX4" fmla="*/ 1666620 w 3338710"/>
              <a:gd name="connsiteY4" fmla="*/ 2157119 h 2758140"/>
              <a:gd name="connsiteX5" fmla="*/ 2280492 w 3338710"/>
              <a:gd name="connsiteY5" fmla="*/ 2248453 h 2758140"/>
              <a:gd name="connsiteX6" fmla="*/ 1537 w 3338710"/>
              <a:gd name="connsiteY6" fmla="*/ 422369 h 2758140"/>
              <a:gd name="connsiteX7" fmla="*/ 0 w 3338710"/>
              <a:gd name="connsiteY7" fmla="*/ 19 h 2758140"/>
              <a:gd name="connsiteX0" fmla="*/ 0 w 3062485"/>
              <a:gd name="connsiteY0" fmla="*/ 19 h 2758140"/>
              <a:gd name="connsiteX1" fmla="*/ 2722628 w 3062485"/>
              <a:gd name="connsiteY1" fmla="*/ 2314235 h 2758140"/>
              <a:gd name="connsiteX2" fmla="*/ 3062485 w 3062485"/>
              <a:gd name="connsiteY2" fmla="*/ 2329698 h 2758140"/>
              <a:gd name="connsiteX3" fmla="*/ 2480034 w 3062485"/>
              <a:gd name="connsiteY3" fmla="*/ 2758140 h 2758140"/>
              <a:gd name="connsiteX4" fmla="*/ 1666620 w 3062485"/>
              <a:gd name="connsiteY4" fmla="*/ 2157119 h 2758140"/>
              <a:gd name="connsiteX5" fmla="*/ 2280492 w 3062485"/>
              <a:gd name="connsiteY5" fmla="*/ 2248453 h 2758140"/>
              <a:gd name="connsiteX6" fmla="*/ 1537 w 3062485"/>
              <a:gd name="connsiteY6" fmla="*/ 422369 h 2758140"/>
              <a:gd name="connsiteX7" fmla="*/ 0 w 3062485"/>
              <a:gd name="connsiteY7" fmla="*/ 19 h 2758140"/>
              <a:gd name="connsiteX0" fmla="*/ 0 w 3062485"/>
              <a:gd name="connsiteY0" fmla="*/ 19 h 2758140"/>
              <a:gd name="connsiteX1" fmla="*/ 2722628 w 3062485"/>
              <a:gd name="connsiteY1" fmla="*/ 2314235 h 2758140"/>
              <a:gd name="connsiteX2" fmla="*/ 3062485 w 3062485"/>
              <a:gd name="connsiteY2" fmla="*/ 2329698 h 2758140"/>
              <a:gd name="connsiteX3" fmla="*/ 2480034 w 3062485"/>
              <a:gd name="connsiteY3" fmla="*/ 2758140 h 2758140"/>
              <a:gd name="connsiteX4" fmla="*/ 1942845 w 3062485"/>
              <a:gd name="connsiteY4" fmla="*/ 2233319 h 2758140"/>
              <a:gd name="connsiteX5" fmla="*/ 2280492 w 3062485"/>
              <a:gd name="connsiteY5" fmla="*/ 2248453 h 2758140"/>
              <a:gd name="connsiteX6" fmla="*/ 1537 w 3062485"/>
              <a:gd name="connsiteY6" fmla="*/ 422369 h 2758140"/>
              <a:gd name="connsiteX7" fmla="*/ 0 w 3062485"/>
              <a:gd name="connsiteY7" fmla="*/ 19 h 2758140"/>
              <a:gd name="connsiteX0" fmla="*/ 0 w 3062485"/>
              <a:gd name="connsiteY0" fmla="*/ 19 h 2758140"/>
              <a:gd name="connsiteX1" fmla="*/ 2722628 w 3062485"/>
              <a:gd name="connsiteY1" fmla="*/ 2314235 h 2758140"/>
              <a:gd name="connsiteX2" fmla="*/ 3062485 w 3062485"/>
              <a:gd name="connsiteY2" fmla="*/ 2329698 h 2758140"/>
              <a:gd name="connsiteX3" fmla="*/ 2480034 w 3062485"/>
              <a:gd name="connsiteY3" fmla="*/ 2758140 h 2758140"/>
              <a:gd name="connsiteX4" fmla="*/ 1942845 w 3062485"/>
              <a:gd name="connsiteY4" fmla="*/ 2233319 h 2758140"/>
              <a:gd name="connsiteX5" fmla="*/ 2290017 w 3062485"/>
              <a:gd name="connsiteY5" fmla="*/ 2305603 h 2758140"/>
              <a:gd name="connsiteX6" fmla="*/ 1537 w 3062485"/>
              <a:gd name="connsiteY6" fmla="*/ 422369 h 2758140"/>
              <a:gd name="connsiteX7" fmla="*/ 0 w 3062485"/>
              <a:gd name="connsiteY7" fmla="*/ 19 h 2758140"/>
              <a:gd name="connsiteX0" fmla="*/ 0 w 3062485"/>
              <a:gd name="connsiteY0" fmla="*/ 19 h 2758140"/>
              <a:gd name="connsiteX1" fmla="*/ 2722628 w 3062485"/>
              <a:gd name="connsiteY1" fmla="*/ 2314235 h 2758140"/>
              <a:gd name="connsiteX2" fmla="*/ 3062485 w 3062485"/>
              <a:gd name="connsiteY2" fmla="*/ 2329698 h 2758140"/>
              <a:gd name="connsiteX3" fmla="*/ 2480034 w 3062485"/>
              <a:gd name="connsiteY3" fmla="*/ 2758140 h 2758140"/>
              <a:gd name="connsiteX4" fmla="*/ 1942845 w 3062485"/>
              <a:gd name="connsiteY4" fmla="*/ 2299994 h 2758140"/>
              <a:gd name="connsiteX5" fmla="*/ 2290017 w 3062485"/>
              <a:gd name="connsiteY5" fmla="*/ 2305603 h 2758140"/>
              <a:gd name="connsiteX6" fmla="*/ 1537 w 3062485"/>
              <a:gd name="connsiteY6" fmla="*/ 422369 h 2758140"/>
              <a:gd name="connsiteX7" fmla="*/ 0 w 3062485"/>
              <a:gd name="connsiteY7" fmla="*/ 19 h 2758140"/>
              <a:gd name="connsiteX0" fmla="*/ 0 w 3024385"/>
              <a:gd name="connsiteY0" fmla="*/ 19 h 2758140"/>
              <a:gd name="connsiteX1" fmla="*/ 2722628 w 3024385"/>
              <a:gd name="connsiteY1" fmla="*/ 2314235 h 2758140"/>
              <a:gd name="connsiteX2" fmla="*/ 3024385 w 3024385"/>
              <a:gd name="connsiteY2" fmla="*/ 2310648 h 2758140"/>
              <a:gd name="connsiteX3" fmla="*/ 2480034 w 3024385"/>
              <a:gd name="connsiteY3" fmla="*/ 2758140 h 2758140"/>
              <a:gd name="connsiteX4" fmla="*/ 1942845 w 3024385"/>
              <a:gd name="connsiteY4" fmla="*/ 2299994 h 2758140"/>
              <a:gd name="connsiteX5" fmla="*/ 2290017 w 3024385"/>
              <a:gd name="connsiteY5" fmla="*/ 2305603 h 2758140"/>
              <a:gd name="connsiteX6" fmla="*/ 1537 w 3024385"/>
              <a:gd name="connsiteY6" fmla="*/ 422369 h 2758140"/>
              <a:gd name="connsiteX7" fmla="*/ 0 w 3024385"/>
              <a:gd name="connsiteY7" fmla="*/ 19 h 2758140"/>
              <a:gd name="connsiteX0" fmla="*/ 0 w 3024385"/>
              <a:gd name="connsiteY0" fmla="*/ 19 h 2758140"/>
              <a:gd name="connsiteX1" fmla="*/ 2722628 w 3024385"/>
              <a:gd name="connsiteY1" fmla="*/ 2314235 h 2758140"/>
              <a:gd name="connsiteX2" fmla="*/ 3024385 w 3024385"/>
              <a:gd name="connsiteY2" fmla="*/ 2310648 h 2758140"/>
              <a:gd name="connsiteX3" fmla="*/ 2480034 w 3024385"/>
              <a:gd name="connsiteY3" fmla="*/ 2758140 h 2758140"/>
              <a:gd name="connsiteX4" fmla="*/ 1961895 w 3024385"/>
              <a:gd name="connsiteY4" fmla="*/ 2299994 h 2758140"/>
              <a:gd name="connsiteX5" fmla="*/ 2290017 w 3024385"/>
              <a:gd name="connsiteY5" fmla="*/ 2305603 h 2758140"/>
              <a:gd name="connsiteX6" fmla="*/ 1537 w 3024385"/>
              <a:gd name="connsiteY6" fmla="*/ 422369 h 2758140"/>
              <a:gd name="connsiteX7" fmla="*/ 0 w 3024385"/>
              <a:gd name="connsiteY7" fmla="*/ 19 h 2758140"/>
              <a:gd name="connsiteX0" fmla="*/ 0 w 3024385"/>
              <a:gd name="connsiteY0" fmla="*/ 19 h 2758140"/>
              <a:gd name="connsiteX1" fmla="*/ 2722628 w 3024385"/>
              <a:gd name="connsiteY1" fmla="*/ 2314235 h 2758140"/>
              <a:gd name="connsiteX2" fmla="*/ 3024385 w 3024385"/>
              <a:gd name="connsiteY2" fmla="*/ 2310648 h 2758140"/>
              <a:gd name="connsiteX3" fmla="*/ 2480034 w 3024385"/>
              <a:gd name="connsiteY3" fmla="*/ 2758140 h 2758140"/>
              <a:gd name="connsiteX4" fmla="*/ 1961895 w 3024385"/>
              <a:gd name="connsiteY4" fmla="*/ 2299994 h 2758140"/>
              <a:gd name="connsiteX5" fmla="*/ 2290017 w 3024385"/>
              <a:gd name="connsiteY5" fmla="*/ 2305603 h 2758140"/>
              <a:gd name="connsiteX6" fmla="*/ 1537 w 3024385"/>
              <a:gd name="connsiteY6" fmla="*/ 422369 h 2758140"/>
              <a:gd name="connsiteX7" fmla="*/ 0 w 3024385"/>
              <a:gd name="connsiteY7" fmla="*/ 19 h 2758140"/>
              <a:gd name="connsiteX0" fmla="*/ 0 w 3024385"/>
              <a:gd name="connsiteY0" fmla="*/ 19 h 2758140"/>
              <a:gd name="connsiteX1" fmla="*/ 2703578 w 3024385"/>
              <a:gd name="connsiteY1" fmla="*/ 2304710 h 2758140"/>
              <a:gd name="connsiteX2" fmla="*/ 3024385 w 3024385"/>
              <a:gd name="connsiteY2" fmla="*/ 2310648 h 2758140"/>
              <a:gd name="connsiteX3" fmla="*/ 2480034 w 3024385"/>
              <a:gd name="connsiteY3" fmla="*/ 2758140 h 2758140"/>
              <a:gd name="connsiteX4" fmla="*/ 1961895 w 3024385"/>
              <a:gd name="connsiteY4" fmla="*/ 2299994 h 2758140"/>
              <a:gd name="connsiteX5" fmla="*/ 2290017 w 3024385"/>
              <a:gd name="connsiteY5" fmla="*/ 2305603 h 2758140"/>
              <a:gd name="connsiteX6" fmla="*/ 1537 w 3024385"/>
              <a:gd name="connsiteY6" fmla="*/ 422369 h 2758140"/>
              <a:gd name="connsiteX7" fmla="*/ 0 w 3024385"/>
              <a:gd name="connsiteY7" fmla="*/ 19 h 2758140"/>
              <a:gd name="connsiteX0" fmla="*/ 0 w 3024385"/>
              <a:gd name="connsiteY0" fmla="*/ 19 h 2758140"/>
              <a:gd name="connsiteX1" fmla="*/ 2703578 w 3024385"/>
              <a:gd name="connsiteY1" fmla="*/ 2304710 h 2758140"/>
              <a:gd name="connsiteX2" fmla="*/ 3024385 w 3024385"/>
              <a:gd name="connsiteY2" fmla="*/ 2310648 h 2758140"/>
              <a:gd name="connsiteX3" fmla="*/ 2480034 w 3024385"/>
              <a:gd name="connsiteY3" fmla="*/ 2758140 h 2758140"/>
              <a:gd name="connsiteX4" fmla="*/ 1980945 w 3024385"/>
              <a:gd name="connsiteY4" fmla="*/ 2309519 h 2758140"/>
              <a:gd name="connsiteX5" fmla="*/ 2290017 w 3024385"/>
              <a:gd name="connsiteY5" fmla="*/ 2305603 h 2758140"/>
              <a:gd name="connsiteX6" fmla="*/ 1537 w 3024385"/>
              <a:gd name="connsiteY6" fmla="*/ 422369 h 2758140"/>
              <a:gd name="connsiteX7" fmla="*/ 0 w 3024385"/>
              <a:gd name="connsiteY7" fmla="*/ 19 h 2758140"/>
              <a:gd name="connsiteX0" fmla="*/ 0 w 3024385"/>
              <a:gd name="connsiteY0" fmla="*/ 19 h 2758140"/>
              <a:gd name="connsiteX1" fmla="*/ 2703578 w 3024385"/>
              <a:gd name="connsiteY1" fmla="*/ 2304710 h 2758140"/>
              <a:gd name="connsiteX2" fmla="*/ 3024385 w 3024385"/>
              <a:gd name="connsiteY2" fmla="*/ 2310648 h 2758140"/>
              <a:gd name="connsiteX3" fmla="*/ 2508609 w 3024385"/>
              <a:gd name="connsiteY3" fmla="*/ 2758140 h 2758140"/>
              <a:gd name="connsiteX4" fmla="*/ 1980945 w 3024385"/>
              <a:gd name="connsiteY4" fmla="*/ 2309519 h 2758140"/>
              <a:gd name="connsiteX5" fmla="*/ 2290017 w 3024385"/>
              <a:gd name="connsiteY5" fmla="*/ 2305603 h 2758140"/>
              <a:gd name="connsiteX6" fmla="*/ 1537 w 3024385"/>
              <a:gd name="connsiteY6" fmla="*/ 422369 h 2758140"/>
              <a:gd name="connsiteX7" fmla="*/ 0 w 3024385"/>
              <a:gd name="connsiteY7" fmla="*/ 19 h 2758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24385" h="2758140">
                <a:moveTo>
                  <a:pt x="0" y="19"/>
                </a:moveTo>
                <a:cubicBezTo>
                  <a:pt x="1353828" y="-4909"/>
                  <a:pt x="2490326" y="967774"/>
                  <a:pt x="2703578" y="2304710"/>
                </a:cubicBezTo>
                <a:lnTo>
                  <a:pt x="3024385" y="2310648"/>
                </a:lnTo>
                <a:lnTo>
                  <a:pt x="2508609" y="2758140"/>
                </a:lnTo>
                <a:lnTo>
                  <a:pt x="1980945" y="2309519"/>
                </a:lnTo>
                <a:lnTo>
                  <a:pt x="2290017" y="2305603"/>
                </a:lnTo>
                <a:cubicBezTo>
                  <a:pt x="2055228" y="1236154"/>
                  <a:pt x="1096448" y="418384"/>
                  <a:pt x="1537" y="422369"/>
                </a:cubicBezTo>
                <a:cubicBezTo>
                  <a:pt x="1025" y="281586"/>
                  <a:pt x="512" y="140802"/>
                  <a:pt x="0" y="19"/>
                </a:cubicBezTo>
                <a:close/>
              </a:path>
            </a:pathLst>
          </a:custGeom>
          <a:solidFill>
            <a:schemeClr val="accent1"/>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4" name="環状矢印 8"/>
          <p:cNvSpPr/>
          <p:nvPr userDrawn="1"/>
        </p:nvSpPr>
        <p:spPr>
          <a:xfrm rot="16200000">
            <a:off x="6255121" y="2679785"/>
            <a:ext cx="3024385" cy="2758140"/>
          </a:xfrm>
          <a:custGeom>
            <a:avLst/>
            <a:gdLst>
              <a:gd name="connsiteX0" fmla="*/ 3370992 w 6761982"/>
              <a:gd name="connsiteY0" fmla="*/ 634089 h 6761982"/>
              <a:gd name="connsiteX1" fmla="*/ 6093620 w 6761982"/>
              <a:gd name="connsiteY1" fmla="*/ 2948305 h 6761982"/>
              <a:gd name="connsiteX2" fmla="*/ 6709702 w 6761982"/>
              <a:gd name="connsiteY2" fmla="*/ 3039968 h 6761982"/>
              <a:gd name="connsiteX3" fmla="*/ 5889126 w 6761982"/>
              <a:gd name="connsiteY3" fmla="*/ 3754160 h 6761982"/>
              <a:gd name="connsiteX4" fmla="*/ 5037612 w 6761982"/>
              <a:gd name="connsiteY4" fmla="*/ 2791189 h 6761982"/>
              <a:gd name="connsiteX5" fmla="*/ 5651484 w 6761982"/>
              <a:gd name="connsiteY5" fmla="*/ 2882523 h 6761982"/>
              <a:gd name="connsiteX6" fmla="*/ 3372529 w 6761982"/>
              <a:gd name="connsiteY6" fmla="*/ 1056439 h 6761982"/>
              <a:gd name="connsiteX7" fmla="*/ 3370992 w 6761982"/>
              <a:gd name="connsiteY7" fmla="*/ 634089 h 6761982"/>
              <a:gd name="connsiteX0" fmla="*/ 0 w 3338710"/>
              <a:gd name="connsiteY0" fmla="*/ 19 h 2758140"/>
              <a:gd name="connsiteX1" fmla="*/ 2722628 w 3338710"/>
              <a:gd name="connsiteY1" fmla="*/ 2314235 h 2758140"/>
              <a:gd name="connsiteX2" fmla="*/ 3338710 w 3338710"/>
              <a:gd name="connsiteY2" fmla="*/ 2405898 h 2758140"/>
              <a:gd name="connsiteX3" fmla="*/ 2480034 w 3338710"/>
              <a:gd name="connsiteY3" fmla="*/ 2758140 h 2758140"/>
              <a:gd name="connsiteX4" fmla="*/ 1666620 w 3338710"/>
              <a:gd name="connsiteY4" fmla="*/ 2157119 h 2758140"/>
              <a:gd name="connsiteX5" fmla="*/ 2280492 w 3338710"/>
              <a:gd name="connsiteY5" fmla="*/ 2248453 h 2758140"/>
              <a:gd name="connsiteX6" fmla="*/ 1537 w 3338710"/>
              <a:gd name="connsiteY6" fmla="*/ 422369 h 2758140"/>
              <a:gd name="connsiteX7" fmla="*/ 0 w 3338710"/>
              <a:gd name="connsiteY7" fmla="*/ 19 h 2758140"/>
              <a:gd name="connsiteX0" fmla="*/ 0 w 3062485"/>
              <a:gd name="connsiteY0" fmla="*/ 19 h 2758140"/>
              <a:gd name="connsiteX1" fmla="*/ 2722628 w 3062485"/>
              <a:gd name="connsiteY1" fmla="*/ 2314235 h 2758140"/>
              <a:gd name="connsiteX2" fmla="*/ 3062485 w 3062485"/>
              <a:gd name="connsiteY2" fmla="*/ 2329698 h 2758140"/>
              <a:gd name="connsiteX3" fmla="*/ 2480034 w 3062485"/>
              <a:gd name="connsiteY3" fmla="*/ 2758140 h 2758140"/>
              <a:gd name="connsiteX4" fmla="*/ 1666620 w 3062485"/>
              <a:gd name="connsiteY4" fmla="*/ 2157119 h 2758140"/>
              <a:gd name="connsiteX5" fmla="*/ 2280492 w 3062485"/>
              <a:gd name="connsiteY5" fmla="*/ 2248453 h 2758140"/>
              <a:gd name="connsiteX6" fmla="*/ 1537 w 3062485"/>
              <a:gd name="connsiteY6" fmla="*/ 422369 h 2758140"/>
              <a:gd name="connsiteX7" fmla="*/ 0 w 3062485"/>
              <a:gd name="connsiteY7" fmla="*/ 19 h 2758140"/>
              <a:gd name="connsiteX0" fmla="*/ 0 w 3062485"/>
              <a:gd name="connsiteY0" fmla="*/ 19 h 2758140"/>
              <a:gd name="connsiteX1" fmla="*/ 2722628 w 3062485"/>
              <a:gd name="connsiteY1" fmla="*/ 2314235 h 2758140"/>
              <a:gd name="connsiteX2" fmla="*/ 3062485 w 3062485"/>
              <a:gd name="connsiteY2" fmla="*/ 2329698 h 2758140"/>
              <a:gd name="connsiteX3" fmla="*/ 2480034 w 3062485"/>
              <a:gd name="connsiteY3" fmla="*/ 2758140 h 2758140"/>
              <a:gd name="connsiteX4" fmla="*/ 1942845 w 3062485"/>
              <a:gd name="connsiteY4" fmla="*/ 2233319 h 2758140"/>
              <a:gd name="connsiteX5" fmla="*/ 2280492 w 3062485"/>
              <a:gd name="connsiteY5" fmla="*/ 2248453 h 2758140"/>
              <a:gd name="connsiteX6" fmla="*/ 1537 w 3062485"/>
              <a:gd name="connsiteY6" fmla="*/ 422369 h 2758140"/>
              <a:gd name="connsiteX7" fmla="*/ 0 w 3062485"/>
              <a:gd name="connsiteY7" fmla="*/ 19 h 2758140"/>
              <a:gd name="connsiteX0" fmla="*/ 0 w 3062485"/>
              <a:gd name="connsiteY0" fmla="*/ 19 h 2758140"/>
              <a:gd name="connsiteX1" fmla="*/ 2722628 w 3062485"/>
              <a:gd name="connsiteY1" fmla="*/ 2314235 h 2758140"/>
              <a:gd name="connsiteX2" fmla="*/ 3062485 w 3062485"/>
              <a:gd name="connsiteY2" fmla="*/ 2329698 h 2758140"/>
              <a:gd name="connsiteX3" fmla="*/ 2480034 w 3062485"/>
              <a:gd name="connsiteY3" fmla="*/ 2758140 h 2758140"/>
              <a:gd name="connsiteX4" fmla="*/ 1942845 w 3062485"/>
              <a:gd name="connsiteY4" fmla="*/ 2233319 h 2758140"/>
              <a:gd name="connsiteX5" fmla="*/ 2290017 w 3062485"/>
              <a:gd name="connsiteY5" fmla="*/ 2305603 h 2758140"/>
              <a:gd name="connsiteX6" fmla="*/ 1537 w 3062485"/>
              <a:gd name="connsiteY6" fmla="*/ 422369 h 2758140"/>
              <a:gd name="connsiteX7" fmla="*/ 0 w 3062485"/>
              <a:gd name="connsiteY7" fmla="*/ 19 h 2758140"/>
              <a:gd name="connsiteX0" fmla="*/ 0 w 3062485"/>
              <a:gd name="connsiteY0" fmla="*/ 19 h 2758140"/>
              <a:gd name="connsiteX1" fmla="*/ 2722628 w 3062485"/>
              <a:gd name="connsiteY1" fmla="*/ 2314235 h 2758140"/>
              <a:gd name="connsiteX2" fmla="*/ 3062485 w 3062485"/>
              <a:gd name="connsiteY2" fmla="*/ 2329698 h 2758140"/>
              <a:gd name="connsiteX3" fmla="*/ 2480034 w 3062485"/>
              <a:gd name="connsiteY3" fmla="*/ 2758140 h 2758140"/>
              <a:gd name="connsiteX4" fmla="*/ 1942845 w 3062485"/>
              <a:gd name="connsiteY4" fmla="*/ 2299994 h 2758140"/>
              <a:gd name="connsiteX5" fmla="*/ 2290017 w 3062485"/>
              <a:gd name="connsiteY5" fmla="*/ 2305603 h 2758140"/>
              <a:gd name="connsiteX6" fmla="*/ 1537 w 3062485"/>
              <a:gd name="connsiteY6" fmla="*/ 422369 h 2758140"/>
              <a:gd name="connsiteX7" fmla="*/ 0 w 3062485"/>
              <a:gd name="connsiteY7" fmla="*/ 19 h 2758140"/>
              <a:gd name="connsiteX0" fmla="*/ 0 w 3024385"/>
              <a:gd name="connsiteY0" fmla="*/ 19 h 2758140"/>
              <a:gd name="connsiteX1" fmla="*/ 2722628 w 3024385"/>
              <a:gd name="connsiteY1" fmla="*/ 2314235 h 2758140"/>
              <a:gd name="connsiteX2" fmla="*/ 3024385 w 3024385"/>
              <a:gd name="connsiteY2" fmla="*/ 2310648 h 2758140"/>
              <a:gd name="connsiteX3" fmla="*/ 2480034 w 3024385"/>
              <a:gd name="connsiteY3" fmla="*/ 2758140 h 2758140"/>
              <a:gd name="connsiteX4" fmla="*/ 1942845 w 3024385"/>
              <a:gd name="connsiteY4" fmla="*/ 2299994 h 2758140"/>
              <a:gd name="connsiteX5" fmla="*/ 2290017 w 3024385"/>
              <a:gd name="connsiteY5" fmla="*/ 2305603 h 2758140"/>
              <a:gd name="connsiteX6" fmla="*/ 1537 w 3024385"/>
              <a:gd name="connsiteY6" fmla="*/ 422369 h 2758140"/>
              <a:gd name="connsiteX7" fmla="*/ 0 w 3024385"/>
              <a:gd name="connsiteY7" fmla="*/ 19 h 2758140"/>
              <a:gd name="connsiteX0" fmla="*/ 0 w 3024385"/>
              <a:gd name="connsiteY0" fmla="*/ 19 h 2758140"/>
              <a:gd name="connsiteX1" fmla="*/ 2722628 w 3024385"/>
              <a:gd name="connsiteY1" fmla="*/ 2314235 h 2758140"/>
              <a:gd name="connsiteX2" fmla="*/ 3024385 w 3024385"/>
              <a:gd name="connsiteY2" fmla="*/ 2310648 h 2758140"/>
              <a:gd name="connsiteX3" fmla="*/ 2480034 w 3024385"/>
              <a:gd name="connsiteY3" fmla="*/ 2758140 h 2758140"/>
              <a:gd name="connsiteX4" fmla="*/ 1961895 w 3024385"/>
              <a:gd name="connsiteY4" fmla="*/ 2299994 h 2758140"/>
              <a:gd name="connsiteX5" fmla="*/ 2290017 w 3024385"/>
              <a:gd name="connsiteY5" fmla="*/ 2305603 h 2758140"/>
              <a:gd name="connsiteX6" fmla="*/ 1537 w 3024385"/>
              <a:gd name="connsiteY6" fmla="*/ 422369 h 2758140"/>
              <a:gd name="connsiteX7" fmla="*/ 0 w 3024385"/>
              <a:gd name="connsiteY7" fmla="*/ 19 h 2758140"/>
              <a:gd name="connsiteX0" fmla="*/ 0 w 3024385"/>
              <a:gd name="connsiteY0" fmla="*/ 19 h 2758140"/>
              <a:gd name="connsiteX1" fmla="*/ 2722628 w 3024385"/>
              <a:gd name="connsiteY1" fmla="*/ 2314235 h 2758140"/>
              <a:gd name="connsiteX2" fmla="*/ 3024385 w 3024385"/>
              <a:gd name="connsiteY2" fmla="*/ 2310648 h 2758140"/>
              <a:gd name="connsiteX3" fmla="*/ 2480034 w 3024385"/>
              <a:gd name="connsiteY3" fmla="*/ 2758140 h 2758140"/>
              <a:gd name="connsiteX4" fmla="*/ 1961895 w 3024385"/>
              <a:gd name="connsiteY4" fmla="*/ 2299994 h 2758140"/>
              <a:gd name="connsiteX5" fmla="*/ 2290017 w 3024385"/>
              <a:gd name="connsiteY5" fmla="*/ 2305603 h 2758140"/>
              <a:gd name="connsiteX6" fmla="*/ 1537 w 3024385"/>
              <a:gd name="connsiteY6" fmla="*/ 422369 h 2758140"/>
              <a:gd name="connsiteX7" fmla="*/ 0 w 3024385"/>
              <a:gd name="connsiteY7" fmla="*/ 19 h 2758140"/>
              <a:gd name="connsiteX0" fmla="*/ 0 w 3024385"/>
              <a:gd name="connsiteY0" fmla="*/ 19 h 2758140"/>
              <a:gd name="connsiteX1" fmla="*/ 2703578 w 3024385"/>
              <a:gd name="connsiteY1" fmla="*/ 2304710 h 2758140"/>
              <a:gd name="connsiteX2" fmla="*/ 3024385 w 3024385"/>
              <a:gd name="connsiteY2" fmla="*/ 2310648 h 2758140"/>
              <a:gd name="connsiteX3" fmla="*/ 2480034 w 3024385"/>
              <a:gd name="connsiteY3" fmla="*/ 2758140 h 2758140"/>
              <a:gd name="connsiteX4" fmla="*/ 1961895 w 3024385"/>
              <a:gd name="connsiteY4" fmla="*/ 2299994 h 2758140"/>
              <a:gd name="connsiteX5" fmla="*/ 2290017 w 3024385"/>
              <a:gd name="connsiteY5" fmla="*/ 2305603 h 2758140"/>
              <a:gd name="connsiteX6" fmla="*/ 1537 w 3024385"/>
              <a:gd name="connsiteY6" fmla="*/ 422369 h 2758140"/>
              <a:gd name="connsiteX7" fmla="*/ 0 w 3024385"/>
              <a:gd name="connsiteY7" fmla="*/ 19 h 2758140"/>
              <a:gd name="connsiteX0" fmla="*/ 0 w 3024385"/>
              <a:gd name="connsiteY0" fmla="*/ 19 h 2758140"/>
              <a:gd name="connsiteX1" fmla="*/ 2703578 w 3024385"/>
              <a:gd name="connsiteY1" fmla="*/ 2304710 h 2758140"/>
              <a:gd name="connsiteX2" fmla="*/ 3024385 w 3024385"/>
              <a:gd name="connsiteY2" fmla="*/ 2310648 h 2758140"/>
              <a:gd name="connsiteX3" fmla="*/ 2480034 w 3024385"/>
              <a:gd name="connsiteY3" fmla="*/ 2758140 h 2758140"/>
              <a:gd name="connsiteX4" fmla="*/ 1980945 w 3024385"/>
              <a:gd name="connsiteY4" fmla="*/ 2309519 h 2758140"/>
              <a:gd name="connsiteX5" fmla="*/ 2290017 w 3024385"/>
              <a:gd name="connsiteY5" fmla="*/ 2305603 h 2758140"/>
              <a:gd name="connsiteX6" fmla="*/ 1537 w 3024385"/>
              <a:gd name="connsiteY6" fmla="*/ 422369 h 2758140"/>
              <a:gd name="connsiteX7" fmla="*/ 0 w 3024385"/>
              <a:gd name="connsiteY7" fmla="*/ 19 h 2758140"/>
              <a:gd name="connsiteX0" fmla="*/ 0 w 3024385"/>
              <a:gd name="connsiteY0" fmla="*/ 19 h 2758140"/>
              <a:gd name="connsiteX1" fmla="*/ 2703578 w 3024385"/>
              <a:gd name="connsiteY1" fmla="*/ 2304710 h 2758140"/>
              <a:gd name="connsiteX2" fmla="*/ 3024385 w 3024385"/>
              <a:gd name="connsiteY2" fmla="*/ 2310648 h 2758140"/>
              <a:gd name="connsiteX3" fmla="*/ 2508609 w 3024385"/>
              <a:gd name="connsiteY3" fmla="*/ 2758140 h 2758140"/>
              <a:gd name="connsiteX4" fmla="*/ 1980945 w 3024385"/>
              <a:gd name="connsiteY4" fmla="*/ 2309519 h 2758140"/>
              <a:gd name="connsiteX5" fmla="*/ 2290017 w 3024385"/>
              <a:gd name="connsiteY5" fmla="*/ 2305603 h 2758140"/>
              <a:gd name="connsiteX6" fmla="*/ 1537 w 3024385"/>
              <a:gd name="connsiteY6" fmla="*/ 422369 h 2758140"/>
              <a:gd name="connsiteX7" fmla="*/ 0 w 3024385"/>
              <a:gd name="connsiteY7" fmla="*/ 19 h 2758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24385" h="2758140">
                <a:moveTo>
                  <a:pt x="0" y="19"/>
                </a:moveTo>
                <a:cubicBezTo>
                  <a:pt x="1353828" y="-4909"/>
                  <a:pt x="2490326" y="967774"/>
                  <a:pt x="2703578" y="2304710"/>
                </a:cubicBezTo>
                <a:lnTo>
                  <a:pt x="3024385" y="2310648"/>
                </a:lnTo>
                <a:lnTo>
                  <a:pt x="2508609" y="2758140"/>
                </a:lnTo>
                <a:lnTo>
                  <a:pt x="1980945" y="2309519"/>
                </a:lnTo>
                <a:lnTo>
                  <a:pt x="2290017" y="2305603"/>
                </a:lnTo>
                <a:cubicBezTo>
                  <a:pt x="2055228" y="1236154"/>
                  <a:pt x="1096448" y="418384"/>
                  <a:pt x="1537" y="422369"/>
                </a:cubicBezTo>
                <a:cubicBezTo>
                  <a:pt x="1025" y="281586"/>
                  <a:pt x="512" y="140802"/>
                  <a:pt x="0" y="19"/>
                </a:cubicBezTo>
                <a:close/>
              </a:path>
            </a:pathLst>
          </a:custGeom>
          <a:solidFill>
            <a:schemeClr val="accent1">
              <a:lumMod val="75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6" name="円/楕円 15"/>
          <p:cNvSpPr/>
          <p:nvPr userDrawn="1"/>
        </p:nvSpPr>
        <p:spPr>
          <a:xfrm>
            <a:off x="10181969" y="3069064"/>
            <a:ext cx="1433384" cy="1433384"/>
          </a:xfrm>
          <a:prstGeom prst="ellipse">
            <a:avLst/>
          </a:prstGeom>
          <a:solidFill>
            <a:schemeClr val="accent1">
              <a:alpha val="59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円/楕円 16"/>
          <p:cNvSpPr/>
          <p:nvPr userDrawn="1"/>
        </p:nvSpPr>
        <p:spPr>
          <a:xfrm>
            <a:off x="10181969" y="6379823"/>
            <a:ext cx="1433384" cy="1433384"/>
          </a:xfrm>
          <a:prstGeom prst="ellipse">
            <a:avLst/>
          </a:prstGeom>
          <a:solidFill>
            <a:schemeClr val="accent1">
              <a:alpha val="59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円/楕円 17"/>
          <p:cNvSpPr/>
          <p:nvPr userDrawn="1"/>
        </p:nvSpPr>
        <p:spPr>
          <a:xfrm>
            <a:off x="6565558" y="3069064"/>
            <a:ext cx="1433384" cy="1433384"/>
          </a:xfrm>
          <a:prstGeom prst="ellipse">
            <a:avLst/>
          </a:prstGeom>
          <a:solidFill>
            <a:schemeClr val="accent1">
              <a:alpha val="59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円/楕円 18"/>
          <p:cNvSpPr/>
          <p:nvPr userDrawn="1"/>
        </p:nvSpPr>
        <p:spPr>
          <a:xfrm>
            <a:off x="6565558" y="6379823"/>
            <a:ext cx="1433384" cy="1433384"/>
          </a:xfrm>
          <a:prstGeom prst="ellipse">
            <a:avLst/>
          </a:prstGeom>
          <a:solidFill>
            <a:schemeClr val="accent1">
              <a:alpha val="59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図プレースホルダー 7"/>
          <p:cNvSpPr>
            <a:spLocks noGrp="1"/>
          </p:cNvSpPr>
          <p:nvPr>
            <p:ph type="pic" sz="quarter" idx="16" hasCustomPrompt="1"/>
          </p:nvPr>
        </p:nvSpPr>
        <p:spPr>
          <a:xfrm>
            <a:off x="10590604" y="3485051"/>
            <a:ext cx="616114" cy="616114"/>
          </a:xfrm>
        </p:spPr>
        <p:txBody>
          <a:bodyPr>
            <a:normAutofit/>
          </a:bodyPr>
          <a:lstStyle>
            <a:lvl1pPr>
              <a:defRPr sz="1600"/>
            </a:lvl1pPr>
          </a:lstStyle>
          <a:p>
            <a:r>
              <a:rPr kumimoji="1" lang="en-US" altLang="ja-JP"/>
              <a:t>ICON</a:t>
            </a:r>
            <a:endParaRPr kumimoji="1" lang="ja-JP" altLang="en-US"/>
          </a:p>
        </p:txBody>
      </p:sp>
      <p:sp>
        <p:nvSpPr>
          <p:cNvPr id="21" name="図プレースホルダー 7"/>
          <p:cNvSpPr>
            <a:spLocks noGrp="1"/>
          </p:cNvSpPr>
          <p:nvPr>
            <p:ph type="pic" sz="quarter" idx="17" hasCustomPrompt="1"/>
          </p:nvPr>
        </p:nvSpPr>
        <p:spPr>
          <a:xfrm>
            <a:off x="10590604" y="6788458"/>
            <a:ext cx="616114" cy="616114"/>
          </a:xfrm>
        </p:spPr>
        <p:txBody>
          <a:bodyPr>
            <a:normAutofit/>
          </a:bodyPr>
          <a:lstStyle>
            <a:lvl1pPr>
              <a:defRPr sz="1600"/>
            </a:lvl1pPr>
          </a:lstStyle>
          <a:p>
            <a:r>
              <a:rPr kumimoji="1" lang="en-US" altLang="ja-JP"/>
              <a:t>ICON</a:t>
            </a:r>
            <a:endParaRPr kumimoji="1" lang="ja-JP" altLang="en-US"/>
          </a:p>
        </p:txBody>
      </p:sp>
      <p:sp>
        <p:nvSpPr>
          <p:cNvPr id="22" name="図プレースホルダー 7"/>
          <p:cNvSpPr>
            <a:spLocks noGrp="1"/>
          </p:cNvSpPr>
          <p:nvPr>
            <p:ph type="pic" sz="quarter" idx="18" hasCustomPrompt="1"/>
          </p:nvPr>
        </p:nvSpPr>
        <p:spPr>
          <a:xfrm>
            <a:off x="6974193" y="3477699"/>
            <a:ext cx="616114" cy="616114"/>
          </a:xfrm>
        </p:spPr>
        <p:txBody>
          <a:bodyPr>
            <a:normAutofit/>
          </a:bodyPr>
          <a:lstStyle>
            <a:lvl1pPr>
              <a:defRPr sz="1600"/>
            </a:lvl1pPr>
          </a:lstStyle>
          <a:p>
            <a:r>
              <a:rPr kumimoji="1" lang="en-US" altLang="ja-JP"/>
              <a:t>ICON</a:t>
            </a:r>
            <a:endParaRPr kumimoji="1" lang="ja-JP" altLang="en-US"/>
          </a:p>
        </p:txBody>
      </p:sp>
      <p:sp>
        <p:nvSpPr>
          <p:cNvPr id="23" name="図プレースホルダー 7"/>
          <p:cNvSpPr>
            <a:spLocks noGrp="1"/>
          </p:cNvSpPr>
          <p:nvPr>
            <p:ph type="pic" sz="quarter" idx="19" hasCustomPrompt="1"/>
          </p:nvPr>
        </p:nvSpPr>
        <p:spPr>
          <a:xfrm>
            <a:off x="6974193" y="6781106"/>
            <a:ext cx="616114" cy="616114"/>
          </a:xfrm>
        </p:spPr>
        <p:txBody>
          <a:bodyPr>
            <a:normAutofit/>
          </a:bodyPr>
          <a:lstStyle>
            <a:lvl1pPr>
              <a:defRPr sz="1600"/>
            </a:lvl1pPr>
          </a:lstStyle>
          <a:p>
            <a:r>
              <a:rPr kumimoji="1" lang="en-US" altLang="ja-JP"/>
              <a:t>ICON</a:t>
            </a:r>
            <a:endParaRPr kumimoji="1" lang="ja-JP" altLang="en-US"/>
          </a:p>
        </p:txBody>
      </p:sp>
      <p:sp>
        <p:nvSpPr>
          <p:cNvPr id="24" name="テキスト プレースホルダー 11"/>
          <p:cNvSpPr>
            <a:spLocks noGrp="1"/>
          </p:cNvSpPr>
          <p:nvPr>
            <p:ph type="body" sz="quarter" idx="15" hasCustomPrompt="1"/>
          </p:nvPr>
        </p:nvSpPr>
        <p:spPr>
          <a:xfrm>
            <a:off x="12586361" y="3115954"/>
            <a:ext cx="4808864" cy="1744121"/>
          </a:xfrm>
        </p:spPr>
        <p:txBody>
          <a:bodyPr anchor="t">
            <a:noAutofit/>
          </a:bodyPr>
          <a:lstStyle>
            <a:lvl1pPr algn="l">
              <a:lnSpc>
                <a:spcPct val="120000"/>
              </a:lnSpc>
              <a:defRPr sz="2000">
                <a:solidFill>
                  <a:schemeClr val="tx1"/>
                </a:solidFill>
                <a:latin typeface="+mn-lt"/>
              </a:defRPr>
            </a:lvl1pPr>
          </a:lstStyle>
          <a:p>
            <a:pPr lvl="0"/>
            <a:r>
              <a:rPr lang="en-US" altLang="ja-JP"/>
              <a:t>Text Here</a:t>
            </a:r>
            <a:endParaRPr lang="en-US"/>
          </a:p>
        </p:txBody>
      </p:sp>
      <p:sp>
        <p:nvSpPr>
          <p:cNvPr id="25" name="テキスト プレースホルダー 11"/>
          <p:cNvSpPr>
            <a:spLocks noGrp="1"/>
          </p:cNvSpPr>
          <p:nvPr>
            <p:ph type="body" sz="quarter" idx="20" hasCustomPrompt="1"/>
          </p:nvPr>
        </p:nvSpPr>
        <p:spPr>
          <a:xfrm>
            <a:off x="12586361" y="2536524"/>
            <a:ext cx="4808864" cy="773203"/>
          </a:xfrm>
        </p:spPr>
        <p:txBody>
          <a:bodyPr anchor="t">
            <a:noAutofit/>
          </a:bodyPr>
          <a:lstStyle>
            <a:lvl1pPr algn="l">
              <a:lnSpc>
                <a:spcPct val="120000"/>
              </a:lnSpc>
              <a:defRPr sz="3200" spc="300">
                <a:solidFill>
                  <a:schemeClr val="accent1"/>
                </a:solidFill>
                <a:latin typeface="+mj-lt"/>
              </a:defRPr>
            </a:lvl1pPr>
          </a:lstStyle>
          <a:p>
            <a:pPr lvl="0"/>
            <a:r>
              <a:rPr lang="en-US" altLang="ja-JP"/>
              <a:t>Text Here</a:t>
            </a:r>
            <a:endParaRPr lang="en-US"/>
          </a:p>
        </p:txBody>
      </p:sp>
      <p:sp>
        <p:nvSpPr>
          <p:cNvPr id="26" name="テキスト プレースホルダー 11"/>
          <p:cNvSpPr>
            <a:spLocks noGrp="1"/>
          </p:cNvSpPr>
          <p:nvPr>
            <p:ph type="body" sz="quarter" idx="21" hasCustomPrompt="1"/>
          </p:nvPr>
        </p:nvSpPr>
        <p:spPr>
          <a:xfrm>
            <a:off x="12586361" y="7005277"/>
            <a:ext cx="4808864" cy="1744121"/>
          </a:xfrm>
        </p:spPr>
        <p:txBody>
          <a:bodyPr anchor="t">
            <a:noAutofit/>
          </a:bodyPr>
          <a:lstStyle>
            <a:lvl1pPr algn="l">
              <a:lnSpc>
                <a:spcPct val="120000"/>
              </a:lnSpc>
              <a:defRPr sz="2000">
                <a:solidFill>
                  <a:schemeClr val="tx1"/>
                </a:solidFill>
                <a:latin typeface="+mn-lt"/>
              </a:defRPr>
            </a:lvl1pPr>
          </a:lstStyle>
          <a:p>
            <a:pPr lvl="0"/>
            <a:r>
              <a:rPr lang="en-US" altLang="ja-JP"/>
              <a:t>Text Here</a:t>
            </a:r>
            <a:endParaRPr lang="en-US"/>
          </a:p>
        </p:txBody>
      </p:sp>
      <p:sp>
        <p:nvSpPr>
          <p:cNvPr id="27" name="テキスト プレースホルダー 11"/>
          <p:cNvSpPr>
            <a:spLocks noGrp="1"/>
          </p:cNvSpPr>
          <p:nvPr>
            <p:ph type="body" sz="quarter" idx="22" hasCustomPrompt="1"/>
          </p:nvPr>
        </p:nvSpPr>
        <p:spPr>
          <a:xfrm>
            <a:off x="12586361" y="6425847"/>
            <a:ext cx="4808864" cy="773203"/>
          </a:xfrm>
        </p:spPr>
        <p:txBody>
          <a:bodyPr anchor="t">
            <a:noAutofit/>
          </a:bodyPr>
          <a:lstStyle>
            <a:lvl1pPr algn="l">
              <a:lnSpc>
                <a:spcPct val="120000"/>
              </a:lnSpc>
              <a:defRPr sz="3200" spc="300">
                <a:solidFill>
                  <a:schemeClr val="accent1"/>
                </a:solidFill>
                <a:latin typeface="+mj-lt"/>
              </a:defRPr>
            </a:lvl1pPr>
          </a:lstStyle>
          <a:p>
            <a:pPr lvl="0"/>
            <a:r>
              <a:rPr lang="en-US" altLang="ja-JP"/>
              <a:t>Text Here</a:t>
            </a:r>
            <a:endParaRPr lang="en-US"/>
          </a:p>
        </p:txBody>
      </p:sp>
      <p:sp>
        <p:nvSpPr>
          <p:cNvPr id="28" name="テキスト プレースホルダー 11"/>
          <p:cNvSpPr>
            <a:spLocks noGrp="1"/>
          </p:cNvSpPr>
          <p:nvPr>
            <p:ph type="body" sz="quarter" idx="23" hasCustomPrompt="1"/>
          </p:nvPr>
        </p:nvSpPr>
        <p:spPr>
          <a:xfrm>
            <a:off x="938059" y="3118138"/>
            <a:ext cx="4808864" cy="1744121"/>
          </a:xfrm>
        </p:spPr>
        <p:txBody>
          <a:bodyPr anchor="t">
            <a:noAutofit/>
          </a:bodyPr>
          <a:lstStyle>
            <a:lvl1pPr algn="r">
              <a:lnSpc>
                <a:spcPct val="120000"/>
              </a:lnSpc>
              <a:defRPr sz="2000">
                <a:solidFill>
                  <a:schemeClr val="tx1"/>
                </a:solidFill>
                <a:latin typeface="+mn-lt"/>
              </a:defRPr>
            </a:lvl1pPr>
          </a:lstStyle>
          <a:p>
            <a:pPr lvl="0"/>
            <a:r>
              <a:rPr lang="en-US" altLang="ja-JP"/>
              <a:t>Text Here</a:t>
            </a:r>
            <a:endParaRPr lang="en-US"/>
          </a:p>
        </p:txBody>
      </p:sp>
      <p:sp>
        <p:nvSpPr>
          <p:cNvPr id="29" name="テキスト プレースホルダー 11"/>
          <p:cNvSpPr>
            <a:spLocks noGrp="1"/>
          </p:cNvSpPr>
          <p:nvPr>
            <p:ph type="body" sz="quarter" idx="24" hasCustomPrompt="1"/>
          </p:nvPr>
        </p:nvSpPr>
        <p:spPr>
          <a:xfrm>
            <a:off x="938059" y="2538708"/>
            <a:ext cx="4808864" cy="773203"/>
          </a:xfrm>
        </p:spPr>
        <p:txBody>
          <a:bodyPr anchor="t">
            <a:noAutofit/>
          </a:bodyPr>
          <a:lstStyle>
            <a:lvl1pPr algn="r">
              <a:lnSpc>
                <a:spcPct val="120000"/>
              </a:lnSpc>
              <a:defRPr sz="3200" spc="300">
                <a:solidFill>
                  <a:schemeClr val="accent1"/>
                </a:solidFill>
                <a:latin typeface="+mj-lt"/>
              </a:defRPr>
            </a:lvl1pPr>
          </a:lstStyle>
          <a:p>
            <a:pPr lvl="0"/>
            <a:r>
              <a:rPr lang="en-US" altLang="ja-JP"/>
              <a:t>Text Here</a:t>
            </a:r>
            <a:endParaRPr lang="en-US"/>
          </a:p>
        </p:txBody>
      </p:sp>
      <p:sp>
        <p:nvSpPr>
          <p:cNvPr id="30" name="テキスト プレースホルダー 11"/>
          <p:cNvSpPr>
            <a:spLocks noGrp="1"/>
          </p:cNvSpPr>
          <p:nvPr>
            <p:ph type="body" sz="quarter" idx="25" hasCustomPrompt="1"/>
          </p:nvPr>
        </p:nvSpPr>
        <p:spPr>
          <a:xfrm>
            <a:off x="938059" y="7007461"/>
            <a:ext cx="4808864" cy="1744121"/>
          </a:xfrm>
        </p:spPr>
        <p:txBody>
          <a:bodyPr anchor="t">
            <a:noAutofit/>
          </a:bodyPr>
          <a:lstStyle>
            <a:lvl1pPr algn="r">
              <a:lnSpc>
                <a:spcPct val="120000"/>
              </a:lnSpc>
              <a:defRPr sz="2000">
                <a:solidFill>
                  <a:schemeClr val="tx1"/>
                </a:solidFill>
                <a:latin typeface="+mn-lt"/>
              </a:defRPr>
            </a:lvl1pPr>
          </a:lstStyle>
          <a:p>
            <a:pPr lvl="0"/>
            <a:r>
              <a:rPr lang="en-US" altLang="ja-JP"/>
              <a:t>Text Here</a:t>
            </a:r>
            <a:endParaRPr lang="en-US"/>
          </a:p>
        </p:txBody>
      </p:sp>
      <p:sp>
        <p:nvSpPr>
          <p:cNvPr id="31" name="テキスト プレースホルダー 11"/>
          <p:cNvSpPr>
            <a:spLocks noGrp="1"/>
          </p:cNvSpPr>
          <p:nvPr>
            <p:ph type="body" sz="quarter" idx="26" hasCustomPrompt="1"/>
          </p:nvPr>
        </p:nvSpPr>
        <p:spPr>
          <a:xfrm>
            <a:off x="938059" y="6428031"/>
            <a:ext cx="4808864" cy="773203"/>
          </a:xfrm>
        </p:spPr>
        <p:txBody>
          <a:bodyPr anchor="t">
            <a:noAutofit/>
          </a:bodyPr>
          <a:lstStyle>
            <a:lvl1pPr algn="r">
              <a:lnSpc>
                <a:spcPct val="120000"/>
              </a:lnSpc>
              <a:defRPr sz="3200" spc="300">
                <a:solidFill>
                  <a:schemeClr val="accent1"/>
                </a:solidFill>
                <a:latin typeface="+mj-lt"/>
              </a:defRPr>
            </a:lvl1pPr>
          </a:lstStyle>
          <a:p>
            <a:pPr lvl="0"/>
            <a:r>
              <a:rPr lang="en-US" altLang="ja-JP"/>
              <a:t>Text Here</a:t>
            </a:r>
            <a:endParaRPr lang="en-US"/>
          </a:p>
        </p:txBody>
      </p:sp>
    </p:spTree>
    <p:extLst>
      <p:ext uri="{BB962C8B-B14F-4D97-AF65-F5344CB8AC3E}">
        <p14:creationId xmlns:p14="http://schemas.microsoft.com/office/powerpoint/2010/main" val="15872662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 Images - Virtical">
    <p:spTree>
      <p:nvGrpSpPr>
        <p:cNvPr id="1" name=""/>
        <p:cNvGrpSpPr/>
        <p:nvPr/>
      </p:nvGrpSpPr>
      <p:grpSpPr>
        <a:xfrm>
          <a:off x="0" y="0"/>
          <a:ext cx="0" cy="0"/>
          <a:chOff x="0" y="0"/>
          <a:chExt cx="0" cy="0"/>
        </a:xfrm>
      </p:grpSpPr>
      <p:sp>
        <p:nvSpPr>
          <p:cNvPr id="7" name="正方形/長方形 6"/>
          <p:cNvSpPr/>
          <p:nvPr userDrawn="1"/>
        </p:nvSpPr>
        <p:spPr>
          <a:xfrm>
            <a:off x="1509136" y="1811486"/>
            <a:ext cx="6671037" cy="3996190"/>
          </a:xfrm>
          <a:prstGeom prst="rect">
            <a:avLst/>
          </a:prstGeom>
          <a:solidFill>
            <a:schemeClr val="accent1">
              <a:lumMod val="20000"/>
              <a:lumOff val="80000"/>
              <a:alpha val="30000"/>
            </a:schemeClr>
          </a:solidFill>
          <a:ln w="12700" cmpd="thinThick">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図プレースホルダー 9"/>
          <p:cNvSpPr>
            <a:spLocks noGrp="1"/>
          </p:cNvSpPr>
          <p:nvPr>
            <p:ph type="pic" sz="quarter" idx="12" hasCustomPrompt="1"/>
          </p:nvPr>
        </p:nvSpPr>
        <p:spPr>
          <a:xfrm>
            <a:off x="1685611" y="1987943"/>
            <a:ext cx="6318086" cy="3643276"/>
          </a:xfrm>
          <a:prstGeom prst="rect">
            <a:avLst/>
          </a:prstGeom>
        </p:spPr>
        <p:txBody>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a:lvl1pPr>
          </a:lstStyle>
          <a:p>
            <a:r>
              <a:rPr kumimoji="1" lang="en-US" altLang="ja-JP"/>
              <a:t>Add an image</a:t>
            </a:r>
            <a:endParaRPr kumimoji="1" lang="ja-JP" altLang="en-US"/>
          </a:p>
          <a:p>
            <a:endParaRPr kumimoji="1" lang="ja-JP" altLang="en-US"/>
          </a:p>
        </p:txBody>
      </p:sp>
      <p:sp>
        <p:nvSpPr>
          <p:cNvPr id="2" name="タイトル 1"/>
          <p:cNvSpPr>
            <a:spLocks noGrp="1"/>
          </p:cNvSpPr>
          <p:nvPr>
            <p:ph type="title" hasCustomPrompt="1"/>
          </p:nvPr>
        </p:nvSpPr>
        <p:spPr>
          <a:xfrm>
            <a:off x="637261" y="192950"/>
            <a:ext cx="16741860" cy="1125125"/>
          </a:xfrm>
        </p:spPr>
        <p:txBody>
          <a:bodyPr/>
          <a:lstStyle>
            <a:lvl1pPr>
              <a:defRPr spc="1500" baseline="0"/>
            </a:lvl1pPr>
          </a:lstStyle>
          <a:p>
            <a:r>
              <a:rPr lang="en-US" altLang="ja-JP"/>
              <a:t>SLIDE TITLE HERE</a:t>
            </a:r>
            <a:endParaRPr kumimoji="1" lang="ja-JP" altLang="en-US"/>
          </a:p>
        </p:txBody>
      </p:sp>
      <p:sp>
        <p:nvSpPr>
          <p:cNvPr id="3" name="フッター プレースホルダー 2"/>
          <p:cNvSpPr>
            <a:spLocks noGrp="1"/>
          </p:cNvSpPr>
          <p:nvPr>
            <p:ph type="ftr" sz="quarter" idx="10"/>
          </p:nvPr>
        </p:nvSpPr>
        <p:spPr>
          <a:xfrm>
            <a:off x="9413236" y="9591367"/>
            <a:ext cx="7776864" cy="547688"/>
          </a:xfrm>
          <a:prstGeom prst="rect">
            <a:avLst/>
          </a:prstGeom>
        </p:spPr>
        <p:txBody>
          <a:bodyPr/>
          <a:lstStyle/>
          <a:p>
            <a:r>
              <a:rPr lang="en-US"/>
              <a:t>The Power of PowerPoint | thepopp.com</a:t>
            </a:r>
          </a:p>
        </p:txBody>
      </p:sp>
      <p:sp>
        <p:nvSpPr>
          <p:cNvPr id="4" name="スライド番号プレースホルダー 3"/>
          <p:cNvSpPr>
            <a:spLocks noGrp="1"/>
          </p:cNvSpPr>
          <p:nvPr>
            <p:ph type="sldNum" sz="quarter" idx="11"/>
          </p:nvPr>
        </p:nvSpPr>
        <p:spPr>
          <a:xfrm>
            <a:off x="17371930" y="9591367"/>
            <a:ext cx="907291" cy="547688"/>
          </a:xfrm>
        </p:spPr>
        <p:txBody>
          <a:bodyPr/>
          <a:lstStyle/>
          <a:p>
            <a:fld id="{387164BF-D67A-46C0-81D2-5BAF67C00C80}" type="slidenum">
              <a:rPr lang="en-US" smtClean="0"/>
              <a:pPr/>
              <a:t>‹#›</a:t>
            </a:fld>
            <a:endParaRPr lang="en-US"/>
          </a:p>
        </p:txBody>
      </p:sp>
      <p:sp>
        <p:nvSpPr>
          <p:cNvPr id="11" name="正方形/長方形 10"/>
          <p:cNvSpPr/>
          <p:nvPr userDrawn="1"/>
        </p:nvSpPr>
        <p:spPr>
          <a:xfrm>
            <a:off x="10050168" y="1811486"/>
            <a:ext cx="6671037" cy="3996190"/>
          </a:xfrm>
          <a:prstGeom prst="rect">
            <a:avLst/>
          </a:prstGeom>
          <a:solidFill>
            <a:schemeClr val="accent1">
              <a:lumMod val="20000"/>
              <a:lumOff val="80000"/>
              <a:alpha val="30000"/>
            </a:schemeClr>
          </a:solidFill>
          <a:ln w="12700" cmpd="thinThick">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図プレースホルダー 9"/>
          <p:cNvSpPr>
            <a:spLocks noGrp="1"/>
          </p:cNvSpPr>
          <p:nvPr>
            <p:ph type="pic" sz="quarter" idx="13" hasCustomPrompt="1"/>
          </p:nvPr>
        </p:nvSpPr>
        <p:spPr>
          <a:xfrm>
            <a:off x="10226643" y="1987943"/>
            <a:ext cx="6318086" cy="3643276"/>
          </a:xfrm>
          <a:prstGeom prst="rect">
            <a:avLst/>
          </a:prstGeom>
        </p:spPr>
        <p:txBody>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a:lvl1pPr>
          </a:lstStyle>
          <a:p>
            <a:r>
              <a:rPr kumimoji="1" lang="en-US" altLang="ja-JP"/>
              <a:t>Add an image</a:t>
            </a:r>
            <a:endParaRPr kumimoji="1" lang="ja-JP" altLang="en-US"/>
          </a:p>
          <a:p>
            <a:endParaRPr kumimoji="1" lang="ja-JP" altLang="en-US"/>
          </a:p>
        </p:txBody>
      </p:sp>
      <p:sp>
        <p:nvSpPr>
          <p:cNvPr id="13" name="テキスト プレースホルダー 11"/>
          <p:cNvSpPr>
            <a:spLocks noGrp="1"/>
          </p:cNvSpPr>
          <p:nvPr>
            <p:ph type="body" sz="quarter" idx="15" hasCustomPrompt="1"/>
          </p:nvPr>
        </p:nvSpPr>
        <p:spPr>
          <a:xfrm>
            <a:off x="1083526" y="6660065"/>
            <a:ext cx="7393207" cy="2446865"/>
          </a:xfrm>
        </p:spPr>
        <p:txBody>
          <a:bodyPr anchor="t">
            <a:noAutofit/>
          </a:bodyPr>
          <a:lstStyle>
            <a:lvl1pPr algn="l">
              <a:lnSpc>
                <a:spcPct val="120000"/>
              </a:lnSpc>
              <a:defRPr sz="2000">
                <a:solidFill>
                  <a:schemeClr val="tx1"/>
                </a:solidFill>
                <a:latin typeface="+mn-lt"/>
              </a:defRPr>
            </a:lvl1pPr>
          </a:lstStyle>
          <a:p>
            <a:pPr lvl="0"/>
            <a:r>
              <a:rPr lang="en-US" altLang="ja-JP"/>
              <a:t>Text Here</a:t>
            </a:r>
            <a:endParaRPr lang="en-US"/>
          </a:p>
        </p:txBody>
      </p:sp>
      <p:sp>
        <p:nvSpPr>
          <p:cNvPr id="14" name="テキスト プレースホルダー 11"/>
          <p:cNvSpPr>
            <a:spLocks noGrp="1"/>
          </p:cNvSpPr>
          <p:nvPr>
            <p:ph type="body" sz="quarter" idx="16" hasCustomPrompt="1"/>
          </p:nvPr>
        </p:nvSpPr>
        <p:spPr>
          <a:xfrm>
            <a:off x="1083526" y="6080635"/>
            <a:ext cx="7393207" cy="773203"/>
          </a:xfrm>
        </p:spPr>
        <p:txBody>
          <a:bodyPr anchor="t">
            <a:noAutofit/>
          </a:bodyPr>
          <a:lstStyle>
            <a:lvl1pPr algn="l">
              <a:lnSpc>
                <a:spcPct val="120000"/>
              </a:lnSpc>
              <a:defRPr sz="3200" spc="300">
                <a:solidFill>
                  <a:schemeClr val="accent1"/>
                </a:solidFill>
                <a:latin typeface="+mj-lt"/>
              </a:defRPr>
            </a:lvl1pPr>
          </a:lstStyle>
          <a:p>
            <a:pPr lvl="0"/>
            <a:r>
              <a:rPr lang="en-US" altLang="ja-JP"/>
              <a:t>Text Here</a:t>
            </a:r>
            <a:endParaRPr lang="en-US"/>
          </a:p>
        </p:txBody>
      </p:sp>
      <p:sp>
        <p:nvSpPr>
          <p:cNvPr id="15" name="テキスト プレースホルダー 11"/>
          <p:cNvSpPr>
            <a:spLocks noGrp="1"/>
          </p:cNvSpPr>
          <p:nvPr>
            <p:ph type="body" sz="quarter" idx="17" hasCustomPrompt="1"/>
          </p:nvPr>
        </p:nvSpPr>
        <p:spPr>
          <a:xfrm>
            <a:off x="9679458" y="6664184"/>
            <a:ext cx="7393207" cy="2446865"/>
          </a:xfrm>
        </p:spPr>
        <p:txBody>
          <a:bodyPr anchor="t">
            <a:noAutofit/>
          </a:bodyPr>
          <a:lstStyle>
            <a:lvl1pPr algn="l">
              <a:lnSpc>
                <a:spcPct val="120000"/>
              </a:lnSpc>
              <a:defRPr sz="2000">
                <a:solidFill>
                  <a:schemeClr val="tx1"/>
                </a:solidFill>
                <a:latin typeface="+mn-lt"/>
              </a:defRPr>
            </a:lvl1pPr>
          </a:lstStyle>
          <a:p>
            <a:pPr lvl="0"/>
            <a:r>
              <a:rPr lang="en-US" altLang="ja-JP"/>
              <a:t>Text Here</a:t>
            </a:r>
            <a:endParaRPr lang="en-US"/>
          </a:p>
        </p:txBody>
      </p:sp>
      <p:sp>
        <p:nvSpPr>
          <p:cNvPr id="16" name="テキスト プレースホルダー 11"/>
          <p:cNvSpPr>
            <a:spLocks noGrp="1"/>
          </p:cNvSpPr>
          <p:nvPr>
            <p:ph type="body" sz="quarter" idx="18" hasCustomPrompt="1"/>
          </p:nvPr>
        </p:nvSpPr>
        <p:spPr>
          <a:xfrm>
            <a:off x="9679458" y="6084754"/>
            <a:ext cx="7393207" cy="773203"/>
          </a:xfrm>
        </p:spPr>
        <p:txBody>
          <a:bodyPr anchor="t">
            <a:noAutofit/>
          </a:bodyPr>
          <a:lstStyle>
            <a:lvl1pPr algn="l">
              <a:lnSpc>
                <a:spcPct val="120000"/>
              </a:lnSpc>
              <a:defRPr sz="3200" spc="300">
                <a:solidFill>
                  <a:schemeClr val="accent1"/>
                </a:solidFill>
                <a:latin typeface="+mj-lt"/>
              </a:defRPr>
            </a:lvl1pPr>
          </a:lstStyle>
          <a:p>
            <a:pPr lvl="0"/>
            <a:r>
              <a:rPr lang="en-US" altLang="ja-JP"/>
              <a:t>Text Here</a:t>
            </a:r>
            <a:endParaRPr lang="en-US"/>
          </a:p>
        </p:txBody>
      </p:sp>
    </p:spTree>
    <p:extLst>
      <p:ext uri="{BB962C8B-B14F-4D97-AF65-F5344CB8AC3E}">
        <p14:creationId xmlns:p14="http://schemas.microsoft.com/office/powerpoint/2010/main" val="40212667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 Images - Virtical">
    <p:spTree>
      <p:nvGrpSpPr>
        <p:cNvPr id="1" name=""/>
        <p:cNvGrpSpPr/>
        <p:nvPr/>
      </p:nvGrpSpPr>
      <p:grpSpPr>
        <a:xfrm>
          <a:off x="0" y="0"/>
          <a:ext cx="0" cy="0"/>
          <a:chOff x="0" y="0"/>
          <a:chExt cx="0" cy="0"/>
        </a:xfrm>
      </p:grpSpPr>
      <p:sp>
        <p:nvSpPr>
          <p:cNvPr id="7" name="正方形/長方形 6"/>
          <p:cNvSpPr/>
          <p:nvPr userDrawn="1"/>
        </p:nvSpPr>
        <p:spPr>
          <a:xfrm>
            <a:off x="637261" y="2174129"/>
            <a:ext cx="5588591" cy="3347766"/>
          </a:xfrm>
          <a:prstGeom prst="rect">
            <a:avLst/>
          </a:prstGeom>
          <a:solidFill>
            <a:schemeClr val="accent1">
              <a:lumMod val="20000"/>
              <a:lumOff val="80000"/>
              <a:alpha val="30000"/>
            </a:schemeClr>
          </a:solidFill>
          <a:ln w="12700" cmpd="thinThick">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図プレースホルダー 9"/>
          <p:cNvSpPr>
            <a:spLocks noGrp="1"/>
          </p:cNvSpPr>
          <p:nvPr>
            <p:ph type="pic" sz="quarter" idx="12" hasCustomPrompt="1"/>
          </p:nvPr>
        </p:nvSpPr>
        <p:spPr>
          <a:xfrm>
            <a:off x="812479" y="2337741"/>
            <a:ext cx="5238155" cy="3020542"/>
          </a:xfrm>
          <a:prstGeom prst="rect">
            <a:avLst/>
          </a:prstGeom>
        </p:spPr>
        <p:txBody>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a:lvl1pPr>
          </a:lstStyle>
          <a:p>
            <a:r>
              <a:rPr kumimoji="1" lang="en-US" altLang="ja-JP"/>
              <a:t>Add an image</a:t>
            </a:r>
            <a:endParaRPr kumimoji="1" lang="ja-JP" altLang="en-US"/>
          </a:p>
          <a:p>
            <a:endParaRPr kumimoji="1" lang="ja-JP" altLang="en-US"/>
          </a:p>
        </p:txBody>
      </p:sp>
      <p:sp>
        <p:nvSpPr>
          <p:cNvPr id="2" name="タイトル 1"/>
          <p:cNvSpPr>
            <a:spLocks noGrp="1"/>
          </p:cNvSpPr>
          <p:nvPr>
            <p:ph type="title" hasCustomPrompt="1"/>
          </p:nvPr>
        </p:nvSpPr>
        <p:spPr>
          <a:xfrm>
            <a:off x="637261" y="192950"/>
            <a:ext cx="16741860" cy="1125125"/>
          </a:xfrm>
        </p:spPr>
        <p:txBody>
          <a:bodyPr/>
          <a:lstStyle>
            <a:lvl1pPr>
              <a:defRPr spc="1500" baseline="0"/>
            </a:lvl1pPr>
          </a:lstStyle>
          <a:p>
            <a:r>
              <a:rPr lang="en-US" altLang="ja-JP"/>
              <a:t>SLIDE TITLE HERE</a:t>
            </a:r>
            <a:endParaRPr kumimoji="1" lang="ja-JP" altLang="en-US"/>
          </a:p>
        </p:txBody>
      </p:sp>
      <p:sp>
        <p:nvSpPr>
          <p:cNvPr id="3" name="フッター プレースホルダー 2"/>
          <p:cNvSpPr>
            <a:spLocks noGrp="1"/>
          </p:cNvSpPr>
          <p:nvPr>
            <p:ph type="ftr" sz="quarter" idx="10"/>
          </p:nvPr>
        </p:nvSpPr>
        <p:spPr>
          <a:xfrm>
            <a:off x="9413236" y="9591367"/>
            <a:ext cx="7776864" cy="547688"/>
          </a:xfrm>
          <a:prstGeom prst="rect">
            <a:avLst/>
          </a:prstGeom>
        </p:spPr>
        <p:txBody>
          <a:bodyPr/>
          <a:lstStyle/>
          <a:p>
            <a:r>
              <a:rPr lang="en-US"/>
              <a:t>The Power of PowerPoint | thepopp.com</a:t>
            </a:r>
          </a:p>
        </p:txBody>
      </p:sp>
      <p:sp>
        <p:nvSpPr>
          <p:cNvPr id="4" name="スライド番号プレースホルダー 3"/>
          <p:cNvSpPr>
            <a:spLocks noGrp="1"/>
          </p:cNvSpPr>
          <p:nvPr>
            <p:ph type="sldNum" sz="quarter" idx="11"/>
          </p:nvPr>
        </p:nvSpPr>
        <p:spPr>
          <a:xfrm>
            <a:off x="17371930" y="9591367"/>
            <a:ext cx="907291" cy="547688"/>
          </a:xfrm>
        </p:spPr>
        <p:txBody>
          <a:bodyPr/>
          <a:lstStyle/>
          <a:p>
            <a:fld id="{387164BF-D67A-46C0-81D2-5BAF67C00C80}" type="slidenum">
              <a:rPr lang="en-US" smtClean="0"/>
              <a:pPr/>
              <a:t>‹#›</a:t>
            </a:fld>
            <a:endParaRPr lang="en-US"/>
          </a:p>
        </p:txBody>
      </p:sp>
      <p:sp>
        <p:nvSpPr>
          <p:cNvPr id="13" name="テキスト プレースホルダー 11"/>
          <p:cNvSpPr>
            <a:spLocks noGrp="1"/>
          </p:cNvSpPr>
          <p:nvPr>
            <p:ph type="body" sz="quarter" idx="15" hasCustomPrompt="1"/>
          </p:nvPr>
        </p:nvSpPr>
        <p:spPr>
          <a:xfrm>
            <a:off x="637261" y="6218944"/>
            <a:ext cx="5588591" cy="2705935"/>
          </a:xfrm>
        </p:spPr>
        <p:txBody>
          <a:bodyPr anchor="t">
            <a:noAutofit/>
          </a:bodyPr>
          <a:lstStyle>
            <a:lvl1pPr algn="l">
              <a:lnSpc>
                <a:spcPct val="120000"/>
              </a:lnSpc>
              <a:defRPr sz="2000">
                <a:solidFill>
                  <a:schemeClr val="tx1"/>
                </a:solidFill>
                <a:latin typeface="+mn-lt"/>
              </a:defRPr>
            </a:lvl1pPr>
          </a:lstStyle>
          <a:p>
            <a:pPr lvl="0"/>
            <a:r>
              <a:rPr lang="en-US" altLang="ja-JP"/>
              <a:t>Text Here</a:t>
            </a:r>
            <a:endParaRPr lang="en-US"/>
          </a:p>
        </p:txBody>
      </p:sp>
      <p:sp>
        <p:nvSpPr>
          <p:cNvPr id="14" name="テキスト プレースホルダー 11"/>
          <p:cNvSpPr>
            <a:spLocks noGrp="1"/>
          </p:cNvSpPr>
          <p:nvPr>
            <p:ph type="body" sz="quarter" idx="16" hasCustomPrompt="1"/>
          </p:nvPr>
        </p:nvSpPr>
        <p:spPr>
          <a:xfrm>
            <a:off x="637261" y="5639514"/>
            <a:ext cx="5588591" cy="773203"/>
          </a:xfrm>
        </p:spPr>
        <p:txBody>
          <a:bodyPr anchor="t">
            <a:noAutofit/>
          </a:bodyPr>
          <a:lstStyle>
            <a:lvl1pPr algn="l">
              <a:lnSpc>
                <a:spcPct val="120000"/>
              </a:lnSpc>
              <a:defRPr sz="3200" spc="300">
                <a:solidFill>
                  <a:schemeClr val="accent1"/>
                </a:solidFill>
                <a:latin typeface="+mj-lt"/>
              </a:defRPr>
            </a:lvl1pPr>
          </a:lstStyle>
          <a:p>
            <a:pPr lvl="0"/>
            <a:r>
              <a:rPr lang="en-US" altLang="ja-JP"/>
              <a:t>Text Here</a:t>
            </a:r>
            <a:endParaRPr lang="en-US"/>
          </a:p>
        </p:txBody>
      </p:sp>
      <p:sp>
        <p:nvSpPr>
          <p:cNvPr id="17" name="正方形/長方形 16"/>
          <p:cNvSpPr/>
          <p:nvPr userDrawn="1"/>
        </p:nvSpPr>
        <p:spPr>
          <a:xfrm>
            <a:off x="6348117" y="2173170"/>
            <a:ext cx="5588591" cy="3347766"/>
          </a:xfrm>
          <a:prstGeom prst="rect">
            <a:avLst/>
          </a:prstGeom>
          <a:solidFill>
            <a:schemeClr val="accent1">
              <a:lumMod val="20000"/>
              <a:lumOff val="80000"/>
              <a:alpha val="30000"/>
            </a:schemeClr>
          </a:solidFill>
          <a:ln w="12700" cmpd="thinThick">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図プレースホルダー 9"/>
          <p:cNvSpPr>
            <a:spLocks noGrp="1"/>
          </p:cNvSpPr>
          <p:nvPr>
            <p:ph type="pic" sz="quarter" idx="17" hasCustomPrompt="1"/>
          </p:nvPr>
        </p:nvSpPr>
        <p:spPr>
          <a:xfrm>
            <a:off x="6523335" y="2336782"/>
            <a:ext cx="5238155" cy="3020542"/>
          </a:xfrm>
          <a:prstGeom prst="rect">
            <a:avLst/>
          </a:prstGeom>
        </p:spPr>
        <p:txBody>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a:lvl1pPr>
          </a:lstStyle>
          <a:p>
            <a:r>
              <a:rPr kumimoji="1" lang="en-US" altLang="ja-JP"/>
              <a:t>Add an image</a:t>
            </a:r>
            <a:endParaRPr kumimoji="1" lang="ja-JP" altLang="en-US"/>
          </a:p>
          <a:p>
            <a:endParaRPr kumimoji="1" lang="ja-JP" altLang="en-US"/>
          </a:p>
        </p:txBody>
      </p:sp>
      <p:sp>
        <p:nvSpPr>
          <p:cNvPr id="19" name="テキスト プレースホルダー 11"/>
          <p:cNvSpPr>
            <a:spLocks noGrp="1"/>
          </p:cNvSpPr>
          <p:nvPr>
            <p:ph type="body" sz="quarter" idx="18" hasCustomPrompt="1"/>
          </p:nvPr>
        </p:nvSpPr>
        <p:spPr>
          <a:xfrm>
            <a:off x="6348117" y="6217985"/>
            <a:ext cx="5588591" cy="2705935"/>
          </a:xfrm>
        </p:spPr>
        <p:txBody>
          <a:bodyPr anchor="t">
            <a:noAutofit/>
          </a:bodyPr>
          <a:lstStyle>
            <a:lvl1pPr algn="l">
              <a:lnSpc>
                <a:spcPct val="120000"/>
              </a:lnSpc>
              <a:defRPr sz="2000">
                <a:solidFill>
                  <a:schemeClr val="tx1"/>
                </a:solidFill>
                <a:latin typeface="+mn-lt"/>
              </a:defRPr>
            </a:lvl1pPr>
          </a:lstStyle>
          <a:p>
            <a:pPr lvl="0"/>
            <a:r>
              <a:rPr lang="en-US" altLang="ja-JP"/>
              <a:t>Text Here</a:t>
            </a:r>
            <a:endParaRPr lang="en-US"/>
          </a:p>
        </p:txBody>
      </p:sp>
      <p:sp>
        <p:nvSpPr>
          <p:cNvPr id="20" name="テキスト プレースホルダー 11"/>
          <p:cNvSpPr>
            <a:spLocks noGrp="1"/>
          </p:cNvSpPr>
          <p:nvPr>
            <p:ph type="body" sz="quarter" idx="19" hasCustomPrompt="1"/>
          </p:nvPr>
        </p:nvSpPr>
        <p:spPr>
          <a:xfrm>
            <a:off x="6348117" y="5638555"/>
            <a:ext cx="5588591" cy="773203"/>
          </a:xfrm>
        </p:spPr>
        <p:txBody>
          <a:bodyPr anchor="t">
            <a:noAutofit/>
          </a:bodyPr>
          <a:lstStyle>
            <a:lvl1pPr algn="l">
              <a:lnSpc>
                <a:spcPct val="120000"/>
              </a:lnSpc>
              <a:defRPr sz="3200" spc="300">
                <a:solidFill>
                  <a:schemeClr val="accent1"/>
                </a:solidFill>
                <a:latin typeface="+mj-lt"/>
              </a:defRPr>
            </a:lvl1pPr>
          </a:lstStyle>
          <a:p>
            <a:pPr lvl="0"/>
            <a:r>
              <a:rPr lang="en-US" altLang="ja-JP"/>
              <a:t>Text Here</a:t>
            </a:r>
            <a:endParaRPr lang="en-US"/>
          </a:p>
        </p:txBody>
      </p:sp>
      <p:sp>
        <p:nvSpPr>
          <p:cNvPr id="21" name="正方形/長方形 20"/>
          <p:cNvSpPr/>
          <p:nvPr userDrawn="1"/>
        </p:nvSpPr>
        <p:spPr>
          <a:xfrm>
            <a:off x="12023526" y="2174129"/>
            <a:ext cx="5588591" cy="3347766"/>
          </a:xfrm>
          <a:prstGeom prst="rect">
            <a:avLst/>
          </a:prstGeom>
          <a:solidFill>
            <a:schemeClr val="accent1">
              <a:lumMod val="20000"/>
              <a:lumOff val="80000"/>
              <a:alpha val="30000"/>
            </a:schemeClr>
          </a:solidFill>
          <a:ln w="12700" cmpd="thinThick">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図プレースホルダー 9"/>
          <p:cNvSpPr>
            <a:spLocks noGrp="1"/>
          </p:cNvSpPr>
          <p:nvPr>
            <p:ph type="pic" sz="quarter" idx="20" hasCustomPrompt="1"/>
          </p:nvPr>
        </p:nvSpPr>
        <p:spPr>
          <a:xfrm>
            <a:off x="12198744" y="2337741"/>
            <a:ext cx="5238155" cy="3020542"/>
          </a:xfrm>
          <a:prstGeom prst="rect">
            <a:avLst/>
          </a:prstGeom>
        </p:spPr>
        <p:txBody>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a:lvl1pPr>
          </a:lstStyle>
          <a:p>
            <a:r>
              <a:rPr kumimoji="1" lang="en-US" altLang="ja-JP"/>
              <a:t>Add an image</a:t>
            </a:r>
            <a:endParaRPr kumimoji="1" lang="ja-JP" altLang="en-US"/>
          </a:p>
          <a:p>
            <a:endParaRPr kumimoji="1" lang="ja-JP" altLang="en-US"/>
          </a:p>
        </p:txBody>
      </p:sp>
      <p:sp>
        <p:nvSpPr>
          <p:cNvPr id="23" name="テキスト プレースホルダー 11"/>
          <p:cNvSpPr>
            <a:spLocks noGrp="1"/>
          </p:cNvSpPr>
          <p:nvPr>
            <p:ph type="body" sz="quarter" idx="21" hasCustomPrompt="1"/>
          </p:nvPr>
        </p:nvSpPr>
        <p:spPr>
          <a:xfrm>
            <a:off x="12023526" y="6218944"/>
            <a:ext cx="5588591" cy="2705935"/>
          </a:xfrm>
        </p:spPr>
        <p:txBody>
          <a:bodyPr anchor="t">
            <a:noAutofit/>
          </a:bodyPr>
          <a:lstStyle>
            <a:lvl1pPr algn="l">
              <a:lnSpc>
                <a:spcPct val="120000"/>
              </a:lnSpc>
              <a:defRPr sz="2000">
                <a:solidFill>
                  <a:schemeClr val="tx1"/>
                </a:solidFill>
                <a:latin typeface="+mn-lt"/>
              </a:defRPr>
            </a:lvl1pPr>
          </a:lstStyle>
          <a:p>
            <a:pPr lvl="0"/>
            <a:r>
              <a:rPr lang="en-US" altLang="ja-JP"/>
              <a:t>Text Here</a:t>
            </a:r>
            <a:endParaRPr lang="en-US"/>
          </a:p>
        </p:txBody>
      </p:sp>
      <p:sp>
        <p:nvSpPr>
          <p:cNvPr id="24" name="テキスト プレースホルダー 11"/>
          <p:cNvSpPr>
            <a:spLocks noGrp="1"/>
          </p:cNvSpPr>
          <p:nvPr>
            <p:ph type="body" sz="quarter" idx="22" hasCustomPrompt="1"/>
          </p:nvPr>
        </p:nvSpPr>
        <p:spPr>
          <a:xfrm>
            <a:off x="12023526" y="5639514"/>
            <a:ext cx="5588591" cy="773203"/>
          </a:xfrm>
        </p:spPr>
        <p:txBody>
          <a:bodyPr anchor="t">
            <a:noAutofit/>
          </a:bodyPr>
          <a:lstStyle>
            <a:lvl1pPr algn="l">
              <a:lnSpc>
                <a:spcPct val="120000"/>
              </a:lnSpc>
              <a:defRPr sz="3200" spc="300">
                <a:solidFill>
                  <a:schemeClr val="accent1"/>
                </a:solidFill>
                <a:latin typeface="+mj-lt"/>
              </a:defRPr>
            </a:lvl1pPr>
          </a:lstStyle>
          <a:p>
            <a:pPr lvl="0"/>
            <a:r>
              <a:rPr lang="en-US" altLang="ja-JP"/>
              <a:t>Text Here</a:t>
            </a:r>
            <a:endParaRPr lang="en-US"/>
          </a:p>
        </p:txBody>
      </p:sp>
    </p:spTree>
    <p:extLst>
      <p:ext uri="{BB962C8B-B14F-4D97-AF65-F5344CB8AC3E}">
        <p14:creationId xmlns:p14="http://schemas.microsoft.com/office/powerpoint/2010/main" val="3920952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Break 2">
    <p:spTree>
      <p:nvGrpSpPr>
        <p:cNvPr id="1" name=""/>
        <p:cNvGrpSpPr/>
        <p:nvPr/>
      </p:nvGrpSpPr>
      <p:grpSpPr>
        <a:xfrm>
          <a:off x="0" y="0"/>
          <a:ext cx="0" cy="0"/>
          <a:chOff x="0" y="0"/>
          <a:chExt cx="0" cy="0"/>
        </a:xfrm>
      </p:grpSpPr>
      <p:sp>
        <p:nvSpPr>
          <p:cNvPr id="4" name="図プレースホルダー 3"/>
          <p:cNvSpPr>
            <a:spLocks noGrp="1"/>
          </p:cNvSpPr>
          <p:nvPr>
            <p:ph type="pic" sz="quarter" idx="10" hasCustomPrompt="1"/>
          </p:nvPr>
        </p:nvSpPr>
        <p:spPr>
          <a:xfrm>
            <a:off x="0" y="0"/>
            <a:ext cx="18286413" cy="10287000"/>
          </a:xfrm>
        </p:spPr>
        <p:txBody>
          <a:bodyPr/>
          <a:lstStyle>
            <a:lvl1pPr>
              <a:defRPr baseline="0"/>
            </a:lvl1pPr>
          </a:lstStyle>
          <a:p>
            <a:r>
              <a:rPr kumimoji="1" lang="en-US" altLang="ja-JP"/>
              <a:t>Add an image</a:t>
            </a:r>
            <a:endParaRPr kumimoji="1" lang="ja-JP" altLang="en-US"/>
          </a:p>
        </p:txBody>
      </p:sp>
      <p:sp>
        <p:nvSpPr>
          <p:cNvPr id="9" name="テキスト プレースホルダー 5"/>
          <p:cNvSpPr>
            <a:spLocks noGrp="1"/>
          </p:cNvSpPr>
          <p:nvPr>
            <p:ph type="body" sz="quarter" idx="11" hasCustomPrompt="1"/>
          </p:nvPr>
        </p:nvSpPr>
        <p:spPr>
          <a:xfrm>
            <a:off x="11618481" y="3748345"/>
            <a:ext cx="5850650" cy="5850650"/>
          </a:xfrm>
          <a:prstGeom prst="ellipse">
            <a:avLst/>
          </a:prstGeom>
          <a:solidFill>
            <a:schemeClr val="accent1">
              <a:alpha val="69000"/>
            </a:schemeClr>
          </a:solidFill>
        </p:spPr>
        <p:txBody>
          <a:bodyPr/>
          <a:lstStyle>
            <a:lvl1pPr>
              <a:defRPr baseline="0"/>
            </a:lvl1pPr>
          </a:lstStyle>
          <a:p>
            <a:pPr lvl="0"/>
            <a:r>
              <a:rPr kumimoji="1" lang="en-US" altLang="ja-JP"/>
              <a:t> </a:t>
            </a:r>
            <a:endParaRPr kumimoji="1" lang="ja-JP" altLang="en-US"/>
          </a:p>
        </p:txBody>
      </p:sp>
      <p:sp>
        <p:nvSpPr>
          <p:cNvPr id="10" name="図プレースホルダー 7"/>
          <p:cNvSpPr>
            <a:spLocks noGrp="1"/>
          </p:cNvSpPr>
          <p:nvPr>
            <p:ph type="pic" sz="quarter" idx="18" hasCustomPrompt="1"/>
          </p:nvPr>
        </p:nvSpPr>
        <p:spPr>
          <a:xfrm>
            <a:off x="13553761" y="4783525"/>
            <a:ext cx="2070165" cy="2070165"/>
          </a:xfrm>
        </p:spPr>
        <p:txBody>
          <a:bodyPr>
            <a:normAutofit/>
          </a:bodyPr>
          <a:lstStyle>
            <a:lvl1pPr>
              <a:defRPr sz="1600"/>
            </a:lvl1pPr>
          </a:lstStyle>
          <a:p>
            <a:r>
              <a:rPr kumimoji="1" lang="en-US" altLang="ja-JP"/>
              <a:t>ICON</a:t>
            </a:r>
            <a:endParaRPr kumimoji="1" lang="ja-JP" altLang="en-US"/>
          </a:p>
        </p:txBody>
      </p:sp>
      <p:sp>
        <p:nvSpPr>
          <p:cNvPr id="11" name="タイトル 1"/>
          <p:cNvSpPr>
            <a:spLocks noGrp="1"/>
          </p:cNvSpPr>
          <p:nvPr>
            <p:ph type="ctrTitle" hasCustomPrompt="1"/>
          </p:nvPr>
        </p:nvSpPr>
        <p:spPr>
          <a:xfrm>
            <a:off x="11753496" y="6808685"/>
            <a:ext cx="5580620" cy="1189757"/>
          </a:xfrm>
          <a:prstGeom prst="rect">
            <a:avLst/>
          </a:prstGeom>
        </p:spPr>
        <p:txBody>
          <a:bodyPr anchor="t"/>
          <a:lstStyle>
            <a:lvl1pPr algn="ctr">
              <a:lnSpc>
                <a:spcPct val="100000"/>
              </a:lnSpc>
              <a:defRPr sz="4000" spc="600" baseline="0">
                <a:solidFill>
                  <a:schemeClr val="bg1"/>
                </a:solidFill>
                <a:latin typeface="+mj-lt"/>
              </a:defRPr>
            </a:lvl1pPr>
          </a:lstStyle>
          <a:p>
            <a:r>
              <a:rPr lang="en-US" altLang="ja-JP"/>
              <a:t>SECTION TITLE</a:t>
            </a:r>
            <a:endParaRPr lang="en-US"/>
          </a:p>
        </p:txBody>
      </p:sp>
    </p:spTree>
    <p:extLst>
      <p:ext uri="{BB962C8B-B14F-4D97-AF65-F5344CB8AC3E}">
        <p14:creationId xmlns:p14="http://schemas.microsoft.com/office/powerpoint/2010/main" val="3780279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 Image">
    <p:spTree>
      <p:nvGrpSpPr>
        <p:cNvPr id="1" name=""/>
        <p:cNvGrpSpPr/>
        <p:nvPr/>
      </p:nvGrpSpPr>
      <p:grpSpPr>
        <a:xfrm>
          <a:off x="0" y="0"/>
          <a:ext cx="0" cy="0"/>
          <a:chOff x="0" y="0"/>
          <a:chExt cx="0" cy="0"/>
        </a:xfrm>
      </p:grpSpPr>
      <p:sp>
        <p:nvSpPr>
          <p:cNvPr id="8" name="正方形/長方形 7"/>
          <p:cNvSpPr/>
          <p:nvPr userDrawn="1"/>
        </p:nvSpPr>
        <p:spPr>
          <a:xfrm>
            <a:off x="-6324" y="1750729"/>
            <a:ext cx="18292737" cy="4877936"/>
          </a:xfrm>
          <a:prstGeom prst="rect">
            <a:avLst/>
          </a:prstGeom>
          <a:solidFill>
            <a:schemeClr val="accent1">
              <a:lumMod val="20000"/>
              <a:lumOff val="80000"/>
              <a:alpha val="30000"/>
            </a:schemeClr>
          </a:solidFill>
          <a:ln w="12700" cmpd="thinThick">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フッター プレースホルダー 2"/>
          <p:cNvSpPr>
            <a:spLocks noGrp="1"/>
          </p:cNvSpPr>
          <p:nvPr>
            <p:ph type="ftr" sz="quarter" idx="10"/>
          </p:nvPr>
        </p:nvSpPr>
        <p:spPr>
          <a:xfrm>
            <a:off x="9413236" y="9591367"/>
            <a:ext cx="7776864" cy="547688"/>
          </a:xfrm>
          <a:prstGeom prst="rect">
            <a:avLst/>
          </a:prstGeom>
        </p:spPr>
        <p:txBody>
          <a:bodyPr/>
          <a:lstStyle/>
          <a:p>
            <a:r>
              <a:rPr lang="en-US"/>
              <a:t>The Power of PowerPoint | thepopp.com</a:t>
            </a:r>
          </a:p>
        </p:txBody>
      </p:sp>
      <p:sp>
        <p:nvSpPr>
          <p:cNvPr id="4" name="スライド番号プレースホルダー 3"/>
          <p:cNvSpPr>
            <a:spLocks noGrp="1"/>
          </p:cNvSpPr>
          <p:nvPr>
            <p:ph type="sldNum" sz="quarter" idx="11"/>
          </p:nvPr>
        </p:nvSpPr>
        <p:spPr/>
        <p:txBody>
          <a:bodyPr/>
          <a:lstStyle/>
          <a:p>
            <a:fld id="{387164BF-D67A-46C0-81D2-5BAF67C00C80}" type="slidenum">
              <a:rPr lang="en-US" smtClean="0"/>
              <a:pPr/>
              <a:t>‹#›</a:t>
            </a:fld>
            <a:endParaRPr lang="en-US"/>
          </a:p>
        </p:txBody>
      </p:sp>
      <p:sp>
        <p:nvSpPr>
          <p:cNvPr id="5" name="図プレースホルダー 9"/>
          <p:cNvSpPr>
            <a:spLocks noGrp="1"/>
          </p:cNvSpPr>
          <p:nvPr>
            <p:ph type="pic" sz="quarter" idx="12" hasCustomPrompt="1"/>
          </p:nvPr>
        </p:nvSpPr>
        <p:spPr>
          <a:xfrm>
            <a:off x="0" y="1903140"/>
            <a:ext cx="18267418" cy="4545505"/>
          </a:xfrm>
          <a:prstGeom prst="rect">
            <a:avLst/>
          </a:prstGeom>
        </p:spPr>
        <p:txBody>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a:lvl1pPr>
          </a:lstStyle>
          <a:p>
            <a:r>
              <a:rPr kumimoji="1" lang="en-US" altLang="ja-JP"/>
              <a:t>Add an image</a:t>
            </a:r>
            <a:endParaRPr kumimoji="1" lang="ja-JP" altLang="en-US"/>
          </a:p>
          <a:p>
            <a:endParaRPr kumimoji="1" lang="ja-JP" altLang="en-US"/>
          </a:p>
        </p:txBody>
      </p:sp>
      <p:sp>
        <p:nvSpPr>
          <p:cNvPr id="17" name="タイトル 1"/>
          <p:cNvSpPr>
            <a:spLocks noGrp="1"/>
          </p:cNvSpPr>
          <p:nvPr>
            <p:ph type="title" hasCustomPrompt="1"/>
          </p:nvPr>
        </p:nvSpPr>
        <p:spPr>
          <a:xfrm>
            <a:off x="637261" y="192950"/>
            <a:ext cx="16741860" cy="1125125"/>
          </a:xfrm>
        </p:spPr>
        <p:txBody>
          <a:bodyPr/>
          <a:lstStyle>
            <a:lvl1pPr>
              <a:defRPr spc="1500" baseline="0"/>
            </a:lvl1pPr>
          </a:lstStyle>
          <a:p>
            <a:r>
              <a:rPr lang="en-US" altLang="ja-JP"/>
              <a:t>SLIDE TITLE HERE</a:t>
            </a:r>
            <a:endParaRPr kumimoji="1" lang="ja-JP" altLang="en-US"/>
          </a:p>
        </p:txBody>
      </p:sp>
      <p:sp>
        <p:nvSpPr>
          <p:cNvPr id="18" name="テキスト プレースホルダー 11"/>
          <p:cNvSpPr>
            <a:spLocks noGrp="1"/>
          </p:cNvSpPr>
          <p:nvPr>
            <p:ph type="body" sz="quarter" idx="16" hasCustomPrompt="1"/>
          </p:nvPr>
        </p:nvSpPr>
        <p:spPr>
          <a:xfrm>
            <a:off x="3157541" y="7568135"/>
            <a:ext cx="11926325" cy="1625815"/>
          </a:xfrm>
        </p:spPr>
        <p:txBody>
          <a:bodyPr anchor="t">
            <a:noAutofit/>
          </a:bodyPr>
          <a:lstStyle>
            <a:lvl1pPr algn="ctr">
              <a:lnSpc>
                <a:spcPct val="120000"/>
              </a:lnSpc>
              <a:spcBef>
                <a:spcPts val="0"/>
              </a:spcBef>
              <a:defRPr sz="2000">
                <a:solidFill>
                  <a:schemeClr val="tx1"/>
                </a:solidFill>
                <a:latin typeface="+mn-lt"/>
              </a:defRPr>
            </a:lvl1pPr>
          </a:lstStyle>
          <a:p>
            <a:pPr lvl="0"/>
            <a:r>
              <a:rPr lang="en-US" altLang="ja-JP"/>
              <a:t>Text Here</a:t>
            </a:r>
            <a:endParaRPr lang="en-US"/>
          </a:p>
        </p:txBody>
      </p:sp>
      <p:sp>
        <p:nvSpPr>
          <p:cNvPr id="19" name="テキスト プレースホルダー 11"/>
          <p:cNvSpPr>
            <a:spLocks noGrp="1"/>
          </p:cNvSpPr>
          <p:nvPr>
            <p:ph type="body" sz="quarter" idx="17" hasCustomPrompt="1"/>
          </p:nvPr>
        </p:nvSpPr>
        <p:spPr>
          <a:xfrm>
            <a:off x="3157541" y="6898695"/>
            <a:ext cx="11926325" cy="773203"/>
          </a:xfrm>
        </p:spPr>
        <p:txBody>
          <a:bodyPr anchor="t">
            <a:noAutofit/>
          </a:bodyPr>
          <a:lstStyle>
            <a:lvl1pPr algn="ctr">
              <a:lnSpc>
                <a:spcPct val="120000"/>
              </a:lnSpc>
              <a:defRPr sz="3200" spc="300">
                <a:solidFill>
                  <a:schemeClr val="accent1"/>
                </a:solidFill>
                <a:latin typeface="+mj-lt"/>
              </a:defRPr>
            </a:lvl1pPr>
          </a:lstStyle>
          <a:p>
            <a:pPr lvl="0"/>
            <a:r>
              <a:rPr lang="en-US" altLang="ja-JP"/>
              <a:t>TEXT HERE</a:t>
            </a:r>
            <a:endParaRPr lang="en-US"/>
          </a:p>
        </p:txBody>
      </p:sp>
    </p:spTree>
    <p:extLst>
      <p:ext uri="{BB962C8B-B14F-4D97-AF65-F5344CB8AC3E}">
        <p14:creationId xmlns:p14="http://schemas.microsoft.com/office/powerpoint/2010/main" val="23297973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4x4 Images">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0"/>
          </p:nvPr>
        </p:nvSpPr>
        <p:spPr>
          <a:xfrm>
            <a:off x="9413236" y="9591367"/>
            <a:ext cx="7776864" cy="547688"/>
          </a:xfrm>
          <a:prstGeom prst="rect">
            <a:avLst/>
          </a:prstGeom>
        </p:spPr>
        <p:txBody>
          <a:bodyPr/>
          <a:lstStyle/>
          <a:p>
            <a:r>
              <a:rPr lang="en-US"/>
              <a:t>The Power of PowerPoint | thepopp.com</a:t>
            </a:r>
          </a:p>
        </p:txBody>
      </p:sp>
      <p:sp>
        <p:nvSpPr>
          <p:cNvPr id="4" name="スライド番号プレースホルダー 3"/>
          <p:cNvSpPr>
            <a:spLocks noGrp="1"/>
          </p:cNvSpPr>
          <p:nvPr>
            <p:ph type="sldNum" sz="quarter" idx="11"/>
          </p:nvPr>
        </p:nvSpPr>
        <p:spPr/>
        <p:txBody>
          <a:bodyPr/>
          <a:lstStyle/>
          <a:p>
            <a:fld id="{387164BF-D67A-46C0-81D2-5BAF67C00C80}" type="slidenum">
              <a:rPr lang="en-US" smtClean="0"/>
              <a:pPr/>
              <a:t>‹#›</a:t>
            </a:fld>
            <a:endParaRPr lang="en-US"/>
          </a:p>
        </p:txBody>
      </p:sp>
      <p:sp>
        <p:nvSpPr>
          <p:cNvPr id="5" name="図プレースホルダー 9"/>
          <p:cNvSpPr>
            <a:spLocks noGrp="1"/>
          </p:cNvSpPr>
          <p:nvPr>
            <p:ph type="pic" sz="quarter" idx="12" hasCustomPrompt="1"/>
          </p:nvPr>
        </p:nvSpPr>
        <p:spPr>
          <a:xfrm>
            <a:off x="772276" y="1588105"/>
            <a:ext cx="8010890" cy="2700300"/>
          </a:xfrm>
          <a:prstGeom prst="rect">
            <a:avLst/>
          </a:prstGeom>
        </p:spPr>
        <p:txBody>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a:lvl1pPr>
          </a:lstStyle>
          <a:p>
            <a:r>
              <a:rPr kumimoji="1" lang="en-US" altLang="ja-JP"/>
              <a:t>Add an image</a:t>
            </a:r>
            <a:endParaRPr kumimoji="1" lang="ja-JP" altLang="en-US"/>
          </a:p>
          <a:p>
            <a:endParaRPr kumimoji="1" lang="ja-JP" altLang="en-US"/>
          </a:p>
        </p:txBody>
      </p:sp>
      <p:sp>
        <p:nvSpPr>
          <p:cNvPr id="6" name="テキスト プレースホルダー 11"/>
          <p:cNvSpPr>
            <a:spLocks noGrp="1"/>
          </p:cNvSpPr>
          <p:nvPr>
            <p:ph type="body" sz="quarter" idx="15" hasCustomPrompt="1"/>
          </p:nvPr>
        </p:nvSpPr>
        <p:spPr>
          <a:xfrm>
            <a:off x="772276" y="4288405"/>
            <a:ext cx="8010890" cy="1170130"/>
          </a:xfrm>
        </p:spPr>
        <p:txBody>
          <a:bodyPr anchor="t">
            <a:noAutofit/>
          </a:bodyPr>
          <a:lstStyle>
            <a:lvl1pPr algn="l">
              <a:lnSpc>
                <a:spcPct val="120000"/>
              </a:lnSpc>
              <a:spcBef>
                <a:spcPts val="0"/>
              </a:spcBef>
              <a:defRPr sz="1800">
                <a:solidFill>
                  <a:schemeClr val="tx1"/>
                </a:solidFill>
                <a:latin typeface="+mn-lt"/>
              </a:defRPr>
            </a:lvl1pPr>
          </a:lstStyle>
          <a:p>
            <a:pPr lvl="0"/>
            <a:r>
              <a:rPr lang="en-US" altLang="ja-JP"/>
              <a:t>Text Here</a:t>
            </a:r>
            <a:endParaRPr lang="en-US"/>
          </a:p>
        </p:txBody>
      </p:sp>
      <p:sp>
        <p:nvSpPr>
          <p:cNvPr id="7" name="図プレースホルダー 9"/>
          <p:cNvSpPr>
            <a:spLocks noGrp="1"/>
          </p:cNvSpPr>
          <p:nvPr>
            <p:ph type="pic" sz="quarter" idx="16" hasCustomPrompt="1"/>
          </p:nvPr>
        </p:nvSpPr>
        <p:spPr>
          <a:xfrm>
            <a:off x="9458241" y="1588105"/>
            <a:ext cx="8010890" cy="2700300"/>
          </a:xfrm>
          <a:prstGeom prst="rect">
            <a:avLst/>
          </a:prstGeom>
        </p:spPr>
        <p:txBody>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a:lvl1pPr>
          </a:lstStyle>
          <a:p>
            <a:r>
              <a:rPr kumimoji="1" lang="en-US" altLang="ja-JP"/>
              <a:t>Add an image</a:t>
            </a:r>
            <a:endParaRPr kumimoji="1" lang="ja-JP" altLang="en-US"/>
          </a:p>
          <a:p>
            <a:endParaRPr kumimoji="1" lang="ja-JP" altLang="en-US"/>
          </a:p>
        </p:txBody>
      </p:sp>
      <p:sp>
        <p:nvSpPr>
          <p:cNvPr id="8" name="テキスト プレースホルダー 11"/>
          <p:cNvSpPr>
            <a:spLocks noGrp="1"/>
          </p:cNvSpPr>
          <p:nvPr>
            <p:ph type="body" sz="quarter" idx="17" hasCustomPrompt="1"/>
          </p:nvPr>
        </p:nvSpPr>
        <p:spPr>
          <a:xfrm>
            <a:off x="9458241" y="4288405"/>
            <a:ext cx="8010890" cy="1170130"/>
          </a:xfrm>
        </p:spPr>
        <p:txBody>
          <a:bodyPr anchor="t">
            <a:noAutofit/>
          </a:bodyPr>
          <a:lstStyle>
            <a:lvl1pPr algn="l">
              <a:lnSpc>
                <a:spcPct val="120000"/>
              </a:lnSpc>
              <a:spcBef>
                <a:spcPts val="0"/>
              </a:spcBef>
              <a:defRPr sz="1800">
                <a:solidFill>
                  <a:schemeClr val="tx1"/>
                </a:solidFill>
                <a:latin typeface="+mn-lt"/>
              </a:defRPr>
            </a:lvl1pPr>
          </a:lstStyle>
          <a:p>
            <a:pPr lvl="0"/>
            <a:r>
              <a:rPr lang="en-US" altLang="ja-JP"/>
              <a:t>Text Here</a:t>
            </a:r>
            <a:endParaRPr lang="en-US"/>
          </a:p>
        </p:txBody>
      </p:sp>
      <p:sp>
        <p:nvSpPr>
          <p:cNvPr id="13" name="図プレースホルダー 9"/>
          <p:cNvSpPr>
            <a:spLocks noGrp="1"/>
          </p:cNvSpPr>
          <p:nvPr>
            <p:ph type="pic" sz="quarter" idx="18" hasCustomPrompt="1"/>
          </p:nvPr>
        </p:nvSpPr>
        <p:spPr>
          <a:xfrm>
            <a:off x="772276" y="5548545"/>
            <a:ext cx="8010890" cy="2700300"/>
          </a:xfrm>
          <a:prstGeom prst="rect">
            <a:avLst/>
          </a:prstGeom>
        </p:spPr>
        <p:txBody>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a:lvl1pPr>
          </a:lstStyle>
          <a:p>
            <a:r>
              <a:rPr kumimoji="1" lang="en-US" altLang="ja-JP"/>
              <a:t>Add an image</a:t>
            </a:r>
            <a:endParaRPr kumimoji="1" lang="ja-JP" altLang="en-US"/>
          </a:p>
          <a:p>
            <a:endParaRPr kumimoji="1" lang="ja-JP" altLang="en-US"/>
          </a:p>
        </p:txBody>
      </p:sp>
      <p:sp>
        <p:nvSpPr>
          <p:cNvPr id="14" name="テキスト プレースホルダー 11"/>
          <p:cNvSpPr>
            <a:spLocks noGrp="1"/>
          </p:cNvSpPr>
          <p:nvPr>
            <p:ph type="body" sz="quarter" idx="19" hasCustomPrompt="1"/>
          </p:nvPr>
        </p:nvSpPr>
        <p:spPr>
          <a:xfrm>
            <a:off x="772276" y="8248845"/>
            <a:ext cx="8010890" cy="1170130"/>
          </a:xfrm>
        </p:spPr>
        <p:txBody>
          <a:bodyPr anchor="t">
            <a:noAutofit/>
          </a:bodyPr>
          <a:lstStyle>
            <a:lvl1pPr algn="l">
              <a:lnSpc>
                <a:spcPct val="120000"/>
              </a:lnSpc>
              <a:spcBef>
                <a:spcPts val="0"/>
              </a:spcBef>
              <a:defRPr sz="1800">
                <a:solidFill>
                  <a:schemeClr val="tx1"/>
                </a:solidFill>
                <a:latin typeface="+mn-lt"/>
              </a:defRPr>
            </a:lvl1pPr>
          </a:lstStyle>
          <a:p>
            <a:pPr lvl="0"/>
            <a:r>
              <a:rPr lang="en-US" altLang="ja-JP"/>
              <a:t>Text Here</a:t>
            </a:r>
            <a:endParaRPr lang="en-US"/>
          </a:p>
        </p:txBody>
      </p:sp>
      <p:sp>
        <p:nvSpPr>
          <p:cNvPr id="15" name="図プレースホルダー 9"/>
          <p:cNvSpPr>
            <a:spLocks noGrp="1"/>
          </p:cNvSpPr>
          <p:nvPr>
            <p:ph type="pic" sz="quarter" idx="20" hasCustomPrompt="1"/>
          </p:nvPr>
        </p:nvSpPr>
        <p:spPr>
          <a:xfrm>
            <a:off x="9458241" y="5548545"/>
            <a:ext cx="8010890" cy="2700300"/>
          </a:xfrm>
          <a:prstGeom prst="rect">
            <a:avLst/>
          </a:prstGeom>
        </p:spPr>
        <p:txBody>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a:lvl1pPr>
          </a:lstStyle>
          <a:p>
            <a:r>
              <a:rPr kumimoji="1" lang="en-US" altLang="ja-JP"/>
              <a:t>Add an image</a:t>
            </a:r>
            <a:endParaRPr kumimoji="1" lang="ja-JP" altLang="en-US"/>
          </a:p>
          <a:p>
            <a:endParaRPr kumimoji="1" lang="ja-JP" altLang="en-US"/>
          </a:p>
        </p:txBody>
      </p:sp>
      <p:sp>
        <p:nvSpPr>
          <p:cNvPr id="16" name="テキスト プレースホルダー 11"/>
          <p:cNvSpPr>
            <a:spLocks noGrp="1"/>
          </p:cNvSpPr>
          <p:nvPr>
            <p:ph type="body" sz="quarter" idx="21" hasCustomPrompt="1"/>
          </p:nvPr>
        </p:nvSpPr>
        <p:spPr>
          <a:xfrm>
            <a:off x="9458241" y="8248845"/>
            <a:ext cx="8010890" cy="1170130"/>
          </a:xfrm>
        </p:spPr>
        <p:txBody>
          <a:bodyPr anchor="t">
            <a:noAutofit/>
          </a:bodyPr>
          <a:lstStyle>
            <a:lvl1pPr algn="l">
              <a:lnSpc>
                <a:spcPct val="120000"/>
              </a:lnSpc>
              <a:spcBef>
                <a:spcPts val="0"/>
              </a:spcBef>
              <a:defRPr sz="1800">
                <a:solidFill>
                  <a:schemeClr val="tx1"/>
                </a:solidFill>
                <a:latin typeface="+mn-lt"/>
              </a:defRPr>
            </a:lvl1pPr>
          </a:lstStyle>
          <a:p>
            <a:pPr lvl="0"/>
            <a:r>
              <a:rPr lang="en-US" altLang="ja-JP"/>
              <a:t>Text Here</a:t>
            </a:r>
            <a:endParaRPr lang="en-US"/>
          </a:p>
        </p:txBody>
      </p:sp>
      <p:sp>
        <p:nvSpPr>
          <p:cNvPr id="17" name="タイトル 1"/>
          <p:cNvSpPr>
            <a:spLocks noGrp="1"/>
          </p:cNvSpPr>
          <p:nvPr>
            <p:ph type="title" hasCustomPrompt="1"/>
          </p:nvPr>
        </p:nvSpPr>
        <p:spPr>
          <a:xfrm>
            <a:off x="637261" y="192950"/>
            <a:ext cx="16741860" cy="1125125"/>
          </a:xfrm>
        </p:spPr>
        <p:txBody>
          <a:bodyPr/>
          <a:lstStyle>
            <a:lvl1pPr>
              <a:defRPr spc="1500" baseline="0"/>
            </a:lvl1pPr>
          </a:lstStyle>
          <a:p>
            <a:r>
              <a:rPr lang="en-US" altLang="ja-JP"/>
              <a:t>SLIDE TITLE HERE</a:t>
            </a:r>
            <a:endParaRPr kumimoji="1" lang="ja-JP" altLang="en-US"/>
          </a:p>
        </p:txBody>
      </p:sp>
    </p:spTree>
    <p:extLst>
      <p:ext uri="{BB962C8B-B14F-4D97-AF65-F5344CB8AC3E}">
        <p14:creationId xmlns:p14="http://schemas.microsoft.com/office/powerpoint/2010/main" val="9531345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x3 Images">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0"/>
          </p:nvPr>
        </p:nvSpPr>
        <p:spPr>
          <a:xfrm>
            <a:off x="9413236" y="9591367"/>
            <a:ext cx="7776864" cy="547688"/>
          </a:xfrm>
          <a:prstGeom prst="rect">
            <a:avLst/>
          </a:prstGeom>
        </p:spPr>
        <p:txBody>
          <a:bodyPr/>
          <a:lstStyle/>
          <a:p>
            <a:r>
              <a:rPr lang="en-US"/>
              <a:t>The Power of PowerPoint | thepopp.com</a:t>
            </a:r>
          </a:p>
        </p:txBody>
      </p:sp>
      <p:sp>
        <p:nvSpPr>
          <p:cNvPr id="4" name="スライド番号プレースホルダー 3"/>
          <p:cNvSpPr>
            <a:spLocks noGrp="1"/>
          </p:cNvSpPr>
          <p:nvPr>
            <p:ph type="sldNum" sz="quarter" idx="11"/>
          </p:nvPr>
        </p:nvSpPr>
        <p:spPr/>
        <p:txBody>
          <a:bodyPr/>
          <a:lstStyle/>
          <a:p>
            <a:fld id="{387164BF-D67A-46C0-81D2-5BAF67C00C80}" type="slidenum">
              <a:rPr lang="en-US" smtClean="0"/>
              <a:pPr/>
              <a:t>‹#›</a:t>
            </a:fld>
            <a:endParaRPr lang="en-US"/>
          </a:p>
        </p:txBody>
      </p:sp>
      <p:sp>
        <p:nvSpPr>
          <p:cNvPr id="5" name="図プレースホルダー 9"/>
          <p:cNvSpPr>
            <a:spLocks noGrp="1"/>
          </p:cNvSpPr>
          <p:nvPr>
            <p:ph type="pic" sz="quarter" idx="12" hasCustomPrompt="1"/>
          </p:nvPr>
        </p:nvSpPr>
        <p:spPr>
          <a:xfrm>
            <a:off x="772276" y="1588105"/>
            <a:ext cx="5310590" cy="2700300"/>
          </a:xfrm>
          <a:prstGeom prst="rect">
            <a:avLst/>
          </a:prstGeom>
        </p:spPr>
        <p:txBody>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a:lvl1pPr>
          </a:lstStyle>
          <a:p>
            <a:r>
              <a:rPr kumimoji="1" lang="en-US" altLang="ja-JP"/>
              <a:t>Add an image</a:t>
            </a:r>
            <a:endParaRPr kumimoji="1" lang="ja-JP" altLang="en-US"/>
          </a:p>
          <a:p>
            <a:endParaRPr kumimoji="1" lang="ja-JP" altLang="en-US"/>
          </a:p>
        </p:txBody>
      </p:sp>
      <p:sp>
        <p:nvSpPr>
          <p:cNvPr id="6" name="テキスト プレースホルダー 11"/>
          <p:cNvSpPr>
            <a:spLocks noGrp="1"/>
          </p:cNvSpPr>
          <p:nvPr>
            <p:ph type="body" sz="quarter" idx="15" hasCustomPrompt="1"/>
          </p:nvPr>
        </p:nvSpPr>
        <p:spPr>
          <a:xfrm>
            <a:off x="772276" y="4288405"/>
            <a:ext cx="5310590" cy="1170130"/>
          </a:xfrm>
        </p:spPr>
        <p:txBody>
          <a:bodyPr anchor="t">
            <a:noAutofit/>
          </a:bodyPr>
          <a:lstStyle>
            <a:lvl1pPr algn="l">
              <a:lnSpc>
                <a:spcPct val="120000"/>
              </a:lnSpc>
              <a:spcBef>
                <a:spcPts val="0"/>
              </a:spcBef>
              <a:defRPr sz="1800">
                <a:solidFill>
                  <a:schemeClr val="tx1"/>
                </a:solidFill>
                <a:latin typeface="+mn-lt"/>
              </a:defRPr>
            </a:lvl1pPr>
          </a:lstStyle>
          <a:p>
            <a:pPr lvl="0"/>
            <a:r>
              <a:rPr lang="en-US" altLang="ja-JP"/>
              <a:t>Text Here</a:t>
            </a:r>
            <a:endParaRPr lang="en-US"/>
          </a:p>
        </p:txBody>
      </p:sp>
      <p:sp>
        <p:nvSpPr>
          <p:cNvPr id="17" name="図プレースホルダー 9"/>
          <p:cNvSpPr>
            <a:spLocks noGrp="1"/>
          </p:cNvSpPr>
          <p:nvPr>
            <p:ph type="pic" sz="quarter" idx="16" hasCustomPrompt="1"/>
          </p:nvPr>
        </p:nvSpPr>
        <p:spPr>
          <a:xfrm>
            <a:off x="6487911" y="1588105"/>
            <a:ext cx="5310590" cy="2700300"/>
          </a:xfrm>
          <a:prstGeom prst="rect">
            <a:avLst/>
          </a:prstGeom>
        </p:spPr>
        <p:txBody>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a:lvl1pPr>
          </a:lstStyle>
          <a:p>
            <a:r>
              <a:rPr kumimoji="1" lang="en-US" altLang="ja-JP"/>
              <a:t>Add an image</a:t>
            </a:r>
            <a:endParaRPr kumimoji="1" lang="ja-JP" altLang="en-US"/>
          </a:p>
          <a:p>
            <a:endParaRPr kumimoji="1" lang="ja-JP" altLang="en-US"/>
          </a:p>
        </p:txBody>
      </p:sp>
      <p:sp>
        <p:nvSpPr>
          <p:cNvPr id="18" name="テキスト プレースホルダー 11"/>
          <p:cNvSpPr>
            <a:spLocks noGrp="1"/>
          </p:cNvSpPr>
          <p:nvPr>
            <p:ph type="body" sz="quarter" idx="17" hasCustomPrompt="1"/>
          </p:nvPr>
        </p:nvSpPr>
        <p:spPr>
          <a:xfrm>
            <a:off x="6487911" y="4288405"/>
            <a:ext cx="5310590" cy="1170130"/>
          </a:xfrm>
        </p:spPr>
        <p:txBody>
          <a:bodyPr anchor="t">
            <a:noAutofit/>
          </a:bodyPr>
          <a:lstStyle>
            <a:lvl1pPr algn="l">
              <a:lnSpc>
                <a:spcPct val="120000"/>
              </a:lnSpc>
              <a:spcBef>
                <a:spcPts val="0"/>
              </a:spcBef>
              <a:defRPr sz="1800">
                <a:solidFill>
                  <a:schemeClr val="tx1"/>
                </a:solidFill>
                <a:latin typeface="+mn-lt"/>
              </a:defRPr>
            </a:lvl1pPr>
          </a:lstStyle>
          <a:p>
            <a:pPr lvl="0"/>
            <a:r>
              <a:rPr lang="en-US" altLang="ja-JP"/>
              <a:t>Text Here</a:t>
            </a:r>
            <a:endParaRPr lang="en-US"/>
          </a:p>
        </p:txBody>
      </p:sp>
      <p:sp>
        <p:nvSpPr>
          <p:cNvPr id="19" name="図プレースホルダー 9"/>
          <p:cNvSpPr>
            <a:spLocks noGrp="1"/>
          </p:cNvSpPr>
          <p:nvPr>
            <p:ph type="pic" sz="quarter" idx="18" hasCustomPrompt="1"/>
          </p:nvPr>
        </p:nvSpPr>
        <p:spPr>
          <a:xfrm>
            <a:off x="12203546" y="1588105"/>
            <a:ext cx="5310590" cy="2700300"/>
          </a:xfrm>
          <a:prstGeom prst="rect">
            <a:avLst/>
          </a:prstGeom>
        </p:spPr>
        <p:txBody>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a:lvl1pPr>
          </a:lstStyle>
          <a:p>
            <a:r>
              <a:rPr kumimoji="1" lang="en-US" altLang="ja-JP"/>
              <a:t>Add an image</a:t>
            </a:r>
            <a:endParaRPr kumimoji="1" lang="ja-JP" altLang="en-US"/>
          </a:p>
          <a:p>
            <a:endParaRPr kumimoji="1" lang="ja-JP" altLang="en-US"/>
          </a:p>
        </p:txBody>
      </p:sp>
      <p:sp>
        <p:nvSpPr>
          <p:cNvPr id="20" name="テキスト プレースホルダー 11"/>
          <p:cNvSpPr>
            <a:spLocks noGrp="1"/>
          </p:cNvSpPr>
          <p:nvPr>
            <p:ph type="body" sz="quarter" idx="19" hasCustomPrompt="1"/>
          </p:nvPr>
        </p:nvSpPr>
        <p:spPr>
          <a:xfrm>
            <a:off x="12203546" y="4288405"/>
            <a:ext cx="5310590" cy="1170130"/>
          </a:xfrm>
        </p:spPr>
        <p:txBody>
          <a:bodyPr anchor="t">
            <a:noAutofit/>
          </a:bodyPr>
          <a:lstStyle>
            <a:lvl1pPr algn="l">
              <a:lnSpc>
                <a:spcPct val="120000"/>
              </a:lnSpc>
              <a:spcBef>
                <a:spcPts val="0"/>
              </a:spcBef>
              <a:defRPr sz="1800">
                <a:solidFill>
                  <a:schemeClr val="tx1"/>
                </a:solidFill>
                <a:latin typeface="+mn-lt"/>
              </a:defRPr>
            </a:lvl1pPr>
          </a:lstStyle>
          <a:p>
            <a:pPr lvl="0"/>
            <a:r>
              <a:rPr lang="en-US" altLang="ja-JP"/>
              <a:t>Text Here</a:t>
            </a:r>
            <a:endParaRPr lang="en-US"/>
          </a:p>
        </p:txBody>
      </p:sp>
      <p:sp>
        <p:nvSpPr>
          <p:cNvPr id="21" name="図プレースホルダー 9"/>
          <p:cNvSpPr>
            <a:spLocks noGrp="1"/>
          </p:cNvSpPr>
          <p:nvPr>
            <p:ph type="pic" sz="quarter" idx="20" hasCustomPrompt="1"/>
          </p:nvPr>
        </p:nvSpPr>
        <p:spPr>
          <a:xfrm>
            <a:off x="772276" y="5593550"/>
            <a:ext cx="5310590" cy="2700300"/>
          </a:xfrm>
          <a:prstGeom prst="rect">
            <a:avLst/>
          </a:prstGeom>
        </p:spPr>
        <p:txBody>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a:lvl1pPr>
          </a:lstStyle>
          <a:p>
            <a:r>
              <a:rPr kumimoji="1" lang="en-US" altLang="ja-JP"/>
              <a:t>Add an image</a:t>
            </a:r>
            <a:endParaRPr kumimoji="1" lang="ja-JP" altLang="en-US"/>
          </a:p>
          <a:p>
            <a:endParaRPr kumimoji="1" lang="ja-JP" altLang="en-US"/>
          </a:p>
        </p:txBody>
      </p:sp>
      <p:sp>
        <p:nvSpPr>
          <p:cNvPr id="22" name="テキスト プレースホルダー 11"/>
          <p:cNvSpPr>
            <a:spLocks noGrp="1"/>
          </p:cNvSpPr>
          <p:nvPr>
            <p:ph type="body" sz="quarter" idx="21" hasCustomPrompt="1"/>
          </p:nvPr>
        </p:nvSpPr>
        <p:spPr>
          <a:xfrm>
            <a:off x="772276" y="8293850"/>
            <a:ext cx="5310590" cy="1170130"/>
          </a:xfrm>
        </p:spPr>
        <p:txBody>
          <a:bodyPr anchor="t">
            <a:noAutofit/>
          </a:bodyPr>
          <a:lstStyle>
            <a:lvl1pPr algn="l">
              <a:lnSpc>
                <a:spcPct val="120000"/>
              </a:lnSpc>
              <a:spcBef>
                <a:spcPts val="0"/>
              </a:spcBef>
              <a:defRPr sz="1800">
                <a:solidFill>
                  <a:schemeClr val="tx1"/>
                </a:solidFill>
                <a:latin typeface="+mn-lt"/>
              </a:defRPr>
            </a:lvl1pPr>
          </a:lstStyle>
          <a:p>
            <a:pPr lvl="0"/>
            <a:r>
              <a:rPr lang="en-US" altLang="ja-JP"/>
              <a:t>Text Here</a:t>
            </a:r>
            <a:endParaRPr lang="en-US"/>
          </a:p>
        </p:txBody>
      </p:sp>
      <p:sp>
        <p:nvSpPr>
          <p:cNvPr id="23" name="図プレースホルダー 9"/>
          <p:cNvSpPr>
            <a:spLocks noGrp="1"/>
          </p:cNvSpPr>
          <p:nvPr>
            <p:ph type="pic" sz="quarter" idx="22" hasCustomPrompt="1"/>
          </p:nvPr>
        </p:nvSpPr>
        <p:spPr>
          <a:xfrm>
            <a:off x="6487911" y="5593550"/>
            <a:ext cx="5310590" cy="2700300"/>
          </a:xfrm>
          <a:prstGeom prst="rect">
            <a:avLst/>
          </a:prstGeom>
        </p:spPr>
        <p:txBody>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a:lvl1pPr>
          </a:lstStyle>
          <a:p>
            <a:r>
              <a:rPr kumimoji="1" lang="en-US" altLang="ja-JP"/>
              <a:t>Add an image</a:t>
            </a:r>
            <a:endParaRPr kumimoji="1" lang="ja-JP" altLang="en-US"/>
          </a:p>
          <a:p>
            <a:endParaRPr kumimoji="1" lang="ja-JP" altLang="en-US"/>
          </a:p>
        </p:txBody>
      </p:sp>
      <p:sp>
        <p:nvSpPr>
          <p:cNvPr id="24" name="テキスト プレースホルダー 11"/>
          <p:cNvSpPr>
            <a:spLocks noGrp="1"/>
          </p:cNvSpPr>
          <p:nvPr>
            <p:ph type="body" sz="quarter" idx="23" hasCustomPrompt="1"/>
          </p:nvPr>
        </p:nvSpPr>
        <p:spPr>
          <a:xfrm>
            <a:off x="6487911" y="8293850"/>
            <a:ext cx="5310590" cy="1170130"/>
          </a:xfrm>
        </p:spPr>
        <p:txBody>
          <a:bodyPr anchor="t">
            <a:noAutofit/>
          </a:bodyPr>
          <a:lstStyle>
            <a:lvl1pPr algn="l">
              <a:lnSpc>
                <a:spcPct val="120000"/>
              </a:lnSpc>
              <a:spcBef>
                <a:spcPts val="0"/>
              </a:spcBef>
              <a:defRPr sz="1800">
                <a:solidFill>
                  <a:schemeClr val="tx1"/>
                </a:solidFill>
                <a:latin typeface="+mn-lt"/>
              </a:defRPr>
            </a:lvl1pPr>
          </a:lstStyle>
          <a:p>
            <a:pPr lvl="0"/>
            <a:r>
              <a:rPr lang="en-US" altLang="ja-JP"/>
              <a:t>Text Here</a:t>
            </a:r>
            <a:endParaRPr lang="en-US"/>
          </a:p>
        </p:txBody>
      </p:sp>
      <p:sp>
        <p:nvSpPr>
          <p:cNvPr id="25" name="図プレースホルダー 9"/>
          <p:cNvSpPr>
            <a:spLocks noGrp="1"/>
          </p:cNvSpPr>
          <p:nvPr>
            <p:ph type="pic" sz="quarter" idx="24" hasCustomPrompt="1"/>
          </p:nvPr>
        </p:nvSpPr>
        <p:spPr>
          <a:xfrm>
            <a:off x="12203546" y="5593550"/>
            <a:ext cx="5310590" cy="2700300"/>
          </a:xfrm>
          <a:prstGeom prst="rect">
            <a:avLst/>
          </a:prstGeom>
        </p:spPr>
        <p:txBody>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a:lvl1pPr>
          </a:lstStyle>
          <a:p>
            <a:r>
              <a:rPr kumimoji="1" lang="en-US" altLang="ja-JP"/>
              <a:t>Add an image</a:t>
            </a:r>
            <a:endParaRPr kumimoji="1" lang="ja-JP" altLang="en-US"/>
          </a:p>
          <a:p>
            <a:endParaRPr kumimoji="1" lang="ja-JP" altLang="en-US"/>
          </a:p>
        </p:txBody>
      </p:sp>
      <p:sp>
        <p:nvSpPr>
          <p:cNvPr id="26" name="テキスト プレースホルダー 11"/>
          <p:cNvSpPr>
            <a:spLocks noGrp="1"/>
          </p:cNvSpPr>
          <p:nvPr>
            <p:ph type="body" sz="quarter" idx="25" hasCustomPrompt="1"/>
          </p:nvPr>
        </p:nvSpPr>
        <p:spPr>
          <a:xfrm>
            <a:off x="12203546" y="8293850"/>
            <a:ext cx="5310590" cy="1170130"/>
          </a:xfrm>
        </p:spPr>
        <p:txBody>
          <a:bodyPr anchor="t">
            <a:noAutofit/>
          </a:bodyPr>
          <a:lstStyle>
            <a:lvl1pPr algn="l">
              <a:lnSpc>
                <a:spcPct val="120000"/>
              </a:lnSpc>
              <a:spcBef>
                <a:spcPts val="0"/>
              </a:spcBef>
              <a:defRPr sz="1800">
                <a:solidFill>
                  <a:schemeClr val="tx1"/>
                </a:solidFill>
                <a:latin typeface="+mn-lt"/>
              </a:defRPr>
            </a:lvl1pPr>
          </a:lstStyle>
          <a:p>
            <a:pPr lvl="0"/>
            <a:r>
              <a:rPr lang="en-US" altLang="ja-JP"/>
              <a:t>Text Here</a:t>
            </a:r>
            <a:endParaRPr lang="en-US"/>
          </a:p>
        </p:txBody>
      </p:sp>
      <p:sp>
        <p:nvSpPr>
          <p:cNvPr id="28" name="タイトル 1"/>
          <p:cNvSpPr>
            <a:spLocks noGrp="1"/>
          </p:cNvSpPr>
          <p:nvPr>
            <p:ph type="title" hasCustomPrompt="1"/>
          </p:nvPr>
        </p:nvSpPr>
        <p:spPr>
          <a:xfrm>
            <a:off x="637261" y="192950"/>
            <a:ext cx="16741860" cy="1125125"/>
          </a:xfrm>
        </p:spPr>
        <p:txBody>
          <a:bodyPr/>
          <a:lstStyle>
            <a:lvl1pPr>
              <a:defRPr spc="1500" baseline="0"/>
            </a:lvl1pPr>
          </a:lstStyle>
          <a:p>
            <a:r>
              <a:rPr lang="en-US" altLang="ja-JP"/>
              <a:t>SLIDE TITLE HERE</a:t>
            </a:r>
            <a:endParaRPr kumimoji="1" lang="ja-JP" altLang="en-US"/>
          </a:p>
        </p:txBody>
      </p:sp>
    </p:spTree>
    <p:extLst>
      <p:ext uri="{BB962C8B-B14F-4D97-AF65-F5344CB8AC3E}">
        <p14:creationId xmlns:p14="http://schemas.microsoft.com/office/powerpoint/2010/main" val="27357384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 Image - 1 Column">
    <p:spTree>
      <p:nvGrpSpPr>
        <p:cNvPr id="1" name=""/>
        <p:cNvGrpSpPr/>
        <p:nvPr/>
      </p:nvGrpSpPr>
      <p:grpSpPr>
        <a:xfrm>
          <a:off x="0" y="0"/>
          <a:ext cx="0" cy="0"/>
          <a:chOff x="0" y="0"/>
          <a:chExt cx="0" cy="0"/>
        </a:xfrm>
      </p:grpSpPr>
      <p:sp>
        <p:nvSpPr>
          <p:cNvPr id="10" name="正方形/長方形 9"/>
          <p:cNvSpPr/>
          <p:nvPr userDrawn="1"/>
        </p:nvSpPr>
        <p:spPr>
          <a:xfrm>
            <a:off x="727271" y="2909031"/>
            <a:ext cx="7110790" cy="5069784"/>
          </a:xfrm>
          <a:prstGeom prst="rect">
            <a:avLst/>
          </a:prstGeom>
          <a:solidFill>
            <a:schemeClr val="accent1">
              <a:lumMod val="20000"/>
              <a:lumOff val="80000"/>
              <a:alpha val="30000"/>
            </a:schemeClr>
          </a:solidFill>
          <a:ln w="12700" cmpd="thinThick">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図プレースホルダー 8"/>
          <p:cNvSpPr>
            <a:spLocks noGrp="1"/>
          </p:cNvSpPr>
          <p:nvPr>
            <p:ph type="pic" sz="quarter" idx="12" hasCustomPrompt="1"/>
          </p:nvPr>
        </p:nvSpPr>
        <p:spPr>
          <a:xfrm>
            <a:off x="885185" y="3063876"/>
            <a:ext cx="6794962" cy="4760095"/>
          </a:xfrm>
          <a:prstGeom prst="rect">
            <a:avLst/>
          </a:prstGeom>
        </p:spPr>
        <p:txBody>
          <a:bodyPr/>
          <a:lstStyle>
            <a:lvl1pPr>
              <a:defRPr/>
            </a:lvl1pPr>
          </a:lstStyle>
          <a:p>
            <a:r>
              <a:rPr kumimoji="1" lang="en-US" altLang="ja-JP"/>
              <a:t>Add an image</a:t>
            </a:r>
            <a:endParaRPr kumimoji="1" lang="ja-JP" altLang="en-US"/>
          </a:p>
        </p:txBody>
      </p:sp>
      <p:sp>
        <p:nvSpPr>
          <p:cNvPr id="2" name="タイトル 1"/>
          <p:cNvSpPr>
            <a:spLocks noGrp="1"/>
          </p:cNvSpPr>
          <p:nvPr>
            <p:ph type="title" hasCustomPrompt="1"/>
          </p:nvPr>
        </p:nvSpPr>
        <p:spPr>
          <a:xfrm>
            <a:off x="637261" y="192950"/>
            <a:ext cx="16741860" cy="1125125"/>
          </a:xfrm>
        </p:spPr>
        <p:txBody>
          <a:bodyPr/>
          <a:lstStyle>
            <a:lvl1pPr>
              <a:defRPr spc="1500" baseline="0"/>
            </a:lvl1pPr>
          </a:lstStyle>
          <a:p>
            <a:r>
              <a:rPr lang="en-US" altLang="ja-JP"/>
              <a:t>SLIDE TITLE HERE</a:t>
            </a:r>
            <a:endParaRPr kumimoji="1" lang="ja-JP" altLang="en-US"/>
          </a:p>
        </p:txBody>
      </p:sp>
      <p:sp>
        <p:nvSpPr>
          <p:cNvPr id="3" name="フッター プレースホルダー 2"/>
          <p:cNvSpPr>
            <a:spLocks noGrp="1"/>
          </p:cNvSpPr>
          <p:nvPr>
            <p:ph type="ftr" sz="quarter" idx="10"/>
          </p:nvPr>
        </p:nvSpPr>
        <p:spPr>
          <a:xfrm>
            <a:off x="9413236" y="9591367"/>
            <a:ext cx="7776864" cy="547688"/>
          </a:xfrm>
          <a:prstGeom prst="rect">
            <a:avLst/>
          </a:prstGeom>
        </p:spPr>
        <p:txBody>
          <a:bodyPr/>
          <a:lstStyle/>
          <a:p>
            <a:r>
              <a:rPr lang="en-US"/>
              <a:t>The Power of PowerPoint | thepopp.com</a:t>
            </a:r>
          </a:p>
        </p:txBody>
      </p:sp>
      <p:sp>
        <p:nvSpPr>
          <p:cNvPr id="4" name="スライド番号プレースホルダー 3"/>
          <p:cNvSpPr>
            <a:spLocks noGrp="1"/>
          </p:cNvSpPr>
          <p:nvPr>
            <p:ph type="sldNum" sz="quarter" idx="11"/>
          </p:nvPr>
        </p:nvSpPr>
        <p:spPr>
          <a:xfrm>
            <a:off x="17371930" y="9591367"/>
            <a:ext cx="907291" cy="547688"/>
          </a:xfrm>
        </p:spPr>
        <p:txBody>
          <a:bodyPr/>
          <a:lstStyle/>
          <a:p>
            <a:fld id="{387164BF-D67A-46C0-81D2-5BAF67C00C80}" type="slidenum">
              <a:rPr lang="en-US" smtClean="0"/>
              <a:pPr/>
              <a:t>‹#›</a:t>
            </a:fld>
            <a:endParaRPr lang="en-US"/>
          </a:p>
        </p:txBody>
      </p:sp>
      <p:sp>
        <p:nvSpPr>
          <p:cNvPr id="11" name="ホームベース 10"/>
          <p:cNvSpPr/>
          <p:nvPr userDrawn="1"/>
        </p:nvSpPr>
        <p:spPr>
          <a:xfrm>
            <a:off x="8393479" y="2729295"/>
            <a:ext cx="479695" cy="359473"/>
          </a:xfrm>
          <a:prstGeom prst="homePlate">
            <a:avLst/>
          </a:prstGeom>
          <a:solidFill>
            <a:schemeClr val="accent1"/>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プレースホルダー 11"/>
          <p:cNvSpPr>
            <a:spLocks noGrp="1"/>
          </p:cNvSpPr>
          <p:nvPr>
            <p:ph type="body" sz="quarter" idx="15" hasCustomPrompt="1"/>
          </p:nvPr>
        </p:nvSpPr>
        <p:spPr>
          <a:xfrm>
            <a:off x="8873176" y="3112640"/>
            <a:ext cx="8820980" cy="1035115"/>
          </a:xfrm>
        </p:spPr>
        <p:txBody>
          <a:bodyPr anchor="t">
            <a:noAutofit/>
          </a:bodyPr>
          <a:lstStyle>
            <a:lvl1pPr algn="l">
              <a:lnSpc>
                <a:spcPct val="120000"/>
              </a:lnSpc>
              <a:defRPr sz="2000">
                <a:solidFill>
                  <a:schemeClr val="tx1"/>
                </a:solidFill>
                <a:latin typeface="+mn-lt"/>
              </a:defRPr>
            </a:lvl1pPr>
          </a:lstStyle>
          <a:p>
            <a:pPr lvl="0"/>
            <a:r>
              <a:rPr lang="en-US" altLang="ja-JP"/>
              <a:t>Text Here</a:t>
            </a:r>
            <a:endParaRPr lang="en-US"/>
          </a:p>
        </p:txBody>
      </p:sp>
      <p:sp>
        <p:nvSpPr>
          <p:cNvPr id="13" name="テキスト プレースホルダー 11"/>
          <p:cNvSpPr>
            <a:spLocks noGrp="1"/>
          </p:cNvSpPr>
          <p:nvPr>
            <p:ph type="body" sz="quarter" idx="16" hasCustomPrompt="1"/>
          </p:nvPr>
        </p:nvSpPr>
        <p:spPr>
          <a:xfrm>
            <a:off x="8873176" y="2533210"/>
            <a:ext cx="8820980" cy="773203"/>
          </a:xfrm>
        </p:spPr>
        <p:txBody>
          <a:bodyPr anchor="t">
            <a:noAutofit/>
          </a:bodyPr>
          <a:lstStyle>
            <a:lvl1pPr algn="l">
              <a:lnSpc>
                <a:spcPct val="120000"/>
              </a:lnSpc>
              <a:defRPr sz="3200" spc="300">
                <a:solidFill>
                  <a:schemeClr val="accent1"/>
                </a:solidFill>
                <a:latin typeface="+mj-lt"/>
              </a:defRPr>
            </a:lvl1pPr>
          </a:lstStyle>
          <a:p>
            <a:pPr lvl="0"/>
            <a:r>
              <a:rPr lang="en-US" altLang="ja-JP"/>
              <a:t>Text Here</a:t>
            </a:r>
            <a:endParaRPr lang="en-US"/>
          </a:p>
        </p:txBody>
      </p:sp>
      <p:sp>
        <p:nvSpPr>
          <p:cNvPr id="14" name="ホームベース 13"/>
          <p:cNvSpPr/>
          <p:nvPr userDrawn="1"/>
        </p:nvSpPr>
        <p:spPr>
          <a:xfrm>
            <a:off x="8393479" y="4716895"/>
            <a:ext cx="479695" cy="359473"/>
          </a:xfrm>
          <a:prstGeom prst="homePlate">
            <a:avLst/>
          </a:prstGeom>
          <a:solidFill>
            <a:schemeClr val="accent1"/>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プレースホルダー 11"/>
          <p:cNvSpPr>
            <a:spLocks noGrp="1"/>
          </p:cNvSpPr>
          <p:nvPr>
            <p:ph type="body" sz="quarter" idx="17" hasCustomPrompt="1"/>
          </p:nvPr>
        </p:nvSpPr>
        <p:spPr>
          <a:xfrm>
            <a:off x="8873176" y="5100240"/>
            <a:ext cx="8820980" cy="1035115"/>
          </a:xfrm>
        </p:spPr>
        <p:txBody>
          <a:bodyPr anchor="t">
            <a:noAutofit/>
          </a:bodyPr>
          <a:lstStyle>
            <a:lvl1pPr algn="l">
              <a:lnSpc>
                <a:spcPct val="120000"/>
              </a:lnSpc>
              <a:defRPr sz="2000">
                <a:solidFill>
                  <a:schemeClr val="tx1"/>
                </a:solidFill>
                <a:latin typeface="+mn-lt"/>
              </a:defRPr>
            </a:lvl1pPr>
          </a:lstStyle>
          <a:p>
            <a:pPr lvl="0"/>
            <a:r>
              <a:rPr lang="en-US" altLang="ja-JP"/>
              <a:t>Text Here</a:t>
            </a:r>
            <a:endParaRPr lang="en-US"/>
          </a:p>
        </p:txBody>
      </p:sp>
      <p:sp>
        <p:nvSpPr>
          <p:cNvPr id="16" name="テキスト プレースホルダー 11"/>
          <p:cNvSpPr>
            <a:spLocks noGrp="1"/>
          </p:cNvSpPr>
          <p:nvPr>
            <p:ph type="body" sz="quarter" idx="18" hasCustomPrompt="1"/>
          </p:nvPr>
        </p:nvSpPr>
        <p:spPr>
          <a:xfrm>
            <a:off x="8873176" y="4520810"/>
            <a:ext cx="8820980" cy="773203"/>
          </a:xfrm>
        </p:spPr>
        <p:txBody>
          <a:bodyPr anchor="t">
            <a:noAutofit/>
          </a:bodyPr>
          <a:lstStyle>
            <a:lvl1pPr algn="l">
              <a:lnSpc>
                <a:spcPct val="120000"/>
              </a:lnSpc>
              <a:defRPr sz="3200" spc="300">
                <a:solidFill>
                  <a:schemeClr val="accent1"/>
                </a:solidFill>
                <a:latin typeface="+mj-lt"/>
              </a:defRPr>
            </a:lvl1pPr>
          </a:lstStyle>
          <a:p>
            <a:pPr lvl="0"/>
            <a:r>
              <a:rPr lang="en-US" altLang="ja-JP"/>
              <a:t>Text Here</a:t>
            </a:r>
            <a:endParaRPr lang="en-US"/>
          </a:p>
        </p:txBody>
      </p:sp>
      <p:sp>
        <p:nvSpPr>
          <p:cNvPr id="17" name="ホームベース 16"/>
          <p:cNvSpPr/>
          <p:nvPr userDrawn="1"/>
        </p:nvSpPr>
        <p:spPr>
          <a:xfrm>
            <a:off x="8393477" y="6740375"/>
            <a:ext cx="479695" cy="359473"/>
          </a:xfrm>
          <a:prstGeom prst="homePlate">
            <a:avLst/>
          </a:prstGeom>
          <a:solidFill>
            <a:schemeClr val="accent1"/>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プレースホルダー 11"/>
          <p:cNvSpPr>
            <a:spLocks noGrp="1"/>
          </p:cNvSpPr>
          <p:nvPr>
            <p:ph type="body" sz="quarter" idx="19" hasCustomPrompt="1"/>
          </p:nvPr>
        </p:nvSpPr>
        <p:spPr>
          <a:xfrm>
            <a:off x="8873174" y="7123720"/>
            <a:ext cx="8820980" cy="1035115"/>
          </a:xfrm>
        </p:spPr>
        <p:txBody>
          <a:bodyPr anchor="t">
            <a:noAutofit/>
          </a:bodyPr>
          <a:lstStyle>
            <a:lvl1pPr algn="l">
              <a:lnSpc>
                <a:spcPct val="120000"/>
              </a:lnSpc>
              <a:defRPr sz="2000">
                <a:solidFill>
                  <a:schemeClr val="tx1"/>
                </a:solidFill>
                <a:latin typeface="+mn-lt"/>
              </a:defRPr>
            </a:lvl1pPr>
          </a:lstStyle>
          <a:p>
            <a:pPr lvl="0"/>
            <a:r>
              <a:rPr lang="en-US" altLang="ja-JP"/>
              <a:t>Text Here</a:t>
            </a:r>
            <a:endParaRPr lang="en-US"/>
          </a:p>
        </p:txBody>
      </p:sp>
      <p:sp>
        <p:nvSpPr>
          <p:cNvPr id="19" name="テキスト プレースホルダー 11"/>
          <p:cNvSpPr>
            <a:spLocks noGrp="1"/>
          </p:cNvSpPr>
          <p:nvPr>
            <p:ph type="body" sz="quarter" idx="20" hasCustomPrompt="1"/>
          </p:nvPr>
        </p:nvSpPr>
        <p:spPr>
          <a:xfrm>
            <a:off x="8873174" y="6544290"/>
            <a:ext cx="8820980" cy="773203"/>
          </a:xfrm>
        </p:spPr>
        <p:txBody>
          <a:bodyPr anchor="t">
            <a:noAutofit/>
          </a:bodyPr>
          <a:lstStyle>
            <a:lvl1pPr algn="l">
              <a:lnSpc>
                <a:spcPct val="120000"/>
              </a:lnSpc>
              <a:defRPr sz="3200" spc="300">
                <a:solidFill>
                  <a:schemeClr val="accent1"/>
                </a:solidFill>
                <a:latin typeface="+mj-lt"/>
              </a:defRPr>
            </a:lvl1pPr>
          </a:lstStyle>
          <a:p>
            <a:pPr lvl="0"/>
            <a:r>
              <a:rPr lang="en-US" altLang="ja-JP"/>
              <a:t>Text Here</a:t>
            </a:r>
            <a:endParaRPr lang="en-US"/>
          </a:p>
        </p:txBody>
      </p:sp>
    </p:spTree>
    <p:extLst>
      <p:ext uri="{BB962C8B-B14F-4D97-AF65-F5344CB8AC3E}">
        <p14:creationId xmlns:p14="http://schemas.microsoft.com/office/powerpoint/2010/main" val="20395269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Numeric List - 6 Items">
    <p:spTree>
      <p:nvGrpSpPr>
        <p:cNvPr id="1" name=""/>
        <p:cNvGrpSpPr/>
        <p:nvPr/>
      </p:nvGrpSpPr>
      <p:grpSpPr>
        <a:xfrm>
          <a:off x="0" y="0"/>
          <a:ext cx="0" cy="0"/>
          <a:chOff x="0" y="0"/>
          <a:chExt cx="0" cy="0"/>
        </a:xfrm>
      </p:grpSpPr>
      <p:sp>
        <p:nvSpPr>
          <p:cNvPr id="5" name="正方形/長方形 4"/>
          <p:cNvSpPr/>
          <p:nvPr userDrawn="1"/>
        </p:nvSpPr>
        <p:spPr>
          <a:xfrm>
            <a:off x="952296" y="2218131"/>
            <a:ext cx="7739208" cy="563185"/>
          </a:xfrm>
          <a:prstGeom prst="rect">
            <a:avLst/>
          </a:prstGeom>
          <a:solidFill>
            <a:schemeClr val="bg1">
              <a:lumMod val="95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hasCustomPrompt="1"/>
          </p:nvPr>
        </p:nvSpPr>
        <p:spPr>
          <a:xfrm>
            <a:off x="637261" y="192950"/>
            <a:ext cx="16741860" cy="1125125"/>
          </a:xfrm>
        </p:spPr>
        <p:txBody>
          <a:bodyPr/>
          <a:lstStyle>
            <a:lvl1pPr>
              <a:defRPr spc="1500" baseline="0"/>
            </a:lvl1pPr>
          </a:lstStyle>
          <a:p>
            <a:r>
              <a:rPr lang="en-US" altLang="ja-JP"/>
              <a:t>SLIDE TITLE HERE</a:t>
            </a:r>
            <a:endParaRPr kumimoji="1" lang="ja-JP" altLang="en-US"/>
          </a:p>
        </p:txBody>
      </p:sp>
      <p:sp>
        <p:nvSpPr>
          <p:cNvPr id="3" name="フッター プレースホルダー 2"/>
          <p:cNvSpPr>
            <a:spLocks noGrp="1"/>
          </p:cNvSpPr>
          <p:nvPr>
            <p:ph type="ftr" sz="quarter" idx="10"/>
          </p:nvPr>
        </p:nvSpPr>
        <p:spPr>
          <a:xfrm>
            <a:off x="9413236" y="9591367"/>
            <a:ext cx="7776864" cy="547688"/>
          </a:xfrm>
          <a:prstGeom prst="rect">
            <a:avLst/>
          </a:prstGeom>
        </p:spPr>
        <p:txBody>
          <a:bodyPr/>
          <a:lstStyle/>
          <a:p>
            <a:r>
              <a:rPr lang="en-US"/>
              <a:t>The Power of PowerPoint | thepopp.com</a:t>
            </a:r>
          </a:p>
        </p:txBody>
      </p:sp>
      <p:sp>
        <p:nvSpPr>
          <p:cNvPr id="4" name="スライド番号プレースホルダー 3"/>
          <p:cNvSpPr>
            <a:spLocks noGrp="1"/>
          </p:cNvSpPr>
          <p:nvPr>
            <p:ph type="sldNum" sz="quarter" idx="11"/>
          </p:nvPr>
        </p:nvSpPr>
        <p:spPr>
          <a:xfrm>
            <a:off x="17371930" y="9591367"/>
            <a:ext cx="907291" cy="547688"/>
          </a:xfrm>
        </p:spPr>
        <p:txBody>
          <a:bodyPr/>
          <a:lstStyle/>
          <a:p>
            <a:fld id="{387164BF-D67A-46C0-81D2-5BAF67C00C80}" type="slidenum">
              <a:rPr lang="en-US" smtClean="0"/>
              <a:pPr/>
              <a:t>‹#›</a:t>
            </a:fld>
            <a:endParaRPr lang="en-US"/>
          </a:p>
        </p:txBody>
      </p:sp>
      <p:sp>
        <p:nvSpPr>
          <p:cNvPr id="11" name="ホームベース 10"/>
          <p:cNvSpPr/>
          <p:nvPr userDrawn="1"/>
        </p:nvSpPr>
        <p:spPr>
          <a:xfrm>
            <a:off x="952296" y="2218131"/>
            <a:ext cx="900100" cy="563185"/>
          </a:xfrm>
          <a:prstGeom prst="homePlate">
            <a:avLst/>
          </a:prstGeom>
          <a:solidFill>
            <a:schemeClr val="accent1"/>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プレースホルダー 11"/>
          <p:cNvSpPr>
            <a:spLocks noGrp="1"/>
          </p:cNvSpPr>
          <p:nvPr>
            <p:ph type="body" sz="quarter" idx="15" hasCustomPrompt="1"/>
          </p:nvPr>
        </p:nvSpPr>
        <p:spPr>
          <a:xfrm>
            <a:off x="937202" y="2856363"/>
            <a:ext cx="7755954" cy="1664618"/>
          </a:xfrm>
        </p:spPr>
        <p:txBody>
          <a:bodyPr anchor="t">
            <a:noAutofit/>
          </a:bodyPr>
          <a:lstStyle>
            <a:lvl1pPr algn="l">
              <a:lnSpc>
                <a:spcPct val="120000"/>
              </a:lnSpc>
              <a:defRPr sz="2000">
                <a:solidFill>
                  <a:schemeClr val="tx1"/>
                </a:solidFill>
                <a:latin typeface="+mn-lt"/>
              </a:defRPr>
            </a:lvl1pPr>
          </a:lstStyle>
          <a:p>
            <a:pPr lvl="0"/>
            <a:r>
              <a:rPr lang="en-US" altLang="ja-JP"/>
              <a:t>Text Here</a:t>
            </a:r>
          </a:p>
          <a:p>
            <a:pPr lvl="0"/>
            <a:endParaRPr lang="en-US"/>
          </a:p>
          <a:p>
            <a:pPr lvl="0"/>
            <a:endParaRPr lang="en-US"/>
          </a:p>
        </p:txBody>
      </p:sp>
      <p:sp>
        <p:nvSpPr>
          <p:cNvPr id="13" name="テキスト プレースホルダー 11"/>
          <p:cNvSpPr>
            <a:spLocks noGrp="1"/>
          </p:cNvSpPr>
          <p:nvPr>
            <p:ph type="body" sz="quarter" idx="16" hasCustomPrompt="1"/>
          </p:nvPr>
        </p:nvSpPr>
        <p:spPr>
          <a:xfrm>
            <a:off x="1852396" y="2128165"/>
            <a:ext cx="6839108" cy="773203"/>
          </a:xfrm>
        </p:spPr>
        <p:txBody>
          <a:bodyPr anchor="t">
            <a:noAutofit/>
          </a:bodyPr>
          <a:lstStyle>
            <a:lvl1pPr algn="l">
              <a:lnSpc>
                <a:spcPct val="120000"/>
              </a:lnSpc>
              <a:defRPr sz="3200" spc="300">
                <a:solidFill>
                  <a:schemeClr val="accent1"/>
                </a:solidFill>
                <a:latin typeface="+mj-lt"/>
              </a:defRPr>
            </a:lvl1pPr>
          </a:lstStyle>
          <a:p>
            <a:pPr lvl="0"/>
            <a:r>
              <a:rPr lang="en-US" altLang="ja-JP"/>
              <a:t>Text Here</a:t>
            </a:r>
            <a:endParaRPr lang="en-US"/>
          </a:p>
        </p:txBody>
      </p:sp>
      <p:sp>
        <p:nvSpPr>
          <p:cNvPr id="20" name="テキスト プレースホルダー 11"/>
          <p:cNvSpPr>
            <a:spLocks noGrp="1"/>
          </p:cNvSpPr>
          <p:nvPr>
            <p:ph type="body" sz="quarter" idx="21" hasCustomPrompt="1"/>
          </p:nvPr>
        </p:nvSpPr>
        <p:spPr>
          <a:xfrm>
            <a:off x="1042306" y="2128165"/>
            <a:ext cx="630070" cy="756855"/>
          </a:xfrm>
        </p:spPr>
        <p:txBody>
          <a:bodyPr anchor="ctr">
            <a:noAutofit/>
          </a:bodyPr>
          <a:lstStyle>
            <a:lvl1pPr algn="l">
              <a:lnSpc>
                <a:spcPct val="120000"/>
              </a:lnSpc>
              <a:defRPr sz="2800">
                <a:solidFill>
                  <a:schemeClr val="bg1"/>
                </a:solidFill>
                <a:latin typeface="+mn-lt"/>
              </a:defRPr>
            </a:lvl1pPr>
          </a:lstStyle>
          <a:p>
            <a:pPr lvl="0"/>
            <a:r>
              <a:rPr lang="en-US"/>
              <a:t>0</a:t>
            </a:r>
          </a:p>
        </p:txBody>
      </p:sp>
      <p:sp>
        <p:nvSpPr>
          <p:cNvPr id="21" name="正方形/長方形 20"/>
          <p:cNvSpPr/>
          <p:nvPr userDrawn="1"/>
        </p:nvSpPr>
        <p:spPr>
          <a:xfrm>
            <a:off x="952296" y="4646277"/>
            <a:ext cx="7739208" cy="563185"/>
          </a:xfrm>
          <a:prstGeom prst="rect">
            <a:avLst/>
          </a:prstGeom>
          <a:solidFill>
            <a:schemeClr val="bg1">
              <a:lumMod val="95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ホームベース 21"/>
          <p:cNvSpPr/>
          <p:nvPr userDrawn="1"/>
        </p:nvSpPr>
        <p:spPr>
          <a:xfrm>
            <a:off x="952296" y="4646277"/>
            <a:ext cx="900100" cy="563185"/>
          </a:xfrm>
          <a:prstGeom prst="homePlate">
            <a:avLst/>
          </a:prstGeom>
          <a:solidFill>
            <a:schemeClr val="accent1"/>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プレースホルダー 11"/>
          <p:cNvSpPr>
            <a:spLocks noGrp="1"/>
          </p:cNvSpPr>
          <p:nvPr>
            <p:ph type="body" sz="quarter" idx="22" hasCustomPrompt="1"/>
          </p:nvPr>
        </p:nvSpPr>
        <p:spPr>
          <a:xfrm>
            <a:off x="937202" y="5284509"/>
            <a:ext cx="7755954" cy="1664618"/>
          </a:xfrm>
        </p:spPr>
        <p:txBody>
          <a:bodyPr anchor="t">
            <a:noAutofit/>
          </a:bodyPr>
          <a:lstStyle>
            <a:lvl1pPr algn="l">
              <a:lnSpc>
                <a:spcPct val="120000"/>
              </a:lnSpc>
              <a:defRPr sz="2000">
                <a:solidFill>
                  <a:schemeClr val="tx1"/>
                </a:solidFill>
                <a:latin typeface="+mn-lt"/>
              </a:defRPr>
            </a:lvl1pPr>
          </a:lstStyle>
          <a:p>
            <a:pPr lvl="0"/>
            <a:r>
              <a:rPr lang="en-US" altLang="ja-JP"/>
              <a:t>Text Here</a:t>
            </a:r>
          </a:p>
          <a:p>
            <a:pPr lvl="0"/>
            <a:endParaRPr lang="en-US"/>
          </a:p>
          <a:p>
            <a:pPr lvl="0"/>
            <a:endParaRPr lang="en-US"/>
          </a:p>
        </p:txBody>
      </p:sp>
      <p:sp>
        <p:nvSpPr>
          <p:cNvPr id="24" name="テキスト プレースホルダー 11"/>
          <p:cNvSpPr>
            <a:spLocks noGrp="1"/>
          </p:cNvSpPr>
          <p:nvPr>
            <p:ph type="body" sz="quarter" idx="23" hasCustomPrompt="1"/>
          </p:nvPr>
        </p:nvSpPr>
        <p:spPr>
          <a:xfrm>
            <a:off x="1852396" y="4556311"/>
            <a:ext cx="6839108" cy="773203"/>
          </a:xfrm>
        </p:spPr>
        <p:txBody>
          <a:bodyPr anchor="t">
            <a:noAutofit/>
          </a:bodyPr>
          <a:lstStyle>
            <a:lvl1pPr algn="l">
              <a:lnSpc>
                <a:spcPct val="120000"/>
              </a:lnSpc>
              <a:defRPr sz="3200" spc="300">
                <a:solidFill>
                  <a:schemeClr val="accent1"/>
                </a:solidFill>
                <a:latin typeface="+mj-lt"/>
              </a:defRPr>
            </a:lvl1pPr>
          </a:lstStyle>
          <a:p>
            <a:pPr lvl="0"/>
            <a:r>
              <a:rPr lang="en-US" altLang="ja-JP"/>
              <a:t>Text Here</a:t>
            </a:r>
            <a:endParaRPr lang="en-US"/>
          </a:p>
        </p:txBody>
      </p:sp>
      <p:sp>
        <p:nvSpPr>
          <p:cNvPr id="25" name="テキスト プレースホルダー 11"/>
          <p:cNvSpPr>
            <a:spLocks noGrp="1"/>
          </p:cNvSpPr>
          <p:nvPr>
            <p:ph type="body" sz="quarter" idx="24" hasCustomPrompt="1"/>
          </p:nvPr>
        </p:nvSpPr>
        <p:spPr>
          <a:xfrm>
            <a:off x="1042306" y="4556311"/>
            <a:ext cx="630070" cy="756855"/>
          </a:xfrm>
        </p:spPr>
        <p:txBody>
          <a:bodyPr anchor="ctr">
            <a:noAutofit/>
          </a:bodyPr>
          <a:lstStyle>
            <a:lvl1pPr algn="l">
              <a:lnSpc>
                <a:spcPct val="120000"/>
              </a:lnSpc>
              <a:defRPr sz="2800">
                <a:solidFill>
                  <a:schemeClr val="bg1"/>
                </a:solidFill>
                <a:latin typeface="+mn-lt"/>
              </a:defRPr>
            </a:lvl1pPr>
          </a:lstStyle>
          <a:p>
            <a:pPr lvl="0"/>
            <a:r>
              <a:rPr lang="en-US"/>
              <a:t>0</a:t>
            </a:r>
          </a:p>
        </p:txBody>
      </p:sp>
      <p:sp>
        <p:nvSpPr>
          <p:cNvPr id="26" name="正方形/長方形 25"/>
          <p:cNvSpPr/>
          <p:nvPr userDrawn="1"/>
        </p:nvSpPr>
        <p:spPr>
          <a:xfrm>
            <a:off x="952295" y="7071120"/>
            <a:ext cx="7739208" cy="563185"/>
          </a:xfrm>
          <a:prstGeom prst="rect">
            <a:avLst/>
          </a:prstGeom>
          <a:solidFill>
            <a:schemeClr val="bg1">
              <a:lumMod val="95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ホームベース 26"/>
          <p:cNvSpPr/>
          <p:nvPr userDrawn="1"/>
        </p:nvSpPr>
        <p:spPr>
          <a:xfrm>
            <a:off x="952295" y="7071120"/>
            <a:ext cx="900100" cy="563185"/>
          </a:xfrm>
          <a:prstGeom prst="homePlate">
            <a:avLst/>
          </a:prstGeom>
          <a:solidFill>
            <a:schemeClr val="accent1"/>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プレースホルダー 11"/>
          <p:cNvSpPr>
            <a:spLocks noGrp="1"/>
          </p:cNvSpPr>
          <p:nvPr>
            <p:ph type="body" sz="quarter" idx="25" hasCustomPrompt="1"/>
          </p:nvPr>
        </p:nvSpPr>
        <p:spPr>
          <a:xfrm>
            <a:off x="937201" y="7709352"/>
            <a:ext cx="7755954" cy="1664618"/>
          </a:xfrm>
        </p:spPr>
        <p:txBody>
          <a:bodyPr anchor="t">
            <a:noAutofit/>
          </a:bodyPr>
          <a:lstStyle>
            <a:lvl1pPr algn="l">
              <a:lnSpc>
                <a:spcPct val="120000"/>
              </a:lnSpc>
              <a:defRPr sz="2000">
                <a:solidFill>
                  <a:schemeClr val="tx1"/>
                </a:solidFill>
                <a:latin typeface="+mn-lt"/>
              </a:defRPr>
            </a:lvl1pPr>
          </a:lstStyle>
          <a:p>
            <a:pPr lvl="0"/>
            <a:r>
              <a:rPr lang="en-US" altLang="ja-JP"/>
              <a:t>Text Here</a:t>
            </a:r>
          </a:p>
          <a:p>
            <a:pPr lvl="0"/>
            <a:endParaRPr lang="en-US"/>
          </a:p>
          <a:p>
            <a:pPr lvl="0"/>
            <a:endParaRPr lang="en-US"/>
          </a:p>
        </p:txBody>
      </p:sp>
      <p:sp>
        <p:nvSpPr>
          <p:cNvPr id="29" name="テキスト プレースホルダー 11"/>
          <p:cNvSpPr>
            <a:spLocks noGrp="1"/>
          </p:cNvSpPr>
          <p:nvPr>
            <p:ph type="body" sz="quarter" idx="26" hasCustomPrompt="1"/>
          </p:nvPr>
        </p:nvSpPr>
        <p:spPr>
          <a:xfrm>
            <a:off x="1852395" y="6981154"/>
            <a:ext cx="6839108" cy="773203"/>
          </a:xfrm>
        </p:spPr>
        <p:txBody>
          <a:bodyPr anchor="t">
            <a:noAutofit/>
          </a:bodyPr>
          <a:lstStyle>
            <a:lvl1pPr algn="l">
              <a:lnSpc>
                <a:spcPct val="120000"/>
              </a:lnSpc>
              <a:defRPr sz="3200" spc="300">
                <a:solidFill>
                  <a:schemeClr val="accent1"/>
                </a:solidFill>
                <a:latin typeface="+mj-lt"/>
              </a:defRPr>
            </a:lvl1pPr>
          </a:lstStyle>
          <a:p>
            <a:pPr lvl="0"/>
            <a:r>
              <a:rPr lang="en-US" altLang="ja-JP"/>
              <a:t>Text Here</a:t>
            </a:r>
            <a:endParaRPr lang="en-US"/>
          </a:p>
        </p:txBody>
      </p:sp>
      <p:sp>
        <p:nvSpPr>
          <p:cNvPr id="30" name="テキスト プレースホルダー 11"/>
          <p:cNvSpPr>
            <a:spLocks noGrp="1"/>
          </p:cNvSpPr>
          <p:nvPr>
            <p:ph type="body" sz="quarter" idx="27" hasCustomPrompt="1"/>
          </p:nvPr>
        </p:nvSpPr>
        <p:spPr>
          <a:xfrm>
            <a:off x="1042305" y="6981154"/>
            <a:ext cx="630070" cy="756855"/>
          </a:xfrm>
        </p:spPr>
        <p:txBody>
          <a:bodyPr anchor="ctr">
            <a:noAutofit/>
          </a:bodyPr>
          <a:lstStyle>
            <a:lvl1pPr algn="l">
              <a:lnSpc>
                <a:spcPct val="120000"/>
              </a:lnSpc>
              <a:defRPr sz="2800">
                <a:solidFill>
                  <a:schemeClr val="bg1"/>
                </a:solidFill>
                <a:latin typeface="+mn-lt"/>
              </a:defRPr>
            </a:lvl1pPr>
          </a:lstStyle>
          <a:p>
            <a:pPr lvl="0"/>
            <a:r>
              <a:rPr lang="en-US"/>
              <a:t>0</a:t>
            </a:r>
          </a:p>
        </p:txBody>
      </p:sp>
      <p:sp>
        <p:nvSpPr>
          <p:cNvPr id="46" name="正方形/長方形 45"/>
          <p:cNvSpPr/>
          <p:nvPr userDrawn="1"/>
        </p:nvSpPr>
        <p:spPr>
          <a:xfrm>
            <a:off x="9503246" y="2218131"/>
            <a:ext cx="7739208" cy="563185"/>
          </a:xfrm>
          <a:prstGeom prst="rect">
            <a:avLst/>
          </a:prstGeom>
          <a:solidFill>
            <a:schemeClr val="bg1">
              <a:lumMod val="95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ホームベース 46"/>
          <p:cNvSpPr/>
          <p:nvPr userDrawn="1"/>
        </p:nvSpPr>
        <p:spPr>
          <a:xfrm>
            <a:off x="9503246" y="2218131"/>
            <a:ext cx="900100" cy="563185"/>
          </a:xfrm>
          <a:prstGeom prst="homePlate">
            <a:avLst/>
          </a:prstGeom>
          <a:solidFill>
            <a:schemeClr val="accent1"/>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テキスト プレースホルダー 11"/>
          <p:cNvSpPr>
            <a:spLocks noGrp="1"/>
          </p:cNvSpPr>
          <p:nvPr>
            <p:ph type="body" sz="quarter" idx="28" hasCustomPrompt="1"/>
          </p:nvPr>
        </p:nvSpPr>
        <p:spPr>
          <a:xfrm>
            <a:off x="9488152" y="2856363"/>
            <a:ext cx="7755954" cy="1664618"/>
          </a:xfrm>
        </p:spPr>
        <p:txBody>
          <a:bodyPr anchor="t">
            <a:noAutofit/>
          </a:bodyPr>
          <a:lstStyle>
            <a:lvl1pPr algn="l">
              <a:lnSpc>
                <a:spcPct val="120000"/>
              </a:lnSpc>
              <a:defRPr sz="2000">
                <a:solidFill>
                  <a:schemeClr val="tx1"/>
                </a:solidFill>
                <a:latin typeface="+mn-lt"/>
              </a:defRPr>
            </a:lvl1pPr>
          </a:lstStyle>
          <a:p>
            <a:pPr lvl="0"/>
            <a:r>
              <a:rPr lang="en-US" altLang="ja-JP"/>
              <a:t>Text Here</a:t>
            </a:r>
          </a:p>
          <a:p>
            <a:pPr lvl="0"/>
            <a:endParaRPr lang="en-US"/>
          </a:p>
          <a:p>
            <a:pPr lvl="0"/>
            <a:endParaRPr lang="en-US"/>
          </a:p>
        </p:txBody>
      </p:sp>
      <p:sp>
        <p:nvSpPr>
          <p:cNvPr id="49" name="テキスト プレースホルダー 11"/>
          <p:cNvSpPr>
            <a:spLocks noGrp="1"/>
          </p:cNvSpPr>
          <p:nvPr>
            <p:ph type="body" sz="quarter" idx="29" hasCustomPrompt="1"/>
          </p:nvPr>
        </p:nvSpPr>
        <p:spPr>
          <a:xfrm>
            <a:off x="10403346" y="2128165"/>
            <a:ext cx="6839108" cy="773203"/>
          </a:xfrm>
        </p:spPr>
        <p:txBody>
          <a:bodyPr anchor="t">
            <a:noAutofit/>
          </a:bodyPr>
          <a:lstStyle>
            <a:lvl1pPr algn="l">
              <a:lnSpc>
                <a:spcPct val="120000"/>
              </a:lnSpc>
              <a:defRPr sz="3200" spc="300">
                <a:solidFill>
                  <a:schemeClr val="accent1"/>
                </a:solidFill>
                <a:latin typeface="+mj-lt"/>
              </a:defRPr>
            </a:lvl1pPr>
          </a:lstStyle>
          <a:p>
            <a:pPr lvl="0"/>
            <a:r>
              <a:rPr lang="en-US" altLang="ja-JP"/>
              <a:t>Text Here</a:t>
            </a:r>
            <a:endParaRPr lang="en-US"/>
          </a:p>
        </p:txBody>
      </p:sp>
      <p:sp>
        <p:nvSpPr>
          <p:cNvPr id="50" name="テキスト プレースホルダー 11"/>
          <p:cNvSpPr>
            <a:spLocks noGrp="1"/>
          </p:cNvSpPr>
          <p:nvPr>
            <p:ph type="body" sz="quarter" idx="30" hasCustomPrompt="1"/>
          </p:nvPr>
        </p:nvSpPr>
        <p:spPr>
          <a:xfrm>
            <a:off x="9593256" y="2128165"/>
            <a:ext cx="630070" cy="756855"/>
          </a:xfrm>
        </p:spPr>
        <p:txBody>
          <a:bodyPr anchor="ctr">
            <a:noAutofit/>
          </a:bodyPr>
          <a:lstStyle>
            <a:lvl1pPr algn="l">
              <a:lnSpc>
                <a:spcPct val="120000"/>
              </a:lnSpc>
              <a:defRPr sz="2800">
                <a:solidFill>
                  <a:schemeClr val="bg1"/>
                </a:solidFill>
                <a:latin typeface="+mn-lt"/>
              </a:defRPr>
            </a:lvl1pPr>
          </a:lstStyle>
          <a:p>
            <a:pPr lvl="0"/>
            <a:r>
              <a:rPr lang="en-US"/>
              <a:t>0</a:t>
            </a:r>
          </a:p>
        </p:txBody>
      </p:sp>
      <p:sp>
        <p:nvSpPr>
          <p:cNvPr id="51" name="正方形/長方形 50"/>
          <p:cNvSpPr/>
          <p:nvPr userDrawn="1"/>
        </p:nvSpPr>
        <p:spPr>
          <a:xfrm>
            <a:off x="9503246" y="4646277"/>
            <a:ext cx="7739208" cy="563185"/>
          </a:xfrm>
          <a:prstGeom prst="rect">
            <a:avLst/>
          </a:prstGeom>
          <a:solidFill>
            <a:schemeClr val="bg1">
              <a:lumMod val="95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ホームベース 51"/>
          <p:cNvSpPr/>
          <p:nvPr userDrawn="1"/>
        </p:nvSpPr>
        <p:spPr>
          <a:xfrm>
            <a:off x="9503246" y="4646277"/>
            <a:ext cx="900100" cy="563185"/>
          </a:xfrm>
          <a:prstGeom prst="homePlate">
            <a:avLst/>
          </a:prstGeom>
          <a:solidFill>
            <a:schemeClr val="accent1"/>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プレースホルダー 11"/>
          <p:cNvSpPr>
            <a:spLocks noGrp="1"/>
          </p:cNvSpPr>
          <p:nvPr>
            <p:ph type="body" sz="quarter" idx="31" hasCustomPrompt="1"/>
          </p:nvPr>
        </p:nvSpPr>
        <p:spPr>
          <a:xfrm>
            <a:off x="9488152" y="5284509"/>
            <a:ext cx="7755954" cy="1664618"/>
          </a:xfrm>
        </p:spPr>
        <p:txBody>
          <a:bodyPr anchor="t">
            <a:noAutofit/>
          </a:bodyPr>
          <a:lstStyle>
            <a:lvl1pPr algn="l">
              <a:lnSpc>
                <a:spcPct val="120000"/>
              </a:lnSpc>
              <a:defRPr sz="2000">
                <a:solidFill>
                  <a:schemeClr val="tx1"/>
                </a:solidFill>
                <a:latin typeface="+mn-lt"/>
              </a:defRPr>
            </a:lvl1pPr>
          </a:lstStyle>
          <a:p>
            <a:pPr lvl="0"/>
            <a:r>
              <a:rPr lang="en-US" altLang="ja-JP"/>
              <a:t>Text Here</a:t>
            </a:r>
          </a:p>
          <a:p>
            <a:pPr lvl="0"/>
            <a:endParaRPr lang="en-US"/>
          </a:p>
          <a:p>
            <a:pPr lvl="0"/>
            <a:endParaRPr lang="en-US"/>
          </a:p>
        </p:txBody>
      </p:sp>
      <p:sp>
        <p:nvSpPr>
          <p:cNvPr id="54" name="テキスト プレースホルダー 11"/>
          <p:cNvSpPr>
            <a:spLocks noGrp="1"/>
          </p:cNvSpPr>
          <p:nvPr>
            <p:ph type="body" sz="quarter" idx="32" hasCustomPrompt="1"/>
          </p:nvPr>
        </p:nvSpPr>
        <p:spPr>
          <a:xfrm>
            <a:off x="10403346" y="4556311"/>
            <a:ext cx="6839108" cy="773203"/>
          </a:xfrm>
        </p:spPr>
        <p:txBody>
          <a:bodyPr anchor="t">
            <a:noAutofit/>
          </a:bodyPr>
          <a:lstStyle>
            <a:lvl1pPr algn="l">
              <a:lnSpc>
                <a:spcPct val="120000"/>
              </a:lnSpc>
              <a:defRPr sz="3200" spc="300">
                <a:solidFill>
                  <a:schemeClr val="accent1"/>
                </a:solidFill>
                <a:latin typeface="+mj-lt"/>
              </a:defRPr>
            </a:lvl1pPr>
          </a:lstStyle>
          <a:p>
            <a:pPr lvl="0"/>
            <a:r>
              <a:rPr lang="en-US" altLang="ja-JP"/>
              <a:t>Text Here</a:t>
            </a:r>
            <a:endParaRPr lang="en-US"/>
          </a:p>
        </p:txBody>
      </p:sp>
      <p:sp>
        <p:nvSpPr>
          <p:cNvPr id="55" name="テキスト プレースホルダー 11"/>
          <p:cNvSpPr>
            <a:spLocks noGrp="1"/>
          </p:cNvSpPr>
          <p:nvPr>
            <p:ph type="body" sz="quarter" idx="33" hasCustomPrompt="1"/>
          </p:nvPr>
        </p:nvSpPr>
        <p:spPr>
          <a:xfrm>
            <a:off x="9593256" y="4556311"/>
            <a:ext cx="630070" cy="756855"/>
          </a:xfrm>
        </p:spPr>
        <p:txBody>
          <a:bodyPr anchor="ctr">
            <a:noAutofit/>
          </a:bodyPr>
          <a:lstStyle>
            <a:lvl1pPr algn="l">
              <a:lnSpc>
                <a:spcPct val="120000"/>
              </a:lnSpc>
              <a:defRPr sz="2800">
                <a:solidFill>
                  <a:schemeClr val="bg1"/>
                </a:solidFill>
                <a:latin typeface="+mn-lt"/>
              </a:defRPr>
            </a:lvl1pPr>
          </a:lstStyle>
          <a:p>
            <a:pPr lvl="0"/>
            <a:r>
              <a:rPr lang="en-US"/>
              <a:t>0</a:t>
            </a:r>
          </a:p>
        </p:txBody>
      </p:sp>
      <p:sp>
        <p:nvSpPr>
          <p:cNvPr id="56" name="正方形/長方形 55"/>
          <p:cNvSpPr/>
          <p:nvPr userDrawn="1"/>
        </p:nvSpPr>
        <p:spPr>
          <a:xfrm>
            <a:off x="9503245" y="7071120"/>
            <a:ext cx="7739208" cy="563185"/>
          </a:xfrm>
          <a:prstGeom prst="rect">
            <a:avLst/>
          </a:prstGeom>
          <a:solidFill>
            <a:schemeClr val="bg1">
              <a:lumMod val="95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ホームベース 56"/>
          <p:cNvSpPr/>
          <p:nvPr userDrawn="1"/>
        </p:nvSpPr>
        <p:spPr>
          <a:xfrm>
            <a:off x="9503245" y="7071120"/>
            <a:ext cx="900100" cy="563185"/>
          </a:xfrm>
          <a:prstGeom prst="homePlate">
            <a:avLst/>
          </a:prstGeom>
          <a:solidFill>
            <a:schemeClr val="accent1"/>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テキスト プレースホルダー 11"/>
          <p:cNvSpPr>
            <a:spLocks noGrp="1"/>
          </p:cNvSpPr>
          <p:nvPr>
            <p:ph type="body" sz="quarter" idx="34" hasCustomPrompt="1"/>
          </p:nvPr>
        </p:nvSpPr>
        <p:spPr>
          <a:xfrm>
            <a:off x="9488151" y="7709352"/>
            <a:ext cx="7755954" cy="1664618"/>
          </a:xfrm>
        </p:spPr>
        <p:txBody>
          <a:bodyPr anchor="t">
            <a:noAutofit/>
          </a:bodyPr>
          <a:lstStyle>
            <a:lvl1pPr algn="l">
              <a:lnSpc>
                <a:spcPct val="120000"/>
              </a:lnSpc>
              <a:defRPr sz="2000">
                <a:solidFill>
                  <a:schemeClr val="tx1"/>
                </a:solidFill>
                <a:latin typeface="+mn-lt"/>
              </a:defRPr>
            </a:lvl1pPr>
          </a:lstStyle>
          <a:p>
            <a:pPr lvl="0"/>
            <a:r>
              <a:rPr lang="en-US" altLang="ja-JP"/>
              <a:t>Text Here</a:t>
            </a:r>
          </a:p>
          <a:p>
            <a:pPr lvl="0"/>
            <a:endParaRPr lang="en-US"/>
          </a:p>
          <a:p>
            <a:pPr lvl="0"/>
            <a:endParaRPr lang="en-US"/>
          </a:p>
        </p:txBody>
      </p:sp>
      <p:sp>
        <p:nvSpPr>
          <p:cNvPr id="59" name="テキスト プレースホルダー 11"/>
          <p:cNvSpPr>
            <a:spLocks noGrp="1"/>
          </p:cNvSpPr>
          <p:nvPr>
            <p:ph type="body" sz="quarter" idx="35" hasCustomPrompt="1"/>
          </p:nvPr>
        </p:nvSpPr>
        <p:spPr>
          <a:xfrm>
            <a:off x="10403345" y="6981154"/>
            <a:ext cx="6839108" cy="773203"/>
          </a:xfrm>
        </p:spPr>
        <p:txBody>
          <a:bodyPr anchor="t">
            <a:noAutofit/>
          </a:bodyPr>
          <a:lstStyle>
            <a:lvl1pPr algn="l">
              <a:lnSpc>
                <a:spcPct val="120000"/>
              </a:lnSpc>
              <a:defRPr sz="3200" spc="300">
                <a:solidFill>
                  <a:schemeClr val="accent1"/>
                </a:solidFill>
                <a:latin typeface="+mj-lt"/>
              </a:defRPr>
            </a:lvl1pPr>
          </a:lstStyle>
          <a:p>
            <a:pPr lvl="0"/>
            <a:r>
              <a:rPr lang="en-US" altLang="ja-JP"/>
              <a:t>Text Here</a:t>
            </a:r>
            <a:endParaRPr lang="en-US"/>
          </a:p>
        </p:txBody>
      </p:sp>
      <p:sp>
        <p:nvSpPr>
          <p:cNvPr id="60" name="テキスト プレースホルダー 11"/>
          <p:cNvSpPr>
            <a:spLocks noGrp="1"/>
          </p:cNvSpPr>
          <p:nvPr>
            <p:ph type="body" sz="quarter" idx="36" hasCustomPrompt="1"/>
          </p:nvPr>
        </p:nvSpPr>
        <p:spPr>
          <a:xfrm>
            <a:off x="9593255" y="6981154"/>
            <a:ext cx="630070" cy="756855"/>
          </a:xfrm>
        </p:spPr>
        <p:txBody>
          <a:bodyPr anchor="ctr">
            <a:noAutofit/>
          </a:bodyPr>
          <a:lstStyle>
            <a:lvl1pPr algn="l">
              <a:lnSpc>
                <a:spcPct val="120000"/>
              </a:lnSpc>
              <a:defRPr sz="2800">
                <a:solidFill>
                  <a:schemeClr val="bg1"/>
                </a:solidFill>
                <a:latin typeface="+mn-lt"/>
              </a:defRPr>
            </a:lvl1pPr>
          </a:lstStyle>
          <a:p>
            <a:pPr lvl="0"/>
            <a:r>
              <a:rPr lang="en-US"/>
              <a:t>0</a:t>
            </a:r>
          </a:p>
        </p:txBody>
      </p:sp>
    </p:spTree>
    <p:extLst>
      <p:ext uri="{BB962C8B-B14F-4D97-AF65-F5344CB8AC3E}">
        <p14:creationId xmlns:p14="http://schemas.microsoft.com/office/powerpoint/2010/main" val="14153608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Numeric List - 3 Items">
    <p:spTree>
      <p:nvGrpSpPr>
        <p:cNvPr id="1" name=""/>
        <p:cNvGrpSpPr/>
        <p:nvPr/>
      </p:nvGrpSpPr>
      <p:grpSpPr>
        <a:xfrm>
          <a:off x="0" y="0"/>
          <a:ext cx="0" cy="0"/>
          <a:chOff x="0" y="0"/>
          <a:chExt cx="0" cy="0"/>
        </a:xfrm>
      </p:grpSpPr>
      <p:sp>
        <p:nvSpPr>
          <p:cNvPr id="5" name="正方形/長方形 4"/>
          <p:cNvSpPr/>
          <p:nvPr userDrawn="1"/>
        </p:nvSpPr>
        <p:spPr>
          <a:xfrm>
            <a:off x="952295" y="2218131"/>
            <a:ext cx="16137100" cy="563185"/>
          </a:xfrm>
          <a:prstGeom prst="rect">
            <a:avLst/>
          </a:prstGeom>
          <a:solidFill>
            <a:schemeClr val="bg1">
              <a:lumMod val="95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hasCustomPrompt="1"/>
          </p:nvPr>
        </p:nvSpPr>
        <p:spPr>
          <a:xfrm>
            <a:off x="637261" y="192950"/>
            <a:ext cx="16741860" cy="1125125"/>
          </a:xfrm>
        </p:spPr>
        <p:txBody>
          <a:bodyPr/>
          <a:lstStyle>
            <a:lvl1pPr>
              <a:defRPr spc="1500" baseline="0"/>
            </a:lvl1pPr>
          </a:lstStyle>
          <a:p>
            <a:r>
              <a:rPr lang="en-US" altLang="ja-JP"/>
              <a:t>SLIDE TITLE HERE</a:t>
            </a:r>
            <a:endParaRPr kumimoji="1" lang="ja-JP" altLang="en-US"/>
          </a:p>
        </p:txBody>
      </p:sp>
      <p:sp>
        <p:nvSpPr>
          <p:cNvPr id="3" name="フッター プレースホルダー 2"/>
          <p:cNvSpPr>
            <a:spLocks noGrp="1"/>
          </p:cNvSpPr>
          <p:nvPr>
            <p:ph type="ftr" sz="quarter" idx="10"/>
          </p:nvPr>
        </p:nvSpPr>
        <p:spPr>
          <a:xfrm>
            <a:off x="9413236" y="9591367"/>
            <a:ext cx="7776864" cy="547688"/>
          </a:xfrm>
          <a:prstGeom prst="rect">
            <a:avLst/>
          </a:prstGeom>
        </p:spPr>
        <p:txBody>
          <a:bodyPr/>
          <a:lstStyle/>
          <a:p>
            <a:r>
              <a:rPr lang="en-US"/>
              <a:t>The Power of PowerPoint | thepopp.com</a:t>
            </a:r>
          </a:p>
        </p:txBody>
      </p:sp>
      <p:sp>
        <p:nvSpPr>
          <p:cNvPr id="4" name="スライド番号プレースホルダー 3"/>
          <p:cNvSpPr>
            <a:spLocks noGrp="1"/>
          </p:cNvSpPr>
          <p:nvPr>
            <p:ph type="sldNum" sz="quarter" idx="11"/>
          </p:nvPr>
        </p:nvSpPr>
        <p:spPr>
          <a:xfrm>
            <a:off x="17371930" y="9591367"/>
            <a:ext cx="907291" cy="547688"/>
          </a:xfrm>
        </p:spPr>
        <p:txBody>
          <a:bodyPr/>
          <a:lstStyle/>
          <a:p>
            <a:fld id="{387164BF-D67A-46C0-81D2-5BAF67C00C80}" type="slidenum">
              <a:rPr lang="en-US" smtClean="0"/>
              <a:pPr/>
              <a:t>‹#›</a:t>
            </a:fld>
            <a:endParaRPr lang="en-US"/>
          </a:p>
        </p:txBody>
      </p:sp>
      <p:sp>
        <p:nvSpPr>
          <p:cNvPr id="11" name="ホームベース 10"/>
          <p:cNvSpPr/>
          <p:nvPr userDrawn="1"/>
        </p:nvSpPr>
        <p:spPr>
          <a:xfrm>
            <a:off x="952296" y="2218131"/>
            <a:ext cx="900100" cy="563185"/>
          </a:xfrm>
          <a:prstGeom prst="homePlate">
            <a:avLst/>
          </a:prstGeom>
          <a:solidFill>
            <a:schemeClr val="accent1"/>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プレースホルダー 11"/>
          <p:cNvSpPr>
            <a:spLocks noGrp="1"/>
          </p:cNvSpPr>
          <p:nvPr>
            <p:ph type="body" sz="quarter" idx="15" hasCustomPrompt="1"/>
          </p:nvPr>
        </p:nvSpPr>
        <p:spPr>
          <a:xfrm>
            <a:off x="937202" y="2856363"/>
            <a:ext cx="16126884" cy="1664618"/>
          </a:xfrm>
        </p:spPr>
        <p:txBody>
          <a:bodyPr anchor="t">
            <a:noAutofit/>
          </a:bodyPr>
          <a:lstStyle>
            <a:lvl1pPr algn="l">
              <a:lnSpc>
                <a:spcPct val="120000"/>
              </a:lnSpc>
              <a:defRPr sz="2000">
                <a:solidFill>
                  <a:schemeClr val="tx1"/>
                </a:solidFill>
                <a:latin typeface="+mn-lt"/>
              </a:defRPr>
            </a:lvl1pPr>
          </a:lstStyle>
          <a:p>
            <a:pPr lvl="0"/>
            <a:r>
              <a:rPr lang="en-US" altLang="ja-JP"/>
              <a:t>Text Here</a:t>
            </a:r>
          </a:p>
          <a:p>
            <a:pPr lvl="0"/>
            <a:endParaRPr lang="en-US"/>
          </a:p>
          <a:p>
            <a:pPr lvl="0"/>
            <a:endParaRPr lang="en-US"/>
          </a:p>
        </p:txBody>
      </p:sp>
      <p:sp>
        <p:nvSpPr>
          <p:cNvPr id="13" name="テキスト プレースホルダー 11"/>
          <p:cNvSpPr>
            <a:spLocks noGrp="1"/>
          </p:cNvSpPr>
          <p:nvPr>
            <p:ph type="body" sz="quarter" idx="16" hasCustomPrompt="1"/>
          </p:nvPr>
        </p:nvSpPr>
        <p:spPr>
          <a:xfrm>
            <a:off x="1852395" y="2128165"/>
            <a:ext cx="15237001" cy="773203"/>
          </a:xfrm>
        </p:spPr>
        <p:txBody>
          <a:bodyPr anchor="t">
            <a:noAutofit/>
          </a:bodyPr>
          <a:lstStyle>
            <a:lvl1pPr algn="l">
              <a:lnSpc>
                <a:spcPct val="120000"/>
              </a:lnSpc>
              <a:defRPr sz="3200" spc="300">
                <a:solidFill>
                  <a:schemeClr val="accent1"/>
                </a:solidFill>
                <a:latin typeface="+mj-lt"/>
              </a:defRPr>
            </a:lvl1pPr>
          </a:lstStyle>
          <a:p>
            <a:pPr lvl="0"/>
            <a:r>
              <a:rPr lang="en-US" altLang="ja-JP"/>
              <a:t>Text Here</a:t>
            </a:r>
            <a:endParaRPr lang="en-US"/>
          </a:p>
        </p:txBody>
      </p:sp>
      <p:sp>
        <p:nvSpPr>
          <p:cNvPr id="20" name="テキスト プレースホルダー 11"/>
          <p:cNvSpPr>
            <a:spLocks noGrp="1"/>
          </p:cNvSpPr>
          <p:nvPr>
            <p:ph type="body" sz="quarter" idx="21" hasCustomPrompt="1"/>
          </p:nvPr>
        </p:nvSpPr>
        <p:spPr>
          <a:xfrm>
            <a:off x="1042306" y="2128165"/>
            <a:ext cx="630070" cy="756855"/>
          </a:xfrm>
        </p:spPr>
        <p:txBody>
          <a:bodyPr anchor="ctr">
            <a:noAutofit/>
          </a:bodyPr>
          <a:lstStyle>
            <a:lvl1pPr algn="l">
              <a:lnSpc>
                <a:spcPct val="120000"/>
              </a:lnSpc>
              <a:defRPr sz="2800">
                <a:solidFill>
                  <a:schemeClr val="bg1"/>
                </a:solidFill>
                <a:latin typeface="+mn-lt"/>
              </a:defRPr>
            </a:lvl1pPr>
          </a:lstStyle>
          <a:p>
            <a:pPr lvl="0"/>
            <a:r>
              <a:rPr lang="en-US"/>
              <a:t>0</a:t>
            </a:r>
          </a:p>
        </p:txBody>
      </p:sp>
      <p:sp>
        <p:nvSpPr>
          <p:cNvPr id="21" name="正方形/長方形 20"/>
          <p:cNvSpPr/>
          <p:nvPr userDrawn="1"/>
        </p:nvSpPr>
        <p:spPr>
          <a:xfrm>
            <a:off x="952295" y="4646277"/>
            <a:ext cx="16137100" cy="563185"/>
          </a:xfrm>
          <a:prstGeom prst="rect">
            <a:avLst/>
          </a:prstGeom>
          <a:solidFill>
            <a:schemeClr val="bg1">
              <a:lumMod val="95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ホームベース 21"/>
          <p:cNvSpPr/>
          <p:nvPr userDrawn="1"/>
        </p:nvSpPr>
        <p:spPr>
          <a:xfrm>
            <a:off x="952296" y="4646277"/>
            <a:ext cx="900100" cy="563185"/>
          </a:xfrm>
          <a:prstGeom prst="homePlate">
            <a:avLst/>
          </a:prstGeom>
          <a:solidFill>
            <a:schemeClr val="accent1"/>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プレースホルダー 11"/>
          <p:cNvSpPr>
            <a:spLocks noGrp="1"/>
          </p:cNvSpPr>
          <p:nvPr>
            <p:ph type="body" sz="quarter" idx="22" hasCustomPrompt="1"/>
          </p:nvPr>
        </p:nvSpPr>
        <p:spPr>
          <a:xfrm>
            <a:off x="937202" y="5284509"/>
            <a:ext cx="16126884" cy="1664618"/>
          </a:xfrm>
        </p:spPr>
        <p:txBody>
          <a:bodyPr anchor="t">
            <a:noAutofit/>
          </a:bodyPr>
          <a:lstStyle>
            <a:lvl1pPr algn="l">
              <a:lnSpc>
                <a:spcPct val="120000"/>
              </a:lnSpc>
              <a:defRPr sz="2000">
                <a:solidFill>
                  <a:schemeClr val="tx1"/>
                </a:solidFill>
                <a:latin typeface="+mn-lt"/>
              </a:defRPr>
            </a:lvl1pPr>
          </a:lstStyle>
          <a:p>
            <a:pPr lvl="0"/>
            <a:r>
              <a:rPr lang="en-US" altLang="ja-JP"/>
              <a:t>Text Here</a:t>
            </a:r>
          </a:p>
          <a:p>
            <a:pPr lvl="0"/>
            <a:endParaRPr lang="en-US"/>
          </a:p>
          <a:p>
            <a:pPr lvl="0"/>
            <a:endParaRPr lang="en-US"/>
          </a:p>
        </p:txBody>
      </p:sp>
      <p:sp>
        <p:nvSpPr>
          <p:cNvPr id="24" name="テキスト プレースホルダー 11"/>
          <p:cNvSpPr>
            <a:spLocks noGrp="1"/>
          </p:cNvSpPr>
          <p:nvPr>
            <p:ph type="body" sz="quarter" idx="23" hasCustomPrompt="1"/>
          </p:nvPr>
        </p:nvSpPr>
        <p:spPr>
          <a:xfrm>
            <a:off x="1852395" y="4556311"/>
            <a:ext cx="15237001" cy="773203"/>
          </a:xfrm>
        </p:spPr>
        <p:txBody>
          <a:bodyPr anchor="t">
            <a:noAutofit/>
          </a:bodyPr>
          <a:lstStyle>
            <a:lvl1pPr algn="l">
              <a:lnSpc>
                <a:spcPct val="120000"/>
              </a:lnSpc>
              <a:defRPr sz="3200" spc="300">
                <a:solidFill>
                  <a:schemeClr val="accent1"/>
                </a:solidFill>
                <a:latin typeface="+mj-lt"/>
              </a:defRPr>
            </a:lvl1pPr>
          </a:lstStyle>
          <a:p>
            <a:pPr lvl="0"/>
            <a:r>
              <a:rPr lang="en-US" altLang="ja-JP"/>
              <a:t>Text Here</a:t>
            </a:r>
            <a:endParaRPr lang="en-US"/>
          </a:p>
        </p:txBody>
      </p:sp>
      <p:sp>
        <p:nvSpPr>
          <p:cNvPr id="25" name="テキスト プレースホルダー 11"/>
          <p:cNvSpPr>
            <a:spLocks noGrp="1"/>
          </p:cNvSpPr>
          <p:nvPr>
            <p:ph type="body" sz="quarter" idx="24" hasCustomPrompt="1"/>
          </p:nvPr>
        </p:nvSpPr>
        <p:spPr>
          <a:xfrm>
            <a:off x="1042306" y="4556311"/>
            <a:ext cx="630070" cy="756855"/>
          </a:xfrm>
        </p:spPr>
        <p:txBody>
          <a:bodyPr anchor="ctr">
            <a:noAutofit/>
          </a:bodyPr>
          <a:lstStyle>
            <a:lvl1pPr algn="l">
              <a:lnSpc>
                <a:spcPct val="120000"/>
              </a:lnSpc>
              <a:defRPr sz="2800">
                <a:solidFill>
                  <a:schemeClr val="bg1"/>
                </a:solidFill>
                <a:latin typeface="+mn-lt"/>
              </a:defRPr>
            </a:lvl1pPr>
          </a:lstStyle>
          <a:p>
            <a:pPr lvl="0"/>
            <a:r>
              <a:rPr lang="en-US"/>
              <a:t>0</a:t>
            </a:r>
          </a:p>
        </p:txBody>
      </p:sp>
      <p:sp>
        <p:nvSpPr>
          <p:cNvPr id="26" name="正方形/長方形 25"/>
          <p:cNvSpPr/>
          <p:nvPr userDrawn="1"/>
        </p:nvSpPr>
        <p:spPr>
          <a:xfrm>
            <a:off x="952294" y="7071120"/>
            <a:ext cx="16137101" cy="563185"/>
          </a:xfrm>
          <a:prstGeom prst="rect">
            <a:avLst/>
          </a:prstGeom>
          <a:solidFill>
            <a:schemeClr val="bg1">
              <a:lumMod val="95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ホームベース 26"/>
          <p:cNvSpPr/>
          <p:nvPr userDrawn="1"/>
        </p:nvSpPr>
        <p:spPr>
          <a:xfrm>
            <a:off x="952295" y="7071120"/>
            <a:ext cx="900100" cy="563185"/>
          </a:xfrm>
          <a:prstGeom prst="homePlate">
            <a:avLst/>
          </a:prstGeom>
          <a:solidFill>
            <a:schemeClr val="accent1"/>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プレースホルダー 11"/>
          <p:cNvSpPr>
            <a:spLocks noGrp="1"/>
          </p:cNvSpPr>
          <p:nvPr>
            <p:ph type="body" sz="quarter" idx="25" hasCustomPrompt="1"/>
          </p:nvPr>
        </p:nvSpPr>
        <p:spPr>
          <a:xfrm>
            <a:off x="937200" y="7709352"/>
            <a:ext cx="16126885" cy="1664618"/>
          </a:xfrm>
        </p:spPr>
        <p:txBody>
          <a:bodyPr anchor="t">
            <a:noAutofit/>
          </a:bodyPr>
          <a:lstStyle>
            <a:lvl1pPr algn="l">
              <a:lnSpc>
                <a:spcPct val="120000"/>
              </a:lnSpc>
              <a:defRPr sz="2000">
                <a:solidFill>
                  <a:schemeClr val="tx1"/>
                </a:solidFill>
                <a:latin typeface="+mn-lt"/>
              </a:defRPr>
            </a:lvl1pPr>
          </a:lstStyle>
          <a:p>
            <a:pPr lvl="0"/>
            <a:r>
              <a:rPr lang="en-US" altLang="ja-JP"/>
              <a:t>Text Here</a:t>
            </a:r>
          </a:p>
          <a:p>
            <a:pPr lvl="0"/>
            <a:endParaRPr lang="en-US"/>
          </a:p>
          <a:p>
            <a:pPr lvl="0"/>
            <a:endParaRPr lang="en-US"/>
          </a:p>
        </p:txBody>
      </p:sp>
      <p:sp>
        <p:nvSpPr>
          <p:cNvPr id="29" name="テキスト プレースホルダー 11"/>
          <p:cNvSpPr>
            <a:spLocks noGrp="1"/>
          </p:cNvSpPr>
          <p:nvPr>
            <p:ph type="body" sz="quarter" idx="26" hasCustomPrompt="1"/>
          </p:nvPr>
        </p:nvSpPr>
        <p:spPr>
          <a:xfrm>
            <a:off x="1852394" y="6981154"/>
            <a:ext cx="15237001" cy="773203"/>
          </a:xfrm>
        </p:spPr>
        <p:txBody>
          <a:bodyPr anchor="t">
            <a:noAutofit/>
          </a:bodyPr>
          <a:lstStyle>
            <a:lvl1pPr algn="l">
              <a:lnSpc>
                <a:spcPct val="120000"/>
              </a:lnSpc>
              <a:defRPr sz="3200" spc="300">
                <a:solidFill>
                  <a:schemeClr val="accent1"/>
                </a:solidFill>
                <a:latin typeface="+mj-lt"/>
              </a:defRPr>
            </a:lvl1pPr>
          </a:lstStyle>
          <a:p>
            <a:pPr lvl="0"/>
            <a:r>
              <a:rPr lang="en-US" altLang="ja-JP"/>
              <a:t>Text Here</a:t>
            </a:r>
            <a:endParaRPr lang="en-US"/>
          </a:p>
        </p:txBody>
      </p:sp>
      <p:sp>
        <p:nvSpPr>
          <p:cNvPr id="30" name="テキスト プレースホルダー 11"/>
          <p:cNvSpPr>
            <a:spLocks noGrp="1"/>
          </p:cNvSpPr>
          <p:nvPr>
            <p:ph type="body" sz="quarter" idx="27" hasCustomPrompt="1"/>
          </p:nvPr>
        </p:nvSpPr>
        <p:spPr>
          <a:xfrm>
            <a:off x="1042305" y="6981154"/>
            <a:ext cx="630070" cy="756855"/>
          </a:xfrm>
        </p:spPr>
        <p:txBody>
          <a:bodyPr anchor="ctr">
            <a:noAutofit/>
          </a:bodyPr>
          <a:lstStyle>
            <a:lvl1pPr algn="l">
              <a:lnSpc>
                <a:spcPct val="120000"/>
              </a:lnSpc>
              <a:defRPr sz="2800">
                <a:solidFill>
                  <a:schemeClr val="bg1"/>
                </a:solidFill>
                <a:latin typeface="+mn-lt"/>
              </a:defRPr>
            </a:lvl1pPr>
          </a:lstStyle>
          <a:p>
            <a:pPr lvl="0"/>
            <a:r>
              <a:rPr lang="en-US"/>
              <a:t>0</a:t>
            </a:r>
          </a:p>
        </p:txBody>
      </p:sp>
    </p:spTree>
    <p:extLst>
      <p:ext uri="{BB962C8B-B14F-4D97-AF65-F5344CB8AC3E}">
        <p14:creationId xmlns:p14="http://schemas.microsoft.com/office/powerpoint/2010/main" val="9963549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 Columns - List">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637261" y="192950"/>
            <a:ext cx="16741860" cy="1125125"/>
          </a:xfrm>
        </p:spPr>
        <p:txBody>
          <a:bodyPr/>
          <a:lstStyle>
            <a:lvl1pPr>
              <a:defRPr spc="1500" baseline="0"/>
            </a:lvl1pPr>
          </a:lstStyle>
          <a:p>
            <a:r>
              <a:rPr lang="en-US" altLang="ja-JP"/>
              <a:t>SLIDE TITLE HERE</a:t>
            </a:r>
            <a:endParaRPr kumimoji="1" lang="ja-JP" altLang="en-US"/>
          </a:p>
        </p:txBody>
      </p:sp>
      <p:sp>
        <p:nvSpPr>
          <p:cNvPr id="3" name="フッター プレースホルダー 2"/>
          <p:cNvSpPr>
            <a:spLocks noGrp="1"/>
          </p:cNvSpPr>
          <p:nvPr>
            <p:ph type="ftr" sz="quarter" idx="10"/>
          </p:nvPr>
        </p:nvSpPr>
        <p:spPr>
          <a:xfrm>
            <a:off x="9413236" y="9591367"/>
            <a:ext cx="7776864" cy="547688"/>
          </a:xfrm>
          <a:prstGeom prst="rect">
            <a:avLst/>
          </a:prstGeom>
        </p:spPr>
        <p:txBody>
          <a:bodyPr/>
          <a:lstStyle/>
          <a:p>
            <a:r>
              <a:rPr lang="en-US"/>
              <a:t>The Power of PowerPoint | thepopp.com</a:t>
            </a:r>
          </a:p>
        </p:txBody>
      </p:sp>
      <p:sp>
        <p:nvSpPr>
          <p:cNvPr id="4" name="スライド番号プレースホルダー 3"/>
          <p:cNvSpPr>
            <a:spLocks noGrp="1"/>
          </p:cNvSpPr>
          <p:nvPr>
            <p:ph type="sldNum" sz="quarter" idx="11"/>
          </p:nvPr>
        </p:nvSpPr>
        <p:spPr>
          <a:xfrm>
            <a:off x="17371930" y="9591367"/>
            <a:ext cx="907291" cy="547688"/>
          </a:xfrm>
        </p:spPr>
        <p:txBody>
          <a:bodyPr/>
          <a:lstStyle/>
          <a:p>
            <a:fld id="{387164BF-D67A-46C0-81D2-5BAF67C00C80}" type="slidenum">
              <a:rPr lang="en-US" smtClean="0"/>
              <a:pPr/>
              <a:t>‹#›</a:t>
            </a:fld>
            <a:endParaRPr lang="en-US"/>
          </a:p>
        </p:txBody>
      </p:sp>
      <p:sp>
        <p:nvSpPr>
          <p:cNvPr id="5" name="テキスト プレースホルダー 11"/>
          <p:cNvSpPr>
            <a:spLocks noGrp="1"/>
          </p:cNvSpPr>
          <p:nvPr>
            <p:ph type="body" sz="quarter" idx="14" hasCustomPrompt="1"/>
          </p:nvPr>
        </p:nvSpPr>
        <p:spPr>
          <a:xfrm>
            <a:off x="1142999" y="1948145"/>
            <a:ext cx="7321380" cy="1453800"/>
          </a:xfrm>
        </p:spPr>
        <p:txBody>
          <a:bodyPr anchor="b">
            <a:noAutofit/>
          </a:bodyPr>
          <a:lstStyle>
            <a:lvl1pPr algn="ctr">
              <a:spcBef>
                <a:spcPts val="0"/>
              </a:spcBef>
              <a:defRPr sz="4000" spc="300">
                <a:solidFill>
                  <a:schemeClr val="accent1"/>
                </a:solidFill>
                <a:latin typeface="+mj-lt"/>
              </a:defRPr>
            </a:lvl1pPr>
          </a:lstStyle>
          <a:p>
            <a:pPr lvl="0"/>
            <a:r>
              <a:rPr lang="en-US" altLang="ja-JP"/>
              <a:t>TEXT HERE</a:t>
            </a:r>
            <a:endParaRPr lang="en-US"/>
          </a:p>
        </p:txBody>
      </p:sp>
      <p:sp>
        <p:nvSpPr>
          <p:cNvPr id="6" name="テキスト プレースホルダー 11"/>
          <p:cNvSpPr>
            <a:spLocks noGrp="1"/>
          </p:cNvSpPr>
          <p:nvPr>
            <p:ph type="body" sz="quarter" idx="15" hasCustomPrompt="1"/>
          </p:nvPr>
        </p:nvSpPr>
        <p:spPr>
          <a:xfrm>
            <a:off x="1133383" y="3747959"/>
            <a:ext cx="7330996" cy="5265971"/>
          </a:xfrm>
        </p:spPr>
        <p:txBody>
          <a:bodyPr anchor="t">
            <a:noAutofit/>
          </a:bodyPr>
          <a:lstStyle>
            <a:lvl1pPr marL="342900" indent="-396000" algn="l">
              <a:lnSpc>
                <a:spcPct val="120000"/>
              </a:lnSpc>
              <a:spcBef>
                <a:spcPts val="1200"/>
              </a:spcBef>
              <a:buClr>
                <a:schemeClr val="accent1"/>
              </a:buClr>
              <a:buFont typeface="Wingdings" panose="05000000000000000000" pitchFamily="2" charset="2"/>
              <a:buChar char="u"/>
              <a:defRPr sz="2400">
                <a:solidFill>
                  <a:schemeClr val="tx2"/>
                </a:solidFill>
                <a:latin typeface="+mn-lt"/>
              </a:defRPr>
            </a:lvl1pPr>
            <a:lvl2pPr marL="792000" indent="-396000">
              <a:buClr>
                <a:schemeClr val="accent1"/>
              </a:buClr>
              <a:buFont typeface="Wingdings" panose="05000000000000000000" pitchFamily="2" charset="2"/>
              <a:buChar char="l"/>
              <a:defRPr sz="2000" baseline="0"/>
            </a:lvl2pPr>
            <a:lvl3pPr marL="1080000" indent="-288000">
              <a:defRPr sz="1800" baseline="0">
                <a:solidFill>
                  <a:schemeClr val="tx2">
                    <a:lumMod val="60000"/>
                    <a:lumOff val="40000"/>
                  </a:schemeClr>
                </a:solidFill>
              </a:defRPr>
            </a:lvl3pPr>
          </a:lstStyle>
          <a:p>
            <a:pPr lvl="0"/>
            <a:r>
              <a:rPr lang="en-US" altLang="ja-JP"/>
              <a:t>Text Here</a:t>
            </a:r>
          </a:p>
          <a:p>
            <a:pPr lvl="1"/>
            <a:r>
              <a:rPr lang="en-US"/>
              <a:t>Level 2</a:t>
            </a:r>
          </a:p>
          <a:p>
            <a:pPr lvl="2"/>
            <a:r>
              <a:rPr lang="en-US"/>
              <a:t>Level 3</a:t>
            </a:r>
          </a:p>
        </p:txBody>
      </p:sp>
      <p:cxnSp>
        <p:nvCxnSpPr>
          <p:cNvPr id="10" name="直線コネクタ 9"/>
          <p:cNvCxnSpPr/>
          <p:nvPr userDrawn="1"/>
        </p:nvCxnSpPr>
        <p:spPr>
          <a:xfrm>
            <a:off x="1127941" y="3642616"/>
            <a:ext cx="7336438" cy="0"/>
          </a:xfrm>
          <a:prstGeom prst="line">
            <a:avLst/>
          </a:prstGeom>
          <a:ln w="12700">
            <a:solidFill>
              <a:schemeClr val="accent1"/>
            </a:solidFill>
            <a:prstDash val="solid"/>
          </a:ln>
        </p:spPr>
        <p:style>
          <a:lnRef idx="1">
            <a:schemeClr val="accent1"/>
          </a:lnRef>
          <a:fillRef idx="0">
            <a:schemeClr val="accent1"/>
          </a:fillRef>
          <a:effectRef idx="0">
            <a:schemeClr val="accent1"/>
          </a:effectRef>
          <a:fontRef idx="minor">
            <a:schemeClr val="tx1"/>
          </a:fontRef>
        </p:style>
      </p:cxnSp>
      <p:sp>
        <p:nvSpPr>
          <p:cNvPr id="12" name="テキスト プレースホルダー 11"/>
          <p:cNvSpPr>
            <a:spLocks noGrp="1"/>
          </p:cNvSpPr>
          <p:nvPr>
            <p:ph type="body" sz="quarter" idx="16" hasCustomPrompt="1"/>
          </p:nvPr>
        </p:nvSpPr>
        <p:spPr>
          <a:xfrm>
            <a:off x="9747420" y="1948145"/>
            <a:ext cx="7321380" cy="1453800"/>
          </a:xfrm>
        </p:spPr>
        <p:txBody>
          <a:bodyPr anchor="b">
            <a:noAutofit/>
          </a:bodyPr>
          <a:lstStyle>
            <a:lvl1pPr algn="ctr">
              <a:spcBef>
                <a:spcPts val="0"/>
              </a:spcBef>
              <a:defRPr sz="4000" spc="300">
                <a:solidFill>
                  <a:schemeClr val="accent1"/>
                </a:solidFill>
                <a:latin typeface="+mj-lt"/>
              </a:defRPr>
            </a:lvl1pPr>
          </a:lstStyle>
          <a:p>
            <a:pPr lvl="0"/>
            <a:r>
              <a:rPr lang="en-US" altLang="ja-JP"/>
              <a:t>TEXT HERE</a:t>
            </a:r>
            <a:endParaRPr lang="en-US"/>
          </a:p>
        </p:txBody>
      </p:sp>
      <p:sp>
        <p:nvSpPr>
          <p:cNvPr id="13" name="テキスト プレースホルダー 11"/>
          <p:cNvSpPr>
            <a:spLocks noGrp="1"/>
          </p:cNvSpPr>
          <p:nvPr>
            <p:ph type="body" sz="quarter" idx="17" hasCustomPrompt="1"/>
          </p:nvPr>
        </p:nvSpPr>
        <p:spPr>
          <a:xfrm>
            <a:off x="9737804" y="3747959"/>
            <a:ext cx="7330996" cy="5265971"/>
          </a:xfrm>
        </p:spPr>
        <p:txBody>
          <a:bodyPr anchor="t">
            <a:noAutofit/>
          </a:bodyPr>
          <a:lstStyle>
            <a:lvl1pPr marL="342900" indent="-396000" algn="l">
              <a:lnSpc>
                <a:spcPct val="120000"/>
              </a:lnSpc>
              <a:spcBef>
                <a:spcPts val="600"/>
              </a:spcBef>
              <a:buClr>
                <a:schemeClr val="accent1"/>
              </a:buClr>
              <a:buFont typeface="Wingdings" panose="05000000000000000000" pitchFamily="2" charset="2"/>
              <a:buChar char="u"/>
              <a:defRPr sz="2400">
                <a:solidFill>
                  <a:schemeClr val="tx2"/>
                </a:solidFill>
                <a:latin typeface="+mn-lt"/>
              </a:defRPr>
            </a:lvl1pPr>
            <a:lvl2pPr marL="792000" indent="-396000">
              <a:buClr>
                <a:schemeClr val="accent1"/>
              </a:buClr>
              <a:buFont typeface="Wingdings" panose="05000000000000000000" pitchFamily="2" charset="2"/>
              <a:buChar char="l"/>
              <a:defRPr sz="2000" baseline="0"/>
            </a:lvl2pPr>
            <a:lvl3pPr marL="1080000" indent="-288000">
              <a:defRPr sz="1800" baseline="0">
                <a:solidFill>
                  <a:schemeClr val="tx2">
                    <a:lumMod val="60000"/>
                    <a:lumOff val="40000"/>
                  </a:schemeClr>
                </a:solidFill>
              </a:defRPr>
            </a:lvl3pPr>
          </a:lstStyle>
          <a:p>
            <a:pPr lvl="0"/>
            <a:r>
              <a:rPr lang="en-US" altLang="ja-JP"/>
              <a:t>Text Here</a:t>
            </a:r>
          </a:p>
          <a:p>
            <a:pPr lvl="1"/>
            <a:r>
              <a:rPr lang="en-US"/>
              <a:t>Level 2</a:t>
            </a:r>
          </a:p>
          <a:p>
            <a:pPr lvl="2"/>
            <a:r>
              <a:rPr lang="en-US"/>
              <a:t>Level 3</a:t>
            </a:r>
          </a:p>
        </p:txBody>
      </p:sp>
      <p:cxnSp>
        <p:nvCxnSpPr>
          <p:cNvPr id="14" name="直線コネクタ 13"/>
          <p:cNvCxnSpPr/>
          <p:nvPr userDrawn="1"/>
        </p:nvCxnSpPr>
        <p:spPr>
          <a:xfrm>
            <a:off x="9732362" y="3642616"/>
            <a:ext cx="7336438" cy="0"/>
          </a:xfrm>
          <a:prstGeom prst="line">
            <a:avLst/>
          </a:prstGeom>
          <a:ln w="12700">
            <a:solidFill>
              <a:schemeClr val="accent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88558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conic List - 6 Item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637261" y="192950"/>
            <a:ext cx="16741860" cy="1125125"/>
          </a:xfrm>
        </p:spPr>
        <p:txBody>
          <a:bodyPr/>
          <a:lstStyle>
            <a:lvl1pPr>
              <a:defRPr spc="1500" baseline="0"/>
            </a:lvl1pPr>
          </a:lstStyle>
          <a:p>
            <a:r>
              <a:rPr lang="en-US" altLang="ja-JP"/>
              <a:t>SLIDE TITLE HERE</a:t>
            </a:r>
            <a:endParaRPr kumimoji="1" lang="ja-JP" altLang="en-US"/>
          </a:p>
        </p:txBody>
      </p:sp>
      <p:sp>
        <p:nvSpPr>
          <p:cNvPr id="3" name="フッター プレースホルダー 2"/>
          <p:cNvSpPr>
            <a:spLocks noGrp="1"/>
          </p:cNvSpPr>
          <p:nvPr>
            <p:ph type="ftr" sz="quarter" idx="10"/>
          </p:nvPr>
        </p:nvSpPr>
        <p:spPr>
          <a:xfrm>
            <a:off x="9413236" y="9591367"/>
            <a:ext cx="7776864" cy="547688"/>
          </a:xfrm>
          <a:prstGeom prst="rect">
            <a:avLst/>
          </a:prstGeom>
        </p:spPr>
        <p:txBody>
          <a:bodyPr/>
          <a:lstStyle/>
          <a:p>
            <a:r>
              <a:rPr lang="en-US"/>
              <a:t>The Power of PowerPoint | thepopp.com</a:t>
            </a:r>
          </a:p>
        </p:txBody>
      </p:sp>
      <p:sp>
        <p:nvSpPr>
          <p:cNvPr id="4" name="スライド番号プレースホルダー 3"/>
          <p:cNvSpPr>
            <a:spLocks noGrp="1"/>
          </p:cNvSpPr>
          <p:nvPr>
            <p:ph type="sldNum" sz="quarter" idx="11"/>
          </p:nvPr>
        </p:nvSpPr>
        <p:spPr>
          <a:xfrm>
            <a:off x="17371930" y="9591367"/>
            <a:ext cx="907291" cy="547688"/>
          </a:xfrm>
        </p:spPr>
        <p:txBody>
          <a:bodyPr/>
          <a:lstStyle/>
          <a:p>
            <a:fld id="{387164BF-D67A-46C0-81D2-5BAF67C00C80}" type="slidenum">
              <a:rPr lang="en-US" smtClean="0"/>
              <a:pPr/>
              <a:t>‹#›</a:t>
            </a:fld>
            <a:endParaRPr lang="en-US"/>
          </a:p>
        </p:txBody>
      </p:sp>
      <p:sp>
        <p:nvSpPr>
          <p:cNvPr id="12" name="テキスト プレースホルダー 11"/>
          <p:cNvSpPr>
            <a:spLocks noGrp="1"/>
          </p:cNvSpPr>
          <p:nvPr>
            <p:ph type="body" sz="quarter" idx="15" hasCustomPrompt="1"/>
          </p:nvPr>
        </p:nvSpPr>
        <p:spPr>
          <a:xfrm>
            <a:off x="1582367" y="2856363"/>
            <a:ext cx="7110789" cy="1664618"/>
          </a:xfrm>
        </p:spPr>
        <p:txBody>
          <a:bodyPr anchor="t">
            <a:noAutofit/>
          </a:bodyPr>
          <a:lstStyle>
            <a:lvl1pPr algn="l">
              <a:lnSpc>
                <a:spcPct val="120000"/>
              </a:lnSpc>
              <a:defRPr sz="2000">
                <a:solidFill>
                  <a:schemeClr val="tx1"/>
                </a:solidFill>
                <a:latin typeface="+mn-lt"/>
              </a:defRPr>
            </a:lvl1pPr>
          </a:lstStyle>
          <a:p>
            <a:pPr lvl="0"/>
            <a:r>
              <a:rPr lang="en-US" altLang="ja-JP"/>
              <a:t>Text Here</a:t>
            </a:r>
          </a:p>
          <a:p>
            <a:pPr lvl="0"/>
            <a:endParaRPr lang="en-US"/>
          </a:p>
          <a:p>
            <a:pPr lvl="0"/>
            <a:endParaRPr lang="en-US"/>
          </a:p>
        </p:txBody>
      </p:sp>
      <p:sp>
        <p:nvSpPr>
          <p:cNvPr id="13" name="テキスト プレースホルダー 11"/>
          <p:cNvSpPr>
            <a:spLocks noGrp="1"/>
          </p:cNvSpPr>
          <p:nvPr>
            <p:ph type="body" sz="quarter" idx="16" hasCustomPrompt="1"/>
          </p:nvPr>
        </p:nvSpPr>
        <p:spPr>
          <a:xfrm>
            <a:off x="1584018" y="2128165"/>
            <a:ext cx="7109138" cy="773203"/>
          </a:xfrm>
        </p:spPr>
        <p:txBody>
          <a:bodyPr anchor="t">
            <a:noAutofit/>
          </a:bodyPr>
          <a:lstStyle>
            <a:lvl1pPr algn="l">
              <a:lnSpc>
                <a:spcPct val="120000"/>
              </a:lnSpc>
              <a:defRPr sz="3200" spc="300">
                <a:solidFill>
                  <a:schemeClr val="accent1"/>
                </a:solidFill>
                <a:latin typeface="+mj-lt"/>
              </a:defRPr>
            </a:lvl1pPr>
          </a:lstStyle>
          <a:p>
            <a:pPr lvl="0"/>
            <a:r>
              <a:rPr lang="en-US" altLang="ja-JP"/>
              <a:t>Text Here</a:t>
            </a:r>
            <a:endParaRPr lang="en-US"/>
          </a:p>
        </p:txBody>
      </p:sp>
      <p:sp>
        <p:nvSpPr>
          <p:cNvPr id="23" name="テキスト プレースホルダー 11"/>
          <p:cNvSpPr>
            <a:spLocks noGrp="1"/>
          </p:cNvSpPr>
          <p:nvPr>
            <p:ph type="body" sz="quarter" idx="22" hasCustomPrompt="1"/>
          </p:nvPr>
        </p:nvSpPr>
        <p:spPr>
          <a:xfrm>
            <a:off x="1582367" y="5284509"/>
            <a:ext cx="7110789" cy="1664618"/>
          </a:xfrm>
        </p:spPr>
        <p:txBody>
          <a:bodyPr anchor="t">
            <a:noAutofit/>
          </a:bodyPr>
          <a:lstStyle>
            <a:lvl1pPr algn="l">
              <a:lnSpc>
                <a:spcPct val="120000"/>
              </a:lnSpc>
              <a:defRPr sz="2000">
                <a:solidFill>
                  <a:schemeClr val="tx1"/>
                </a:solidFill>
                <a:latin typeface="+mn-lt"/>
              </a:defRPr>
            </a:lvl1pPr>
          </a:lstStyle>
          <a:p>
            <a:pPr lvl="0"/>
            <a:r>
              <a:rPr lang="en-US" altLang="ja-JP"/>
              <a:t>Text Here</a:t>
            </a:r>
          </a:p>
          <a:p>
            <a:pPr lvl="0"/>
            <a:endParaRPr lang="en-US"/>
          </a:p>
          <a:p>
            <a:pPr lvl="0"/>
            <a:endParaRPr lang="en-US"/>
          </a:p>
        </p:txBody>
      </p:sp>
      <p:sp>
        <p:nvSpPr>
          <p:cNvPr id="24" name="テキスト プレースホルダー 11"/>
          <p:cNvSpPr>
            <a:spLocks noGrp="1"/>
          </p:cNvSpPr>
          <p:nvPr>
            <p:ph type="body" sz="quarter" idx="23" hasCustomPrompt="1"/>
          </p:nvPr>
        </p:nvSpPr>
        <p:spPr>
          <a:xfrm>
            <a:off x="1584018" y="4556311"/>
            <a:ext cx="7109138" cy="773203"/>
          </a:xfrm>
        </p:spPr>
        <p:txBody>
          <a:bodyPr anchor="t">
            <a:noAutofit/>
          </a:bodyPr>
          <a:lstStyle>
            <a:lvl1pPr algn="l">
              <a:lnSpc>
                <a:spcPct val="120000"/>
              </a:lnSpc>
              <a:defRPr sz="3200" spc="300">
                <a:solidFill>
                  <a:schemeClr val="accent1"/>
                </a:solidFill>
                <a:latin typeface="+mj-lt"/>
              </a:defRPr>
            </a:lvl1pPr>
          </a:lstStyle>
          <a:p>
            <a:pPr lvl="0"/>
            <a:r>
              <a:rPr lang="en-US" altLang="ja-JP"/>
              <a:t>Text Here</a:t>
            </a:r>
            <a:endParaRPr lang="en-US"/>
          </a:p>
        </p:txBody>
      </p:sp>
      <p:sp>
        <p:nvSpPr>
          <p:cNvPr id="28" name="テキスト プレースホルダー 11"/>
          <p:cNvSpPr>
            <a:spLocks noGrp="1"/>
          </p:cNvSpPr>
          <p:nvPr>
            <p:ph type="body" sz="quarter" idx="25" hasCustomPrompt="1"/>
          </p:nvPr>
        </p:nvSpPr>
        <p:spPr>
          <a:xfrm>
            <a:off x="1582366" y="7709352"/>
            <a:ext cx="7110789" cy="1664618"/>
          </a:xfrm>
        </p:spPr>
        <p:txBody>
          <a:bodyPr anchor="t">
            <a:noAutofit/>
          </a:bodyPr>
          <a:lstStyle>
            <a:lvl1pPr algn="l">
              <a:lnSpc>
                <a:spcPct val="120000"/>
              </a:lnSpc>
              <a:defRPr sz="2000">
                <a:solidFill>
                  <a:schemeClr val="tx1"/>
                </a:solidFill>
                <a:latin typeface="+mn-lt"/>
              </a:defRPr>
            </a:lvl1pPr>
          </a:lstStyle>
          <a:p>
            <a:pPr lvl="0"/>
            <a:r>
              <a:rPr lang="en-US" altLang="ja-JP"/>
              <a:t>Text Here</a:t>
            </a:r>
          </a:p>
          <a:p>
            <a:pPr lvl="0"/>
            <a:endParaRPr lang="en-US"/>
          </a:p>
          <a:p>
            <a:pPr lvl="0"/>
            <a:endParaRPr lang="en-US"/>
          </a:p>
        </p:txBody>
      </p:sp>
      <p:sp>
        <p:nvSpPr>
          <p:cNvPr id="29" name="テキスト プレースホルダー 11"/>
          <p:cNvSpPr>
            <a:spLocks noGrp="1"/>
          </p:cNvSpPr>
          <p:nvPr>
            <p:ph type="body" sz="quarter" idx="26" hasCustomPrompt="1"/>
          </p:nvPr>
        </p:nvSpPr>
        <p:spPr>
          <a:xfrm>
            <a:off x="1584017" y="6981154"/>
            <a:ext cx="7109138" cy="773203"/>
          </a:xfrm>
        </p:spPr>
        <p:txBody>
          <a:bodyPr anchor="t">
            <a:noAutofit/>
          </a:bodyPr>
          <a:lstStyle>
            <a:lvl1pPr algn="l">
              <a:lnSpc>
                <a:spcPct val="120000"/>
              </a:lnSpc>
              <a:defRPr sz="3200" spc="300">
                <a:solidFill>
                  <a:schemeClr val="accent1"/>
                </a:solidFill>
                <a:latin typeface="+mj-lt"/>
              </a:defRPr>
            </a:lvl1pPr>
          </a:lstStyle>
          <a:p>
            <a:pPr lvl="0"/>
            <a:r>
              <a:rPr lang="en-US" altLang="ja-JP"/>
              <a:t>Text Here</a:t>
            </a:r>
            <a:endParaRPr lang="en-US"/>
          </a:p>
        </p:txBody>
      </p:sp>
      <p:sp>
        <p:nvSpPr>
          <p:cNvPr id="48" name="テキスト プレースホルダー 11"/>
          <p:cNvSpPr>
            <a:spLocks noGrp="1"/>
          </p:cNvSpPr>
          <p:nvPr>
            <p:ph type="body" sz="quarter" idx="28" hasCustomPrompt="1"/>
          </p:nvPr>
        </p:nvSpPr>
        <p:spPr>
          <a:xfrm>
            <a:off x="10133316" y="2856363"/>
            <a:ext cx="7110790" cy="1664618"/>
          </a:xfrm>
        </p:spPr>
        <p:txBody>
          <a:bodyPr anchor="t">
            <a:noAutofit/>
          </a:bodyPr>
          <a:lstStyle>
            <a:lvl1pPr algn="l">
              <a:lnSpc>
                <a:spcPct val="120000"/>
              </a:lnSpc>
              <a:defRPr sz="2000">
                <a:solidFill>
                  <a:schemeClr val="tx1"/>
                </a:solidFill>
                <a:latin typeface="+mn-lt"/>
              </a:defRPr>
            </a:lvl1pPr>
          </a:lstStyle>
          <a:p>
            <a:pPr lvl="0"/>
            <a:r>
              <a:rPr lang="en-US" altLang="ja-JP"/>
              <a:t>Text Here</a:t>
            </a:r>
          </a:p>
          <a:p>
            <a:pPr lvl="0"/>
            <a:endParaRPr lang="en-US"/>
          </a:p>
          <a:p>
            <a:pPr lvl="0"/>
            <a:endParaRPr lang="en-US"/>
          </a:p>
        </p:txBody>
      </p:sp>
      <p:sp>
        <p:nvSpPr>
          <p:cNvPr id="49" name="テキスト プレースホルダー 11"/>
          <p:cNvSpPr>
            <a:spLocks noGrp="1"/>
          </p:cNvSpPr>
          <p:nvPr>
            <p:ph type="body" sz="quarter" idx="29" hasCustomPrompt="1"/>
          </p:nvPr>
        </p:nvSpPr>
        <p:spPr>
          <a:xfrm>
            <a:off x="10134968" y="2128165"/>
            <a:ext cx="7109138" cy="773203"/>
          </a:xfrm>
        </p:spPr>
        <p:txBody>
          <a:bodyPr anchor="t">
            <a:noAutofit/>
          </a:bodyPr>
          <a:lstStyle>
            <a:lvl1pPr algn="l">
              <a:lnSpc>
                <a:spcPct val="120000"/>
              </a:lnSpc>
              <a:defRPr sz="3200" spc="300">
                <a:solidFill>
                  <a:schemeClr val="accent1"/>
                </a:solidFill>
                <a:latin typeface="+mj-lt"/>
              </a:defRPr>
            </a:lvl1pPr>
          </a:lstStyle>
          <a:p>
            <a:pPr lvl="0"/>
            <a:r>
              <a:rPr lang="en-US" altLang="ja-JP"/>
              <a:t>Text Here</a:t>
            </a:r>
            <a:endParaRPr lang="en-US"/>
          </a:p>
        </p:txBody>
      </p:sp>
      <p:sp>
        <p:nvSpPr>
          <p:cNvPr id="53" name="テキスト プレースホルダー 11"/>
          <p:cNvSpPr>
            <a:spLocks noGrp="1"/>
          </p:cNvSpPr>
          <p:nvPr>
            <p:ph type="body" sz="quarter" idx="31" hasCustomPrompt="1"/>
          </p:nvPr>
        </p:nvSpPr>
        <p:spPr>
          <a:xfrm>
            <a:off x="10133316" y="5284509"/>
            <a:ext cx="7110790" cy="1664618"/>
          </a:xfrm>
        </p:spPr>
        <p:txBody>
          <a:bodyPr anchor="t">
            <a:noAutofit/>
          </a:bodyPr>
          <a:lstStyle>
            <a:lvl1pPr algn="l">
              <a:lnSpc>
                <a:spcPct val="120000"/>
              </a:lnSpc>
              <a:defRPr sz="2000">
                <a:solidFill>
                  <a:schemeClr val="tx1"/>
                </a:solidFill>
                <a:latin typeface="+mn-lt"/>
              </a:defRPr>
            </a:lvl1pPr>
          </a:lstStyle>
          <a:p>
            <a:pPr lvl="0"/>
            <a:r>
              <a:rPr lang="en-US" altLang="ja-JP"/>
              <a:t>Text Here</a:t>
            </a:r>
          </a:p>
          <a:p>
            <a:pPr lvl="0"/>
            <a:endParaRPr lang="en-US"/>
          </a:p>
          <a:p>
            <a:pPr lvl="0"/>
            <a:endParaRPr lang="en-US"/>
          </a:p>
        </p:txBody>
      </p:sp>
      <p:sp>
        <p:nvSpPr>
          <p:cNvPr id="54" name="テキスト プレースホルダー 11"/>
          <p:cNvSpPr>
            <a:spLocks noGrp="1"/>
          </p:cNvSpPr>
          <p:nvPr>
            <p:ph type="body" sz="quarter" idx="32" hasCustomPrompt="1"/>
          </p:nvPr>
        </p:nvSpPr>
        <p:spPr>
          <a:xfrm>
            <a:off x="10134968" y="4556311"/>
            <a:ext cx="7109138" cy="773203"/>
          </a:xfrm>
        </p:spPr>
        <p:txBody>
          <a:bodyPr anchor="t">
            <a:noAutofit/>
          </a:bodyPr>
          <a:lstStyle>
            <a:lvl1pPr algn="l">
              <a:lnSpc>
                <a:spcPct val="120000"/>
              </a:lnSpc>
              <a:defRPr sz="3200" spc="300">
                <a:solidFill>
                  <a:schemeClr val="accent1"/>
                </a:solidFill>
                <a:latin typeface="+mj-lt"/>
              </a:defRPr>
            </a:lvl1pPr>
          </a:lstStyle>
          <a:p>
            <a:pPr lvl="0"/>
            <a:r>
              <a:rPr lang="en-US" altLang="ja-JP"/>
              <a:t>Text Here</a:t>
            </a:r>
            <a:endParaRPr lang="en-US"/>
          </a:p>
        </p:txBody>
      </p:sp>
      <p:sp>
        <p:nvSpPr>
          <p:cNvPr id="58" name="テキスト プレースホルダー 11"/>
          <p:cNvSpPr>
            <a:spLocks noGrp="1"/>
          </p:cNvSpPr>
          <p:nvPr>
            <p:ph type="body" sz="quarter" idx="34" hasCustomPrompt="1"/>
          </p:nvPr>
        </p:nvSpPr>
        <p:spPr>
          <a:xfrm>
            <a:off x="10133315" y="7709352"/>
            <a:ext cx="7110790" cy="1664618"/>
          </a:xfrm>
        </p:spPr>
        <p:txBody>
          <a:bodyPr anchor="t">
            <a:noAutofit/>
          </a:bodyPr>
          <a:lstStyle>
            <a:lvl1pPr algn="l">
              <a:lnSpc>
                <a:spcPct val="120000"/>
              </a:lnSpc>
              <a:defRPr sz="2000">
                <a:solidFill>
                  <a:schemeClr val="tx1"/>
                </a:solidFill>
                <a:latin typeface="+mn-lt"/>
              </a:defRPr>
            </a:lvl1pPr>
          </a:lstStyle>
          <a:p>
            <a:pPr lvl="0"/>
            <a:r>
              <a:rPr lang="en-US" altLang="ja-JP"/>
              <a:t>Text Here</a:t>
            </a:r>
          </a:p>
          <a:p>
            <a:pPr lvl="0"/>
            <a:endParaRPr lang="en-US"/>
          </a:p>
          <a:p>
            <a:pPr lvl="0"/>
            <a:endParaRPr lang="en-US"/>
          </a:p>
        </p:txBody>
      </p:sp>
      <p:sp>
        <p:nvSpPr>
          <p:cNvPr id="59" name="テキスト プレースホルダー 11"/>
          <p:cNvSpPr>
            <a:spLocks noGrp="1"/>
          </p:cNvSpPr>
          <p:nvPr>
            <p:ph type="body" sz="quarter" idx="35" hasCustomPrompt="1"/>
          </p:nvPr>
        </p:nvSpPr>
        <p:spPr>
          <a:xfrm>
            <a:off x="10134967" y="6981154"/>
            <a:ext cx="7109138" cy="773203"/>
          </a:xfrm>
        </p:spPr>
        <p:txBody>
          <a:bodyPr anchor="t">
            <a:noAutofit/>
          </a:bodyPr>
          <a:lstStyle>
            <a:lvl1pPr algn="l">
              <a:lnSpc>
                <a:spcPct val="120000"/>
              </a:lnSpc>
              <a:defRPr sz="3200" spc="300">
                <a:solidFill>
                  <a:schemeClr val="accent1"/>
                </a:solidFill>
                <a:latin typeface="+mj-lt"/>
              </a:defRPr>
            </a:lvl1pPr>
          </a:lstStyle>
          <a:p>
            <a:pPr lvl="0"/>
            <a:r>
              <a:rPr lang="en-US" altLang="ja-JP"/>
              <a:t>Text Here</a:t>
            </a:r>
            <a:endParaRPr lang="en-US"/>
          </a:p>
        </p:txBody>
      </p:sp>
      <p:sp>
        <p:nvSpPr>
          <p:cNvPr id="35" name="図プレースホルダー 7"/>
          <p:cNvSpPr>
            <a:spLocks noGrp="1"/>
          </p:cNvSpPr>
          <p:nvPr>
            <p:ph type="pic" sz="quarter" idx="18" hasCustomPrompt="1"/>
          </p:nvPr>
        </p:nvSpPr>
        <p:spPr>
          <a:xfrm>
            <a:off x="952296" y="2128165"/>
            <a:ext cx="720080" cy="720080"/>
          </a:xfrm>
        </p:spPr>
        <p:txBody>
          <a:bodyPr>
            <a:normAutofit/>
          </a:bodyPr>
          <a:lstStyle>
            <a:lvl1pPr>
              <a:defRPr sz="1600"/>
            </a:lvl1pPr>
          </a:lstStyle>
          <a:p>
            <a:r>
              <a:rPr kumimoji="1" lang="en-US" altLang="ja-JP"/>
              <a:t>ICON</a:t>
            </a:r>
            <a:endParaRPr kumimoji="1" lang="ja-JP" altLang="en-US"/>
          </a:p>
        </p:txBody>
      </p:sp>
      <p:sp>
        <p:nvSpPr>
          <p:cNvPr id="36" name="図プレースホルダー 7"/>
          <p:cNvSpPr>
            <a:spLocks noGrp="1"/>
          </p:cNvSpPr>
          <p:nvPr>
            <p:ph type="pic" sz="quarter" idx="36" hasCustomPrompt="1"/>
          </p:nvPr>
        </p:nvSpPr>
        <p:spPr>
          <a:xfrm>
            <a:off x="952296" y="4558435"/>
            <a:ext cx="720080" cy="720080"/>
          </a:xfrm>
        </p:spPr>
        <p:txBody>
          <a:bodyPr>
            <a:normAutofit/>
          </a:bodyPr>
          <a:lstStyle>
            <a:lvl1pPr>
              <a:defRPr sz="1600"/>
            </a:lvl1pPr>
          </a:lstStyle>
          <a:p>
            <a:r>
              <a:rPr kumimoji="1" lang="en-US" altLang="ja-JP"/>
              <a:t>ICON</a:t>
            </a:r>
            <a:endParaRPr kumimoji="1" lang="ja-JP" altLang="en-US"/>
          </a:p>
        </p:txBody>
      </p:sp>
      <p:sp>
        <p:nvSpPr>
          <p:cNvPr id="37" name="図プレースホルダー 7"/>
          <p:cNvSpPr>
            <a:spLocks noGrp="1"/>
          </p:cNvSpPr>
          <p:nvPr>
            <p:ph type="pic" sz="quarter" idx="37" hasCustomPrompt="1"/>
          </p:nvPr>
        </p:nvSpPr>
        <p:spPr>
          <a:xfrm>
            <a:off x="952296" y="6988705"/>
            <a:ext cx="720080" cy="720080"/>
          </a:xfrm>
        </p:spPr>
        <p:txBody>
          <a:bodyPr>
            <a:normAutofit/>
          </a:bodyPr>
          <a:lstStyle>
            <a:lvl1pPr>
              <a:defRPr sz="1600"/>
            </a:lvl1pPr>
          </a:lstStyle>
          <a:p>
            <a:r>
              <a:rPr kumimoji="1" lang="en-US" altLang="ja-JP"/>
              <a:t>ICON</a:t>
            </a:r>
            <a:endParaRPr kumimoji="1" lang="ja-JP" altLang="en-US"/>
          </a:p>
        </p:txBody>
      </p:sp>
      <p:sp>
        <p:nvSpPr>
          <p:cNvPr id="38" name="図プレースホルダー 7"/>
          <p:cNvSpPr>
            <a:spLocks noGrp="1"/>
          </p:cNvSpPr>
          <p:nvPr>
            <p:ph type="pic" sz="quarter" idx="38" hasCustomPrompt="1"/>
          </p:nvPr>
        </p:nvSpPr>
        <p:spPr>
          <a:xfrm>
            <a:off x="9503246" y="2128165"/>
            <a:ext cx="720080" cy="720080"/>
          </a:xfrm>
        </p:spPr>
        <p:txBody>
          <a:bodyPr>
            <a:normAutofit/>
          </a:bodyPr>
          <a:lstStyle>
            <a:lvl1pPr>
              <a:defRPr sz="1600"/>
            </a:lvl1pPr>
          </a:lstStyle>
          <a:p>
            <a:r>
              <a:rPr kumimoji="1" lang="en-US" altLang="ja-JP"/>
              <a:t>ICON</a:t>
            </a:r>
            <a:endParaRPr kumimoji="1" lang="ja-JP" altLang="en-US"/>
          </a:p>
        </p:txBody>
      </p:sp>
      <p:sp>
        <p:nvSpPr>
          <p:cNvPr id="39" name="図プレースホルダー 7"/>
          <p:cNvSpPr>
            <a:spLocks noGrp="1"/>
          </p:cNvSpPr>
          <p:nvPr>
            <p:ph type="pic" sz="quarter" idx="39" hasCustomPrompt="1"/>
          </p:nvPr>
        </p:nvSpPr>
        <p:spPr>
          <a:xfrm>
            <a:off x="9503246" y="4558435"/>
            <a:ext cx="720080" cy="720080"/>
          </a:xfrm>
        </p:spPr>
        <p:txBody>
          <a:bodyPr>
            <a:normAutofit/>
          </a:bodyPr>
          <a:lstStyle>
            <a:lvl1pPr>
              <a:defRPr sz="1600"/>
            </a:lvl1pPr>
          </a:lstStyle>
          <a:p>
            <a:r>
              <a:rPr kumimoji="1" lang="en-US" altLang="ja-JP"/>
              <a:t>ICON</a:t>
            </a:r>
            <a:endParaRPr kumimoji="1" lang="ja-JP" altLang="en-US"/>
          </a:p>
        </p:txBody>
      </p:sp>
      <p:sp>
        <p:nvSpPr>
          <p:cNvPr id="40" name="図プレースホルダー 7"/>
          <p:cNvSpPr>
            <a:spLocks noGrp="1"/>
          </p:cNvSpPr>
          <p:nvPr>
            <p:ph type="pic" sz="quarter" idx="40" hasCustomPrompt="1"/>
          </p:nvPr>
        </p:nvSpPr>
        <p:spPr>
          <a:xfrm>
            <a:off x="9503246" y="6988705"/>
            <a:ext cx="720080" cy="720080"/>
          </a:xfrm>
        </p:spPr>
        <p:txBody>
          <a:bodyPr>
            <a:normAutofit/>
          </a:bodyPr>
          <a:lstStyle>
            <a:lvl1pPr>
              <a:defRPr sz="1600"/>
            </a:lvl1pPr>
          </a:lstStyle>
          <a:p>
            <a:r>
              <a:rPr kumimoji="1" lang="en-US" altLang="ja-JP"/>
              <a:t>ICON</a:t>
            </a:r>
            <a:endParaRPr kumimoji="1" lang="ja-JP" altLang="en-US"/>
          </a:p>
        </p:txBody>
      </p:sp>
    </p:spTree>
    <p:extLst>
      <p:ext uri="{BB962C8B-B14F-4D97-AF65-F5344CB8AC3E}">
        <p14:creationId xmlns:p14="http://schemas.microsoft.com/office/powerpoint/2010/main" val="9571713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 Services 2">
    <p:spTree>
      <p:nvGrpSpPr>
        <p:cNvPr id="1" name=""/>
        <p:cNvGrpSpPr/>
        <p:nvPr/>
      </p:nvGrpSpPr>
      <p:grpSpPr>
        <a:xfrm>
          <a:off x="0" y="0"/>
          <a:ext cx="0" cy="0"/>
          <a:chOff x="0" y="0"/>
          <a:chExt cx="0" cy="0"/>
        </a:xfrm>
      </p:grpSpPr>
      <p:sp>
        <p:nvSpPr>
          <p:cNvPr id="23" name="正方形/長方形 22"/>
          <p:cNvSpPr/>
          <p:nvPr userDrawn="1"/>
        </p:nvSpPr>
        <p:spPr>
          <a:xfrm>
            <a:off x="0" y="2128165"/>
            <a:ext cx="18286413" cy="5265585"/>
          </a:xfrm>
          <a:prstGeom prst="rect">
            <a:avLst/>
          </a:prstGeom>
          <a:solidFill>
            <a:schemeClr val="accent1">
              <a:alpha val="1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hasCustomPrompt="1"/>
          </p:nvPr>
        </p:nvSpPr>
        <p:spPr>
          <a:xfrm>
            <a:off x="637261" y="192950"/>
            <a:ext cx="16741860" cy="1125125"/>
          </a:xfrm>
        </p:spPr>
        <p:txBody>
          <a:bodyPr/>
          <a:lstStyle>
            <a:lvl1pPr>
              <a:defRPr spc="1500" baseline="0"/>
            </a:lvl1pPr>
          </a:lstStyle>
          <a:p>
            <a:r>
              <a:rPr lang="en-US" altLang="ja-JP"/>
              <a:t>SLIDE TITLE HERE</a:t>
            </a:r>
            <a:endParaRPr kumimoji="1" lang="ja-JP" altLang="en-US"/>
          </a:p>
        </p:txBody>
      </p:sp>
      <p:sp>
        <p:nvSpPr>
          <p:cNvPr id="3" name="フッター プレースホルダー 2"/>
          <p:cNvSpPr>
            <a:spLocks noGrp="1"/>
          </p:cNvSpPr>
          <p:nvPr>
            <p:ph type="ftr" sz="quarter" idx="10"/>
          </p:nvPr>
        </p:nvSpPr>
        <p:spPr>
          <a:xfrm>
            <a:off x="9413236" y="9591367"/>
            <a:ext cx="7776864" cy="547688"/>
          </a:xfrm>
          <a:prstGeom prst="rect">
            <a:avLst/>
          </a:prstGeom>
        </p:spPr>
        <p:txBody>
          <a:bodyPr/>
          <a:lstStyle/>
          <a:p>
            <a:r>
              <a:rPr lang="en-US"/>
              <a:t>The Power of PowerPoint | thepopp.com</a:t>
            </a:r>
          </a:p>
        </p:txBody>
      </p:sp>
      <p:sp>
        <p:nvSpPr>
          <p:cNvPr id="4" name="スライド番号プレースホルダー 3"/>
          <p:cNvSpPr>
            <a:spLocks noGrp="1"/>
          </p:cNvSpPr>
          <p:nvPr>
            <p:ph type="sldNum" sz="quarter" idx="11"/>
          </p:nvPr>
        </p:nvSpPr>
        <p:spPr>
          <a:xfrm>
            <a:off x="17371930" y="9591367"/>
            <a:ext cx="907291" cy="547688"/>
          </a:xfrm>
        </p:spPr>
        <p:txBody>
          <a:bodyPr/>
          <a:lstStyle/>
          <a:p>
            <a:fld id="{387164BF-D67A-46C0-81D2-5BAF67C00C80}" type="slidenum">
              <a:rPr lang="en-US" smtClean="0"/>
              <a:pPr/>
              <a:t>‹#›</a:t>
            </a:fld>
            <a:endParaRPr lang="en-US"/>
          </a:p>
        </p:txBody>
      </p:sp>
      <p:sp>
        <p:nvSpPr>
          <p:cNvPr id="7" name="図プレースホルダー 7"/>
          <p:cNvSpPr>
            <a:spLocks noGrp="1"/>
          </p:cNvSpPr>
          <p:nvPr>
            <p:ph type="pic" sz="quarter" idx="18" hasCustomPrompt="1"/>
          </p:nvPr>
        </p:nvSpPr>
        <p:spPr>
          <a:xfrm>
            <a:off x="2302446" y="2758235"/>
            <a:ext cx="1350150" cy="1350150"/>
          </a:xfrm>
        </p:spPr>
        <p:txBody>
          <a:bodyPr>
            <a:normAutofit/>
          </a:bodyPr>
          <a:lstStyle>
            <a:lvl1pPr>
              <a:defRPr sz="1600"/>
            </a:lvl1pPr>
          </a:lstStyle>
          <a:p>
            <a:r>
              <a:rPr kumimoji="1" lang="en-US" altLang="ja-JP"/>
              <a:t>ICON</a:t>
            </a:r>
            <a:endParaRPr kumimoji="1" lang="ja-JP" altLang="en-US"/>
          </a:p>
        </p:txBody>
      </p:sp>
      <p:sp>
        <p:nvSpPr>
          <p:cNvPr id="8" name="図プレースホルダー 7"/>
          <p:cNvSpPr>
            <a:spLocks noGrp="1"/>
          </p:cNvSpPr>
          <p:nvPr>
            <p:ph type="pic" sz="quarter" idx="19" hasCustomPrompt="1"/>
          </p:nvPr>
        </p:nvSpPr>
        <p:spPr>
          <a:xfrm>
            <a:off x="6412903" y="2758235"/>
            <a:ext cx="1350150" cy="1350150"/>
          </a:xfrm>
        </p:spPr>
        <p:txBody>
          <a:bodyPr>
            <a:normAutofit/>
          </a:bodyPr>
          <a:lstStyle>
            <a:lvl1pPr>
              <a:defRPr sz="1600"/>
            </a:lvl1pPr>
          </a:lstStyle>
          <a:p>
            <a:r>
              <a:rPr kumimoji="1" lang="en-US" altLang="ja-JP"/>
              <a:t>ICON</a:t>
            </a:r>
            <a:endParaRPr kumimoji="1" lang="ja-JP" altLang="en-US"/>
          </a:p>
        </p:txBody>
      </p:sp>
      <p:sp>
        <p:nvSpPr>
          <p:cNvPr id="9" name="図プレースホルダー 7"/>
          <p:cNvSpPr>
            <a:spLocks noGrp="1"/>
          </p:cNvSpPr>
          <p:nvPr>
            <p:ph type="pic" sz="quarter" idx="20" hasCustomPrompt="1"/>
          </p:nvPr>
        </p:nvSpPr>
        <p:spPr>
          <a:xfrm>
            <a:off x="10523360" y="2758235"/>
            <a:ext cx="1350150" cy="1350150"/>
          </a:xfrm>
        </p:spPr>
        <p:txBody>
          <a:bodyPr>
            <a:normAutofit/>
          </a:bodyPr>
          <a:lstStyle>
            <a:lvl1pPr>
              <a:defRPr sz="1600"/>
            </a:lvl1pPr>
          </a:lstStyle>
          <a:p>
            <a:r>
              <a:rPr kumimoji="1" lang="en-US" altLang="ja-JP"/>
              <a:t>ICON</a:t>
            </a:r>
            <a:endParaRPr kumimoji="1" lang="ja-JP" altLang="en-US"/>
          </a:p>
        </p:txBody>
      </p:sp>
      <p:sp>
        <p:nvSpPr>
          <p:cNvPr id="10" name="図プレースホルダー 7"/>
          <p:cNvSpPr>
            <a:spLocks noGrp="1"/>
          </p:cNvSpPr>
          <p:nvPr>
            <p:ph type="pic" sz="quarter" idx="21" hasCustomPrompt="1"/>
          </p:nvPr>
        </p:nvSpPr>
        <p:spPr>
          <a:xfrm>
            <a:off x="14633816" y="2758235"/>
            <a:ext cx="1350150" cy="1350150"/>
          </a:xfrm>
        </p:spPr>
        <p:txBody>
          <a:bodyPr>
            <a:normAutofit/>
          </a:bodyPr>
          <a:lstStyle>
            <a:lvl1pPr>
              <a:defRPr sz="1600"/>
            </a:lvl1pPr>
          </a:lstStyle>
          <a:p>
            <a:r>
              <a:rPr kumimoji="1" lang="en-US" altLang="ja-JP"/>
              <a:t>ICON</a:t>
            </a:r>
            <a:endParaRPr kumimoji="1" lang="ja-JP" altLang="en-US"/>
          </a:p>
        </p:txBody>
      </p:sp>
      <p:sp>
        <p:nvSpPr>
          <p:cNvPr id="11" name="テキスト プレースホルダー 11"/>
          <p:cNvSpPr>
            <a:spLocks noGrp="1"/>
          </p:cNvSpPr>
          <p:nvPr>
            <p:ph type="body" sz="quarter" idx="22" hasCustomPrompt="1"/>
          </p:nvPr>
        </p:nvSpPr>
        <p:spPr>
          <a:xfrm>
            <a:off x="952296" y="4267500"/>
            <a:ext cx="3915435" cy="720080"/>
          </a:xfrm>
        </p:spPr>
        <p:txBody>
          <a:bodyPr anchor="ctr">
            <a:noAutofit/>
          </a:bodyPr>
          <a:lstStyle>
            <a:lvl1pPr algn="ctr">
              <a:lnSpc>
                <a:spcPct val="100000"/>
              </a:lnSpc>
              <a:spcBef>
                <a:spcPts val="0"/>
              </a:spcBef>
              <a:defRPr sz="2800" spc="0">
                <a:solidFill>
                  <a:schemeClr val="accent1"/>
                </a:solidFill>
                <a:latin typeface="+mj-lt"/>
              </a:defRPr>
            </a:lvl1pPr>
          </a:lstStyle>
          <a:p>
            <a:pPr lvl="0"/>
            <a:r>
              <a:rPr lang="en-US" altLang="ja-JP"/>
              <a:t>Text Here</a:t>
            </a:r>
            <a:endParaRPr lang="en-US"/>
          </a:p>
        </p:txBody>
      </p:sp>
      <p:sp>
        <p:nvSpPr>
          <p:cNvPr id="12" name="テキスト プレースホルダー 11"/>
          <p:cNvSpPr>
            <a:spLocks noGrp="1"/>
          </p:cNvSpPr>
          <p:nvPr>
            <p:ph type="body" sz="quarter" idx="23" hasCustomPrompt="1"/>
          </p:nvPr>
        </p:nvSpPr>
        <p:spPr>
          <a:xfrm>
            <a:off x="13328671" y="4267500"/>
            <a:ext cx="3915435" cy="720080"/>
          </a:xfrm>
        </p:spPr>
        <p:txBody>
          <a:bodyPr anchor="ctr">
            <a:noAutofit/>
          </a:bodyPr>
          <a:lstStyle>
            <a:lvl1pPr algn="ctr">
              <a:lnSpc>
                <a:spcPct val="100000"/>
              </a:lnSpc>
              <a:spcBef>
                <a:spcPts val="0"/>
              </a:spcBef>
              <a:defRPr sz="2800" spc="0">
                <a:solidFill>
                  <a:schemeClr val="accent1"/>
                </a:solidFill>
                <a:latin typeface="+mj-lt"/>
              </a:defRPr>
            </a:lvl1pPr>
          </a:lstStyle>
          <a:p>
            <a:pPr lvl="0"/>
            <a:r>
              <a:rPr lang="en-US" altLang="ja-JP"/>
              <a:t>Text Here</a:t>
            </a:r>
            <a:endParaRPr lang="en-US"/>
          </a:p>
        </p:txBody>
      </p:sp>
      <p:sp>
        <p:nvSpPr>
          <p:cNvPr id="15" name="テキスト プレースホルダー 11"/>
          <p:cNvSpPr>
            <a:spLocks noGrp="1"/>
          </p:cNvSpPr>
          <p:nvPr>
            <p:ph type="body" sz="quarter" idx="24" hasCustomPrompt="1"/>
          </p:nvPr>
        </p:nvSpPr>
        <p:spPr>
          <a:xfrm>
            <a:off x="5077754" y="4267500"/>
            <a:ext cx="3915435" cy="720080"/>
          </a:xfrm>
        </p:spPr>
        <p:txBody>
          <a:bodyPr anchor="ctr">
            <a:noAutofit/>
          </a:bodyPr>
          <a:lstStyle>
            <a:lvl1pPr algn="ctr">
              <a:lnSpc>
                <a:spcPct val="100000"/>
              </a:lnSpc>
              <a:spcBef>
                <a:spcPts val="0"/>
              </a:spcBef>
              <a:defRPr sz="2800" spc="0">
                <a:solidFill>
                  <a:schemeClr val="accent1"/>
                </a:solidFill>
                <a:latin typeface="+mj-lt"/>
              </a:defRPr>
            </a:lvl1pPr>
          </a:lstStyle>
          <a:p>
            <a:pPr lvl="0"/>
            <a:r>
              <a:rPr lang="en-US" altLang="ja-JP"/>
              <a:t>Text Here</a:t>
            </a:r>
            <a:endParaRPr lang="en-US"/>
          </a:p>
        </p:txBody>
      </p:sp>
      <p:sp>
        <p:nvSpPr>
          <p:cNvPr id="16" name="テキスト プレースホルダー 11"/>
          <p:cNvSpPr>
            <a:spLocks noGrp="1"/>
          </p:cNvSpPr>
          <p:nvPr>
            <p:ph type="body" sz="quarter" idx="25" hasCustomPrompt="1"/>
          </p:nvPr>
        </p:nvSpPr>
        <p:spPr>
          <a:xfrm>
            <a:off x="9203212" y="4267500"/>
            <a:ext cx="3915435" cy="720080"/>
          </a:xfrm>
        </p:spPr>
        <p:txBody>
          <a:bodyPr anchor="ctr">
            <a:noAutofit/>
          </a:bodyPr>
          <a:lstStyle>
            <a:lvl1pPr algn="ctr">
              <a:lnSpc>
                <a:spcPct val="100000"/>
              </a:lnSpc>
              <a:spcBef>
                <a:spcPts val="0"/>
              </a:spcBef>
              <a:defRPr sz="2800" spc="0">
                <a:solidFill>
                  <a:schemeClr val="accent1"/>
                </a:solidFill>
                <a:latin typeface="+mj-lt"/>
              </a:defRPr>
            </a:lvl1pPr>
          </a:lstStyle>
          <a:p>
            <a:pPr lvl="0"/>
            <a:r>
              <a:rPr lang="en-US" altLang="ja-JP"/>
              <a:t>Text Here</a:t>
            </a:r>
            <a:endParaRPr lang="en-US"/>
          </a:p>
        </p:txBody>
      </p:sp>
      <p:sp>
        <p:nvSpPr>
          <p:cNvPr id="17" name="テキスト プレースホルダー 11"/>
          <p:cNvSpPr>
            <a:spLocks noGrp="1"/>
          </p:cNvSpPr>
          <p:nvPr>
            <p:ph type="body" sz="quarter" idx="15" hasCustomPrompt="1"/>
          </p:nvPr>
        </p:nvSpPr>
        <p:spPr>
          <a:xfrm>
            <a:off x="952296" y="5032585"/>
            <a:ext cx="3915435" cy="1755195"/>
          </a:xfrm>
        </p:spPr>
        <p:txBody>
          <a:bodyPr anchor="t">
            <a:noAutofit/>
          </a:bodyPr>
          <a:lstStyle>
            <a:lvl1pPr algn="ctr">
              <a:lnSpc>
                <a:spcPct val="120000"/>
              </a:lnSpc>
              <a:defRPr sz="2000">
                <a:solidFill>
                  <a:schemeClr val="tx1"/>
                </a:solidFill>
                <a:latin typeface="+mn-lt"/>
              </a:defRPr>
            </a:lvl1pPr>
          </a:lstStyle>
          <a:p>
            <a:pPr lvl="0"/>
            <a:r>
              <a:rPr lang="en-US" altLang="ja-JP"/>
              <a:t>Text Here</a:t>
            </a:r>
            <a:endParaRPr lang="en-US"/>
          </a:p>
        </p:txBody>
      </p:sp>
      <p:sp>
        <p:nvSpPr>
          <p:cNvPr id="18" name="テキスト プレースホルダー 11"/>
          <p:cNvSpPr>
            <a:spLocks noGrp="1"/>
          </p:cNvSpPr>
          <p:nvPr>
            <p:ph type="body" sz="quarter" idx="26" hasCustomPrompt="1"/>
          </p:nvPr>
        </p:nvSpPr>
        <p:spPr>
          <a:xfrm>
            <a:off x="13328671" y="5032585"/>
            <a:ext cx="3915435" cy="1755195"/>
          </a:xfrm>
        </p:spPr>
        <p:txBody>
          <a:bodyPr anchor="t">
            <a:noAutofit/>
          </a:bodyPr>
          <a:lstStyle>
            <a:lvl1pPr algn="ctr">
              <a:lnSpc>
                <a:spcPct val="120000"/>
              </a:lnSpc>
              <a:defRPr sz="2000">
                <a:solidFill>
                  <a:schemeClr val="tx1"/>
                </a:solidFill>
                <a:latin typeface="+mn-lt"/>
              </a:defRPr>
            </a:lvl1pPr>
          </a:lstStyle>
          <a:p>
            <a:pPr lvl="0"/>
            <a:r>
              <a:rPr lang="en-US" altLang="ja-JP"/>
              <a:t>Text Here</a:t>
            </a:r>
            <a:endParaRPr lang="en-US"/>
          </a:p>
        </p:txBody>
      </p:sp>
      <p:sp>
        <p:nvSpPr>
          <p:cNvPr id="19" name="テキスト プレースホルダー 11"/>
          <p:cNvSpPr>
            <a:spLocks noGrp="1"/>
          </p:cNvSpPr>
          <p:nvPr>
            <p:ph type="body" sz="quarter" idx="27" hasCustomPrompt="1"/>
          </p:nvPr>
        </p:nvSpPr>
        <p:spPr>
          <a:xfrm>
            <a:off x="9203212" y="5032585"/>
            <a:ext cx="3915435" cy="1755195"/>
          </a:xfrm>
        </p:spPr>
        <p:txBody>
          <a:bodyPr anchor="t">
            <a:noAutofit/>
          </a:bodyPr>
          <a:lstStyle>
            <a:lvl1pPr algn="ctr">
              <a:lnSpc>
                <a:spcPct val="120000"/>
              </a:lnSpc>
              <a:defRPr sz="2000">
                <a:solidFill>
                  <a:schemeClr val="tx1"/>
                </a:solidFill>
                <a:latin typeface="+mn-lt"/>
              </a:defRPr>
            </a:lvl1pPr>
          </a:lstStyle>
          <a:p>
            <a:pPr lvl="0"/>
            <a:r>
              <a:rPr lang="en-US" altLang="ja-JP"/>
              <a:t>Text Here</a:t>
            </a:r>
            <a:endParaRPr lang="en-US"/>
          </a:p>
        </p:txBody>
      </p:sp>
      <p:sp>
        <p:nvSpPr>
          <p:cNvPr id="20" name="テキスト プレースホルダー 11"/>
          <p:cNvSpPr>
            <a:spLocks noGrp="1"/>
          </p:cNvSpPr>
          <p:nvPr>
            <p:ph type="body" sz="quarter" idx="28" hasCustomPrompt="1"/>
          </p:nvPr>
        </p:nvSpPr>
        <p:spPr>
          <a:xfrm>
            <a:off x="5077754" y="5032585"/>
            <a:ext cx="3915435" cy="1755195"/>
          </a:xfrm>
        </p:spPr>
        <p:txBody>
          <a:bodyPr anchor="t">
            <a:noAutofit/>
          </a:bodyPr>
          <a:lstStyle>
            <a:lvl1pPr algn="ctr">
              <a:lnSpc>
                <a:spcPct val="120000"/>
              </a:lnSpc>
              <a:defRPr sz="2000">
                <a:solidFill>
                  <a:schemeClr val="tx1"/>
                </a:solidFill>
                <a:latin typeface="+mn-lt"/>
              </a:defRPr>
            </a:lvl1pPr>
          </a:lstStyle>
          <a:p>
            <a:pPr lvl="0"/>
            <a:r>
              <a:rPr lang="en-US" altLang="ja-JP"/>
              <a:t>Text Here</a:t>
            </a:r>
            <a:endParaRPr lang="en-US"/>
          </a:p>
        </p:txBody>
      </p:sp>
      <p:sp>
        <p:nvSpPr>
          <p:cNvPr id="21" name="テキスト プレースホルダー 11"/>
          <p:cNvSpPr>
            <a:spLocks noGrp="1"/>
          </p:cNvSpPr>
          <p:nvPr>
            <p:ph type="body" sz="quarter" idx="29" hasCustomPrompt="1"/>
          </p:nvPr>
        </p:nvSpPr>
        <p:spPr>
          <a:xfrm>
            <a:off x="1096312" y="7843800"/>
            <a:ext cx="16057784" cy="1260140"/>
          </a:xfrm>
        </p:spPr>
        <p:txBody>
          <a:bodyPr anchor="t">
            <a:noAutofit/>
          </a:bodyPr>
          <a:lstStyle>
            <a:lvl1pPr algn="ctr">
              <a:lnSpc>
                <a:spcPct val="120000"/>
              </a:lnSpc>
              <a:defRPr sz="2400">
                <a:solidFill>
                  <a:schemeClr val="tx1"/>
                </a:solidFill>
                <a:latin typeface="+mn-lt"/>
              </a:defRPr>
            </a:lvl1pPr>
          </a:lstStyle>
          <a:p>
            <a:pPr lvl="0"/>
            <a:r>
              <a:rPr lang="en-US" altLang="ja-JP"/>
              <a:t>Text Here</a:t>
            </a:r>
            <a:endParaRPr lang="en-US"/>
          </a:p>
        </p:txBody>
      </p:sp>
    </p:spTree>
    <p:extLst>
      <p:ext uri="{BB962C8B-B14F-4D97-AF65-F5344CB8AC3E}">
        <p14:creationId xmlns:p14="http://schemas.microsoft.com/office/powerpoint/2010/main" val="28680656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14" name="角丸四角形 13"/>
          <p:cNvSpPr/>
          <p:nvPr userDrawn="1"/>
        </p:nvSpPr>
        <p:spPr>
          <a:xfrm>
            <a:off x="1762386" y="2330883"/>
            <a:ext cx="7065785" cy="1687492"/>
          </a:xfrm>
          <a:prstGeom prst="roundRect">
            <a:avLst/>
          </a:prstGeom>
          <a:solidFill>
            <a:schemeClr val="accent1">
              <a:alpha val="1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hasCustomPrompt="1"/>
          </p:nvPr>
        </p:nvSpPr>
        <p:spPr>
          <a:xfrm>
            <a:off x="637261" y="192950"/>
            <a:ext cx="16741860" cy="1125125"/>
          </a:xfrm>
        </p:spPr>
        <p:txBody>
          <a:bodyPr/>
          <a:lstStyle>
            <a:lvl1pPr>
              <a:defRPr spc="1500" baseline="0"/>
            </a:lvl1pPr>
          </a:lstStyle>
          <a:p>
            <a:r>
              <a:rPr lang="en-US" altLang="ja-JP"/>
              <a:t>SLIDE TITLE HERE</a:t>
            </a:r>
            <a:endParaRPr kumimoji="1" lang="ja-JP" altLang="en-US"/>
          </a:p>
        </p:txBody>
      </p:sp>
      <p:sp>
        <p:nvSpPr>
          <p:cNvPr id="3" name="フッター プレースホルダー 2"/>
          <p:cNvSpPr>
            <a:spLocks noGrp="1"/>
          </p:cNvSpPr>
          <p:nvPr>
            <p:ph type="ftr" sz="quarter" idx="10"/>
          </p:nvPr>
        </p:nvSpPr>
        <p:spPr>
          <a:xfrm>
            <a:off x="9413236" y="9591367"/>
            <a:ext cx="7776864" cy="547688"/>
          </a:xfrm>
          <a:prstGeom prst="rect">
            <a:avLst/>
          </a:prstGeom>
        </p:spPr>
        <p:txBody>
          <a:bodyPr/>
          <a:lstStyle/>
          <a:p>
            <a:r>
              <a:rPr lang="en-US"/>
              <a:t>The Power of PowerPoint | thepopp.com</a:t>
            </a:r>
          </a:p>
        </p:txBody>
      </p:sp>
      <p:sp>
        <p:nvSpPr>
          <p:cNvPr id="4" name="スライド番号プレースホルダー 3"/>
          <p:cNvSpPr>
            <a:spLocks noGrp="1"/>
          </p:cNvSpPr>
          <p:nvPr>
            <p:ph type="sldNum" sz="quarter" idx="11"/>
          </p:nvPr>
        </p:nvSpPr>
        <p:spPr>
          <a:xfrm>
            <a:off x="17371930" y="9591367"/>
            <a:ext cx="907291" cy="547688"/>
          </a:xfrm>
        </p:spPr>
        <p:txBody>
          <a:bodyPr/>
          <a:lstStyle/>
          <a:p>
            <a:fld id="{387164BF-D67A-46C0-81D2-5BAF67C00C80}" type="slidenum">
              <a:rPr lang="en-US" smtClean="0"/>
              <a:pPr/>
              <a:t>‹#›</a:t>
            </a:fld>
            <a:endParaRPr lang="en-US"/>
          </a:p>
        </p:txBody>
      </p:sp>
      <p:sp>
        <p:nvSpPr>
          <p:cNvPr id="7" name="円/楕円 6"/>
          <p:cNvSpPr/>
          <p:nvPr userDrawn="1"/>
        </p:nvSpPr>
        <p:spPr>
          <a:xfrm>
            <a:off x="817281" y="1903140"/>
            <a:ext cx="1530170" cy="1530170"/>
          </a:xfrm>
          <a:prstGeom prst="ellipse">
            <a:avLst/>
          </a:prstGeom>
          <a:solidFill>
            <a:schemeClr val="accent1"/>
          </a:solidFill>
          <a:ln w="98425" cmpd="sng">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プレースホルダー 11"/>
          <p:cNvSpPr>
            <a:spLocks noGrp="1"/>
          </p:cNvSpPr>
          <p:nvPr>
            <p:ph type="body" sz="quarter" idx="15" hasCustomPrompt="1"/>
          </p:nvPr>
        </p:nvSpPr>
        <p:spPr>
          <a:xfrm>
            <a:off x="1010803" y="2105663"/>
            <a:ext cx="1143127" cy="1125125"/>
          </a:xfrm>
        </p:spPr>
        <p:txBody>
          <a:bodyPr anchor="ctr">
            <a:noAutofit/>
          </a:bodyPr>
          <a:lstStyle>
            <a:lvl1pPr algn="ctr">
              <a:lnSpc>
                <a:spcPct val="100000"/>
              </a:lnSpc>
              <a:spcBef>
                <a:spcPts val="0"/>
              </a:spcBef>
              <a:defRPr sz="2400">
                <a:solidFill>
                  <a:schemeClr val="bg1"/>
                </a:solidFill>
                <a:latin typeface="+mj-lt"/>
              </a:defRPr>
            </a:lvl1pPr>
          </a:lstStyle>
          <a:p>
            <a:pPr lvl="0"/>
            <a:r>
              <a:rPr lang="en-US" altLang="ja-JP"/>
              <a:t>Text Here</a:t>
            </a:r>
            <a:endParaRPr lang="en-US"/>
          </a:p>
        </p:txBody>
      </p:sp>
      <p:sp>
        <p:nvSpPr>
          <p:cNvPr id="32" name="テキスト プレースホルダー 11"/>
          <p:cNvSpPr>
            <a:spLocks noGrp="1"/>
          </p:cNvSpPr>
          <p:nvPr>
            <p:ph type="body" sz="quarter" idx="21" hasCustomPrompt="1"/>
          </p:nvPr>
        </p:nvSpPr>
        <p:spPr>
          <a:xfrm>
            <a:off x="2672275" y="2983260"/>
            <a:ext cx="5625625" cy="900099"/>
          </a:xfrm>
        </p:spPr>
        <p:txBody>
          <a:bodyPr anchor="t">
            <a:noAutofit/>
          </a:bodyPr>
          <a:lstStyle>
            <a:lvl1pPr algn="l">
              <a:lnSpc>
                <a:spcPct val="100000"/>
              </a:lnSpc>
              <a:spcBef>
                <a:spcPts val="0"/>
              </a:spcBef>
              <a:defRPr sz="2000">
                <a:solidFill>
                  <a:schemeClr val="tx1"/>
                </a:solidFill>
                <a:latin typeface="+mn-lt"/>
              </a:defRPr>
            </a:lvl1pPr>
          </a:lstStyle>
          <a:p>
            <a:pPr lvl="0"/>
            <a:r>
              <a:rPr lang="en-US" altLang="ja-JP"/>
              <a:t>Text Here</a:t>
            </a:r>
            <a:endParaRPr lang="en-US"/>
          </a:p>
        </p:txBody>
      </p:sp>
      <p:sp>
        <p:nvSpPr>
          <p:cNvPr id="33" name="テキスト プレースホルダー 11"/>
          <p:cNvSpPr>
            <a:spLocks noGrp="1"/>
          </p:cNvSpPr>
          <p:nvPr>
            <p:ph type="body" sz="quarter" idx="22" hasCustomPrompt="1"/>
          </p:nvPr>
        </p:nvSpPr>
        <p:spPr>
          <a:xfrm>
            <a:off x="2672275" y="2330884"/>
            <a:ext cx="5625625" cy="720080"/>
          </a:xfrm>
        </p:spPr>
        <p:txBody>
          <a:bodyPr anchor="b">
            <a:noAutofit/>
          </a:bodyPr>
          <a:lstStyle>
            <a:lvl1pPr algn="l">
              <a:lnSpc>
                <a:spcPct val="100000"/>
              </a:lnSpc>
              <a:spcBef>
                <a:spcPts val="0"/>
              </a:spcBef>
              <a:defRPr sz="2800" spc="300">
                <a:solidFill>
                  <a:schemeClr val="accent1"/>
                </a:solidFill>
                <a:latin typeface="+mj-lt"/>
              </a:defRPr>
            </a:lvl1pPr>
          </a:lstStyle>
          <a:p>
            <a:pPr lvl="0"/>
            <a:r>
              <a:rPr lang="en-US" altLang="ja-JP"/>
              <a:t>Text Here</a:t>
            </a:r>
            <a:endParaRPr lang="en-US"/>
          </a:p>
        </p:txBody>
      </p:sp>
      <p:sp>
        <p:nvSpPr>
          <p:cNvPr id="34" name="角丸四角形 33"/>
          <p:cNvSpPr/>
          <p:nvPr userDrawn="1"/>
        </p:nvSpPr>
        <p:spPr>
          <a:xfrm>
            <a:off x="1762386" y="4785222"/>
            <a:ext cx="7065785" cy="1687492"/>
          </a:xfrm>
          <a:prstGeom prst="roundRect">
            <a:avLst/>
          </a:prstGeom>
          <a:solidFill>
            <a:schemeClr val="accent1">
              <a:alpha val="1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円/楕円 34"/>
          <p:cNvSpPr/>
          <p:nvPr userDrawn="1"/>
        </p:nvSpPr>
        <p:spPr>
          <a:xfrm>
            <a:off x="817281" y="4357479"/>
            <a:ext cx="1530170" cy="1530170"/>
          </a:xfrm>
          <a:prstGeom prst="ellipse">
            <a:avLst/>
          </a:prstGeom>
          <a:solidFill>
            <a:schemeClr val="accent1"/>
          </a:solidFill>
          <a:ln w="98425" cmpd="sng">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テキスト プレースホルダー 11"/>
          <p:cNvSpPr>
            <a:spLocks noGrp="1"/>
          </p:cNvSpPr>
          <p:nvPr>
            <p:ph type="body" sz="quarter" idx="23" hasCustomPrompt="1"/>
          </p:nvPr>
        </p:nvSpPr>
        <p:spPr>
          <a:xfrm>
            <a:off x="1010803" y="4560002"/>
            <a:ext cx="1143127" cy="1125125"/>
          </a:xfrm>
        </p:spPr>
        <p:txBody>
          <a:bodyPr anchor="ctr">
            <a:noAutofit/>
          </a:bodyPr>
          <a:lstStyle>
            <a:lvl1pPr algn="ctr">
              <a:lnSpc>
                <a:spcPct val="100000"/>
              </a:lnSpc>
              <a:spcBef>
                <a:spcPts val="0"/>
              </a:spcBef>
              <a:defRPr sz="2400">
                <a:solidFill>
                  <a:schemeClr val="bg1"/>
                </a:solidFill>
                <a:latin typeface="+mj-lt"/>
              </a:defRPr>
            </a:lvl1pPr>
          </a:lstStyle>
          <a:p>
            <a:pPr lvl="0"/>
            <a:r>
              <a:rPr lang="en-US" altLang="ja-JP"/>
              <a:t>Text Here</a:t>
            </a:r>
            <a:endParaRPr lang="en-US"/>
          </a:p>
        </p:txBody>
      </p:sp>
      <p:sp>
        <p:nvSpPr>
          <p:cNvPr id="37" name="テキスト プレースホルダー 11"/>
          <p:cNvSpPr>
            <a:spLocks noGrp="1"/>
          </p:cNvSpPr>
          <p:nvPr>
            <p:ph type="body" sz="quarter" idx="24" hasCustomPrompt="1"/>
          </p:nvPr>
        </p:nvSpPr>
        <p:spPr>
          <a:xfrm>
            <a:off x="2672275" y="5437599"/>
            <a:ext cx="5625625" cy="900099"/>
          </a:xfrm>
        </p:spPr>
        <p:txBody>
          <a:bodyPr anchor="t">
            <a:noAutofit/>
          </a:bodyPr>
          <a:lstStyle>
            <a:lvl1pPr algn="l">
              <a:lnSpc>
                <a:spcPct val="100000"/>
              </a:lnSpc>
              <a:spcBef>
                <a:spcPts val="0"/>
              </a:spcBef>
              <a:defRPr sz="2000">
                <a:solidFill>
                  <a:schemeClr val="tx1"/>
                </a:solidFill>
                <a:latin typeface="+mn-lt"/>
              </a:defRPr>
            </a:lvl1pPr>
          </a:lstStyle>
          <a:p>
            <a:pPr lvl="0"/>
            <a:r>
              <a:rPr lang="en-US" altLang="ja-JP"/>
              <a:t>Text Here</a:t>
            </a:r>
            <a:endParaRPr lang="en-US"/>
          </a:p>
        </p:txBody>
      </p:sp>
      <p:sp>
        <p:nvSpPr>
          <p:cNvPr id="38" name="テキスト プレースホルダー 11"/>
          <p:cNvSpPr>
            <a:spLocks noGrp="1"/>
          </p:cNvSpPr>
          <p:nvPr>
            <p:ph type="body" sz="quarter" idx="25" hasCustomPrompt="1"/>
          </p:nvPr>
        </p:nvSpPr>
        <p:spPr>
          <a:xfrm>
            <a:off x="2672275" y="4785223"/>
            <a:ext cx="5625625" cy="720080"/>
          </a:xfrm>
        </p:spPr>
        <p:txBody>
          <a:bodyPr anchor="b">
            <a:noAutofit/>
          </a:bodyPr>
          <a:lstStyle>
            <a:lvl1pPr algn="l">
              <a:lnSpc>
                <a:spcPct val="100000"/>
              </a:lnSpc>
              <a:spcBef>
                <a:spcPts val="0"/>
              </a:spcBef>
              <a:defRPr sz="2800" spc="300">
                <a:solidFill>
                  <a:schemeClr val="accent1"/>
                </a:solidFill>
                <a:latin typeface="+mj-lt"/>
              </a:defRPr>
            </a:lvl1pPr>
          </a:lstStyle>
          <a:p>
            <a:pPr lvl="0"/>
            <a:r>
              <a:rPr lang="en-US" altLang="ja-JP"/>
              <a:t>Text Here</a:t>
            </a:r>
            <a:endParaRPr lang="en-US"/>
          </a:p>
        </p:txBody>
      </p:sp>
      <p:sp>
        <p:nvSpPr>
          <p:cNvPr id="41" name="角丸四角形 40"/>
          <p:cNvSpPr/>
          <p:nvPr userDrawn="1"/>
        </p:nvSpPr>
        <p:spPr>
          <a:xfrm>
            <a:off x="1762386" y="7236428"/>
            <a:ext cx="7065785" cy="1687492"/>
          </a:xfrm>
          <a:prstGeom prst="roundRect">
            <a:avLst/>
          </a:prstGeom>
          <a:solidFill>
            <a:schemeClr val="accent1">
              <a:alpha val="1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円/楕円 41"/>
          <p:cNvSpPr/>
          <p:nvPr userDrawn="1"/>
        </p:nvSpPr>
        <p:spPr>
          <a:xfrm>
            <a:off x="817281" y="6808685"/>
            <a:ext cx="1530170" cy="1530170"/>
          </a:xfrm>
          <a:prstGeom prst="ellipse">
            <a:avLst/>
          </a:prstGeom>
          <a:solidFill>
            <a:schemeClr val="accent1"/>
          </a:solidFill>
          <a:ln w="98425" cmpd="sng">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テキスト プレースホルダー 11"/>
          <p:cNvSpPr>
            <a:spLocks noGrp="1"/>
          </p:cNvSpPr>
          <p:nvPr>
            <p:ph type="body" sz="quarter" idx="26" hasCustomPrompt="1"/>
          </p:nvPr>
        </p:nvSpPr>
        <p:spPr>
          <a:xfrm>
            <a:off x="1010803" y="7011208"/>
            <a:ext cx="1143127" cy="1125125"/>
          </a:xfrm>
        </p:spPr>
        <p:txBody>
          <a:bodyPr anchor="ctr">
            <a:noAutofit/>
          </a:bodyPr>
          <a:lstStyle>
            <a:lvl1pPr algn="ctr">
              <a:lnSpc>
                <a:spcPct val="100000"/>
              </a:lnSpc>
              <a:spcBef>
                <a:spcPts val="0"/>
              </a:spcBef>
              <a:defRPr sz="2400">
                <a:solidFill>
                  <a:schemeClr val="bg1"/>
                </a:solidFill>
                <a:latin typeface="+mj-lt"/>
              </a:defRPr>
            </a:lvl1pPr>
          </a:lstStyle>
          <a:p>
            <a:pPr lvl="0"/>
            <a:r>
              <a:rPr lang="en-US" altLang="ja-JP"/>
              <a:t>Text Here</a:t>
            </a:r>
            <a:endParaRPr lang="en-US"/>
          </a:p>
        </p:txBody>
      </p:sp>
      <p:sp>
        <p:nvSpPr>
          <p:cNvPr id="44" name="テキスト プレースホルダー 11"/>
          <p:cNvSpPr>
            <a:spLocks noGrp="1"/>
          </p:cNvSpPr>
          <p:nvPr>
            <p:ph type="body" sz="quarter" idx="27" hasCustomPrompt="1"/>
          </p:nvPr>
        </p:nvSpPr>
        <p:spPr>
          <a:xfrm>
            <a:off x="2672275" y="7888805"/>
            <a:ext cx="5625625" cy="900099"/>
          </a:xfrm>
        </p:spPr>
        <p:txBody>
          <a:bodyPr anchor="t">
            <a:noAutofit/>
          </a:bodyPr>
          <a:lstStyle>
            <a:lvl1pPr algn="l">
              <a:lnSpc>
                <a:spcPct val="100000"/>
              </a:lnSpc>
              <a:spcBef>
                <a:spcPts val="0"/>
              </a:spcBef>
              <a:defRPr sz="2000">
                <a:solidFill>
                  <a:schemeClr val="tx1"/>
                </a:solidFill>
                <a:latin typeface="+mn-lt"/>
              </a:defRPr>
            </a:lvl1pPr>
          </a:lstStyle>
          <a:p>
            <a:pPr lvl="0"/>
            <a:r>
              <a:rPr lang="en-US" altLang="ja-JP"/>
              <a:t>Text Here</a:t>
            </a:r>
            <a:endParaRPr lang="en-US"/>
          </a:p>
        </p:txBody>
      </p:sp>
      <p:sp>
        <p:nvSpPr>
          <p:cNvPr id="45" name="テキスト プレースホルダー 11"/>
          <p:cNvSpPr>
            <a:spLocks noGrp="1"/>
          </p:cNvSpPr>
          <p:nvPr>
            <p:ph type="body" sz="quarter" idx="28" hasCustomPrompt="1"/>
          </p:nvPr>
        </p:nvSpPr>
        <p:spPr>
          <a:xfrm>
            <a:off x="2672275" y="7236429"/>
            <a:ext cx="5625625" cy="720080"/>
          </a:xfrm>
        </p:spPr>
        <p:txBody>
          <a:bodyPr anchor="b">
            <a:noAutofit/>
          </a:bodyPr>
          <a:lstStyle>
            <a:lvl1pPr algn="l">
              <a:lnSpc>
                <a:spcPct val="100000"/>
              </a:lnSpc>
              <a:spcBef>
                <a:spcPts val="0"/>
              </a:spcBef>
              <a:defRPr sz="2800" spc="300">
                <a:solidFill>
                  <a:schemeClr val="accent1"/>
                </a:solidFill>
                <a:latin typeface="+mj-lt"/>
              </a:defRPr>
            </a:lvl1pPr>
          </a:lstStyle>
          <a:p>
            <a:pPr lvl="0"/>
            <a:r>
              <a:rPr lang="en-US" altLang="ja-JP"/>
              <a:t>Text Here</a:t>
            </a:r>
            <a:endParaRPr lang="en-US"/>
          </a:p>
        </p:txBody>
      </p:sp>
      <p:sp>
        <p:nvSpPr>
          <p:cNvPr id="46" name="角丸四角形 45"/>
          <p:cNvSpPr/>
          <p:nvPr userDrawn="1"/>
        </p:nvSpPr>
        <p:spPr>
          <a:xfrm>
            <a:off x="10313336" y="2330883"/>
            <a:ext cx="7065785" cy="1687492"/>
          </a:xfrm>
          <a:prstGeom prst="roundRect">
            <a:avLst/>
          </a:prstGeom>
          <a:solidFill>
            <a:schemeClr val="accent1">
              <a:alpha val="1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円/楕円 46"/>
          <p:cNvSpPr/>
          <p:nvPr userDrawn="1"/>
        </p:nvSpPr>
        <p:spPr>
          <a:xfrm>
            <a:off x="9368231" y="1903140"/>
            <a:ext cx="1530170" cy="1530170"/>
          </a:xfrm>
          <a:prstGeom prst="ellipse">
            <a:avLst/>
          </a:prstGeom>
          <a:solidFill>
            <a:schemeClr val="accent1"/>
          </a:solidFill>
          <a:ln w="98425" cmpd="sng">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テキスト プレースホルダー 11"/>
          <p:cNvSpPr>
            <a:spLocks noGrp="1"/>
          </p:cNvSpPr>
          <p:nvPr>
            <p:ph type="body" sz="quarter" idx="29" hasCustomPrompt="1"/>
          </p:nvPr>
        </p:nvSpPr>
        <p:spPr>
          <a:xfrm>
            <a:off x="9561753" y="2105663"/>
            <a:ext cx="1143127" cy="1125125"/>
          </a:xfrm>
        </p:spPr>
        <p:txBody>
          <a:bodyPr anchor="ctr">
            <a:noAutofit/>
          </a:bodyPr>
          <a:lstStyle>
            <a:lvl1pPr algn="ctr">
              <a:lnSpc>
                <a:spcPct val="100000"/>
              </a:lnSpc>
              <a:spcBef>
                <a:spcPts val="0"/>
              </a:spcBef>
              <a:defRPr sz="2400">
                <a:solidFill>
                  <a:schemeClr val="bg1"/>
                </a:solidFill>
                <a:latin typeface="+mj-lt"/>
              </a:defRPr>
            </a:lvl1pPr>
          </a:lstStyle>
          <a:p>
            <a:pPr lvl="0"/>
            <a:r>
              <a:rPr lang="en-US" altLang="ja-JP"/>
              <a:t>Text Here</a:t>
            </a:r>
            <a:endParaRPr lang="en-US"/>
          </a:p>
        </p:txBody>
      </p:sp>
      <p:sp>
        <p:nvSpPr>
          <p:cNvPr id="49" name="テキスト プレースホルダー 11"/>
          <p:cNvSpPr>
            <a:spLocks noGrp="1"/>
          </p:cNvSpPr>
          <p:nvPr>
            <p:ph type="body" sz="quarter" idx="30" hasCustomPrompt="1"/>
          </p:nvPr>
        </p:nvSpPr>
        <p:spPr>
          <a:xfrm>
            <a:off x="11223225" y="2983260"/>
            <a:ext cx="5625625" cy="900099"/>
          </a:xfrm>
        </p:spPr>
        <p:txBody>
          <a:bodyPr anchor="t">
            <a:noAutofit/>
          </a:bodyPr>
          <a:lstStyle>
            <a:lvl1pPr algn="l">
              <a:lnSpc>
                <a:spcPct val="100000"/>
              </a:lnSpc>
              <a:spcBef>
                <a:spcPts val="0"/>
              </a:spcBef>
              <a:defRPr sz="2000">
                <a:solidFill>
                  <a:schemeClr val="tx1"/>
                </a:solidFill>
                <a:latin typeface="+mn-lt"/>
              </a:defRPr>
            </a:lvl1pPr>
          </a:lstStyle>
          <a:p>
            <a:pPr lvl="0"/>
            <a:r>
              <a:rPr lang="en-US" altLang="ja-JP"/>
              <a:t>Text Here</a:t>
            </a:r>
            <a:endParaRPr lang="en-US"/>
          </a:p>
        </p:txBody>
      </p:sp>
      <p:sp>
        <p:nvSpPr>
          <p:cNvPr id="50" name="テキスト プレースホルダー 11"/>
          <p:cNvSpPr>
            <a:spLocks noGrp="1"/>
          </p:cNvSpPr>
          <p:nvPr>
            <p:ph type="body" sz="quarter" idx="31" hasCustomPrompt="1"/>
          </p:nvPr>
        </p:nvSpPr>
        <p:spPr>
          <a:xfrm>
            <a:off x="11223225" y="2330884"/>
            <a:ext cx="5625625" cy="720080"/>
          </a:xfrm>
        </p:spPr>
        <p:txBody>
          <a:bodyPr anchor="b">
            <a:noAutofit/>
          </a:bodyPr>
          <a:lstStyle>
            <a:lvl1pPr algn="l">
              <a:lnSpc>
                <a:spcPct val="100000"/>
              </a:lnSpc>
              <a:spcBef>
                <a:spcPts val="0"/>
              </a:spcBef>
              <a:defRPr sz="2800" spc="300">
                <a:solidFill>
                  <a:schemeClr val="accent1"/>
                </a:solidFill>
                <a:latin typeface="+mj-lt"/>
              </a:defRPr>
            </a:lvl1pPr>
          </a:lstStyle>
          <a:p>
            <a:pPr lvl="0"/>
            <a:r>
              <a:rPr lang="en-US" altLang="ja-JP"/>
              <a:t>Text Here</a:t>
            </a:r>
            <a:endParaRPr lang="en-US"/>
          </a:p>
        </p:txBody>
      </p:sp>
      <p:sp>
        <p:nvSpPr>
          <p:cNvPr id="51" name="角丸四角形 50"/>
          <p:cNvSpPr/>
          <p:nvPr userDrawn="1"/>
        </p:nvSpPr>
        <p:spPr>
          <a:xfrm>
            <a:off x="10313336" y="4785222"/>
            <a:ext cx="7065785" cy="1687492"/>
          </a:xfrm>
          <a:prstGeom prst="roundRect">
            <a:avLst/>
          </a:prstGeom>
          <a:solidFill>
            <a:schemeClr val="accent1">
              <a:alpha val="1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円/楕円 51"/>
          <p:cNvSpPr/>
          <p:nvPr userDrawn="1"/>
        </p:nvSpPr>
        <p:spPr>
          <a:xfrm>
            <a:off x="9368231" y="4357479"/>
            <a:ext cx="1530170" cy="1530170"/>
          </a:xfrm>
          <a:prstGeom prst="ellipse">
            <a:avLst/>
          </a:prstGeom>
          <a:solidFill>
            <a:schemeClr val="accent1"/>
          </a:solidFill>
          <a:ln w="98425" cmpd="sng">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プレースホルダー 11"/>
          <p:cNvSpPr>
            <a:spLocks noGrp="1"/>
          </p:cNvSpPr>
          <p:nvPr>
            <p:ph type="body" sz="quarter" idx="32" hasCustomPrompt="1"/>
          </p:nvPr>
        </p:nvSpPr>
        <p:spPr>
          <a:xfrm>
            <a:off x="9561753" y="4560002"/>
            <a:ext cx="1143127" cy="1125125"/>
          </a:xfrm>
        </p:spPr>
        <p:txBody>
          <a:bodyPr anchor="ctr">
            <a:noAutofit/>
          </a:bodyPr>
          <a:lstStyle>
            <a:lvl1pPr algn="ctr">
              <a:lnSpc>
                <a:spcPct val="100000"/>
              </a:lnSpc>
              <a:spcBef>
                <a:spcPts val="0"/>
              </a:spcBef>
              <a:defRPr sz="2400">
                <a:solidFill>
                  <a:schemeClr val="bg1"/>
                </a:solidFill>
                <a:latin typeface="+mj-lt"/>
              </a:defRPr>
            </a:lvl1pPr>
          </a:lstStyle>
          <a:p>
            <a:pPr lvl="0"/>
            <a:r>
              <a:rPr lang="en-US" altLang="ja-JP"/>
              <a:t>Text Here</a:t>
            </a:r>
            <a:endParaRPr lang="en-US"/>
          </a:p>
        </p:txBody>
      </p:sp>
      <p:sp>
        <p:nvSpPr>
          <p:cNvPr id="54" name="テキスト プレースホルダー 11"/>
          <p:cNvSpPr>
            <a:spLocks noGrp="1"/>
          </p:cNvSpPr>
          <p:nvPr>
            <p:ph type="body" sz="quarter" idx="33" hasCustomPrompt="1"/>
          </p:nvPr>
        </p:nvSpPr>
        <p:spPr>
          <a:xfrm>
            <a:off x="11223225" y="5437599"/>
            <a:ext cx="5625625" cy="900099"/>
          </a:xfrm>
        </p:spPr>
        <p:txBody>
          <a:bodyPr anchor="t">
            <a:noAutofit/>
          </a:bodyPr>
          <a:lstStyle>
            <a:lvl1pPr algn="l">
              <a:lnSpc>
                <a:spcPct val="100000"/>
              </a:lnSpc>
              <a:spcBef>
                <a:spcPts val="0"/>
              </a:spcBef>
              <a:defRPr sz="2000">
                <a:solidFill>
                  <a:schemeClr val="tx1"/>
                </a:solidFill>
                <a:latin typeface="+mn-lt"/>
              </a:defRPr>
            </a:lvl1pPr>
          </a:lstStyle>
          <a:p>
            <a:pPr lvl="0"/>
            <a:r>
              <a:rPr lang="en-US" altLang="ja-JP"/>
              <a:t>Text Here</a:t>
            </a:r>
            <a:endParaRPr lang="en-US"/>
          </a:p>
        </p:txBody>
      </p:sp>
      <p:sp>
        <p:nvSpPr>
          <p:cNvPr id="55" name="テキスト プレースホルダー 11"/>
          <p:cNvSpPr>
            <a:spLocks noGrp="1"/>
          </p:cNvSpPr>
          <p:nvPr>
            <p:ph type="body" sz="quarter" idx="34" hasCustomPrompt="1"/>
          </p:nvPr>
        </p:nvSpPr>
        <p:spPr>
          <a:xfrm>
            <a:off x="11223225" y="4785223"/>
            <a:ext cx="5625625" cy="720080"/>
          </a:xfrm>
        </p:spPr>
        <p:txBody>
          <a:bodyPr anchor="b">
            <a:noAutofit/>
          </a:bodyPr>
          <a:lstStyle>
            <a:lvl1pPr algn="l">
              <a:lnSpc>
                <a:spcPct val="100000"/>
              </a:lnSpc>
              <a:spcBef>
                <a:spcPts val="0"/>
              </a:spcBef>
              <a:defRPr sz="2800" spc="300">
                <a:solidFill>
                  <a:schemeClr val="accent1"/>
                </a:solidFill>
                <a:latin typeface="+mj-lt"/>
              </a:defRPr>
            </a:lvl1pPr>
          </a:lstStyle>
          <a:p>
            <a:pPr lvl="0"/>
            <a:r>
              <a:rPr lang="en-US" altLang="ja-JP"/>
              <a:t>Text Here</a:t>
            </a:r>
            <a:endParaRPr lang="en-US"/>
          </a:p>
        </p:txBody>
      </p:sp>
      <p:sp>
        <p:nvSpPr>
          <p:cNvPr id="56" name="角丸四角形 55"/>
          <p:cNvSpPr/>
          <p:nvPr userDrawn="1"/>
        </p:nvSpPr>
        <p:spPr>
          <a:xfrm>
            <a:off x="10313336" y="7236428"/>
            <a:ext cx="7065785" cy="1687492"/>
          </a:xfrm>
          <a:prstGeom prst="roundRect">
            <a:avLst/>
          </a:prstGeom>
          <a:solidFill>
            <a:schemeClr val="accent1">
              <a:alpha val="1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円/楕円 56"/>
          <p:cNvSpPr/>
          <p:nvPr userDrawn="1"/>
        </p:nvSpPr>
        <p:spPr>
          <a:xfrm>
            <a:off x="9368231" y="6808685"/>
            <a:ext cx="1530170" cy="1530170"/>
          </a:xfrm>
          <a:prstGeom prst="ellipse">
            <a:avLst/>
          </a:prstGeom>
          <a:solidFill>
            <a:schemeClr val="accent1"/>
          </a:solidFill>
          <a:ln w="98425" cmpd="sng">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テキスト プレースホルダー 11"/>
          <p:cNvSpPr>
            <a:spLocks noGrp="1"/>
          </p:cNvSpPr>
          <p:nvPr>
            <p:ph type="body" sz="quarter" idx="35" hasCustomPrompt="1"/>
          </p:nvPr>
        </p:nvSpPr>
        <p:spPr>
          <a:xfrm>
            <a:off x="9561753" y="7011208"/>
            <a:ext cx="1143127" cy="1125125"/>
          </a:xfrm>
        </p:spPr>
        <p:txBody>
          <a:bodyPr anchor="ctr">
            <a:noAutofit/>
          </a:bodyPr>
          <a:lstStyle>
            <a:lvl1pPr algn="ctr">
              <a:lnSpc>
                <a:spcPct val="100000"/>
              </a:lnSpc>
              <a:spcBef>
                <a:spcPts val="0"/>
              </a:spcBef>
              <a:defRPr sz="2400">
                <a:solidFill>
                  <a:schemeClr val="bg1"/>
                </a:solidFill>
                <a:latin typeface="+mj-lt"/>
              </a:defRPr>
            </a:lvl1pPr>
          </a:lstStyle>
          <a:p>
            <a:pPr lvl="0"/>
            <a:r>
              <a:rPr lang="en-US" altLang="ja-JP"/>
              <a:t>Text Here</a:t>
            </a:r>
            <a:endParaRPr lang="en-US"/>
          </a:p>
        </p:txBody>
      </p:sp>
      <p:sp>
        <p:nvSpPr>
          <p:cNvPr id="59" name="テキスト プレースホルダー 11"/>
          <p:cNvSpPr>
            <a:spLocks noGrp="1"/>
          </p:cNvSpPr>
          <p:nvPr>
            <p:ph type="body" sz="quarter" idx="36" hasCustomPrompt="1"/>
          </p:nvPr>
        </p:nvSpPr>
        <p:spPr>
          <a:xfrm>
            <a:off x="11223225" y="7888805"/>
            <a:ext cx="5625625" cy="900099"/>
          </a:xfrm>
        </p:spPr>
        <p:txBody>
          <a:bodyPr anchor="t">
            <a:noAutofit/>
          </a:bodyPr>
          <a:lstStyle>
            <a:lvl1pPr algn="l">
              <a:lnSpc>
                <a:spcPct val="100000"/>
              </a:lnSpc>
              <a:spcBef>
                <a:spcPts val="0"/>
              </a:spcBef>
              <a:defRPr sz="2000">
                <a:solidFill>
                  <a:schemeClr val="tx1"/>
                </a:solidFill>
                <a:latin typeface="+mn-lt"/>
              </a:defRPr>
            </a:lvl1pPr>
          </a:lstStyle>
          <a:p>
            <a:pPr lvl="0"/>
            <a:r>
              <a:rPr lang="en-US" altLang="ja-JP"/>
              <a:t>Text Here</a:t>
            </a:r>
            <a:endParaRPr lang="en-US"/>
          </a:p>
        </p:txBody>
      </p:sp>
      <p:sp>
        <p:nvSpPr>
          <p:cNvPr id="60" name="テキスト プレースホルダー 11"/>
          <p:cNvSpPr>
            <a:spLocks noGrp="1"/>
          </p:cNvSpPr>
          <p:nvPr>
            <p:ph type="body" sz="quarter" idx="37" hasCustomPrompt="1"/>
          </p:nvPr>
        </p:nvSpPr>
        <p:spPr>
          <a:xfrm>
            <a:off x="11223225" y="7236429"/>
            <a:ext cx="5625625" cy="720080"/>
          </a:xfrm>
        </p:spPr>
        <p:txBody>
          <a:bodyPr anchor="b">
            <a:noAutofit/>
          </a:bodyPr>
          <a:lstStyle>
            <a:lvl1pPr algn="l">
              <a:lnSpc>
                <a:spcPct val="100000"/>
              </a:lnSpc>
              <a:spcBef>
                <a:spcPts val="0"/>
              </a:spcBef>
              <a:defRPr sz="2800" spc="300">
                <a:solidFill>
                  <a:schemeClr val="accent1"/>
                </a:solidFill>
                <a:latin typeface="+mj-lt"/>
              </a:defRPr>
            </a:lvl1pPr>
          </a:lstStyle>
          <a:p>
            <a:pPr lvl="0"/>
            <a:r>
              <a:rPr lang="en-US" altLang="ja-JP"/>
              <a:t>Text Here</a:t>
            </a:r>
            <a:endParaRPr lang="en-US"/>
          </a:p>
        </p:txBody>
      </p:sp>
    </p:spTree>
    <p:extLst>
      <p:ext uri="{BB962C8B-B14F-4D97-AF65-F5344CB8AC3E}">
        <p14:creationId xmlns:p14="http://schemas.microsoft.com/office/powerpoint/2010/main" val="8428316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3" name="正方形/長方形 2"/>
          <p:cNvSpPr/>
          <p:nvPr userDrawn="1"/>
        </p:nvSpPr>
        <p:spPr>
          <a:xfrm>
            <a:off x="0" y="0"/>
            <a:ext cx="18286413" cy="5143500"/>
          </a:xfrm>
          <a:prstGeom prst="rect">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 name="テキスト プレースホルダー 11"/>
          <p:cNvSpPr>
            <a:spLocks noGrp="1"/>
          </p:cNvSpPr>
          <p:nvPr>
            <p:ph type="body" sz="quarter" idx="15" hasCustomPrompt="1"/>
          </p:nvPr>
        </p:nvSpPr>
        <p:spPr>
          <a:xfrm>
            <a:off x="727271" y="1228065"/>
            <a:ext cx="16831870" cy="2459238"/>
          </a:xfrm>
        </p:spPr>
        <p:txBody>
          <a:bodyPr anchor="b">
            <a:noAutofit/>
          </a:bodyPr>
          <a:lstStyle>
            <a:lvl1pPr algn="ctr">
              <a:lnSpc>
                <a:spcPct val="100000"/>
              </a:lnSpc>
              <a:spcBef>
                <a:spcPts val="0"/>
              </a:spcBef>
              <a:defRPr sz="15000" spc="600" baseline="0">
                <a:solidFill>
                  <a:schemeClr val="bg1"/>
                </a:solidFill>
                <a:latin typeface="+mj-lt"/>
              </a:defRPr>
            </a:lvl1pPr>
          </a:lstStyle>
          <a:p>
            <a:pPr lvl="0"/>
            <a:r>
              <a:rPr lang="en-US" altLang="ja-JP"/>
              <a:t>TEXT HERE</a:t>
            </a:r>
            <a:endParaRPr lang="en-US"/>
          </a:p>
        </p:txBody>
      </p:sp>
      <p:sp>
        <p:nvSpPr>
          <p:cNvPr id="5" name="テキスト プレースホルダー 11"/>
          <p:cNvSpPr>
            <a:spLocks noGrp="1"/>
          </p:cNvSpPr>
          <p:nvPr>
            <p:ph type="body" sz="quarter" idx="22" hasCustomPrompt="1"/>
          </p:nvPr>
        </p:nvSpPr>
        <p:spPr>
          <a:xfrm>
            <a:off x="727272" y="3405437"/>
            <a:ext cx="16831870" cy="990111"/>
          </a:xfrm>
        </p:spPr>
        <p:txBody>
          <a:bodyPr anchor="ctr">
            <a:noAutofit/>
          </a:bodyPr>
          <a:lstStyle>
            <a:lvl1pPr algn="ctr">
              <a:lnSpc>
                <a:spcPct val="100000"/>
              </a:lnSpc>
              <a:spcBef>
                <a:spcPts val="0"/>
              </a:spcBef>
              <a:defRPr sz="3600" spc="0" baseline="0">
                <a:solidFill>
                  <a:schemeClr val="bg1"/>
                </a:solidFill>
                <a:latin typeface="+mj-lt"/>
              </a:defRPr>
            </a:lvl1pPr>
          </a:lstStyle>
          <a:p>
            <a:pPr lvl="0"/>
            <a:r>
              <a:rPr lang="en-US" altLang="ja-JP"/>
              <a:t>TEXT HERE</a:t>
            </a:r>
            <a:endParaRPr lang="en-US"/>
          </a:p>
        </p:txBody>
      </p:sp>
      <p:sp>
        <p:nvSpPr>
          <p:cNvPr id="7" name="図プレースホルダー 6"/>
          <p:cNvSpPr>
            <a:spLocks noGrp="1"/>
          </p:cNvSpPr>
          <p:nvPr>
            <p:ph type="pic" sz="quarter" idx="23" hasCustomPrompt="1"/>
          </p:nvPr>
        </p:nvSpPr>
        <p:spPr>
          <a:xfrm>
            <a:off x="0" y="5143500"/>
            <a:ext cx="18286413" cy="5143500"/>
          </a:xfrm>
        </p:spPr>
        <p:txBody>
          <a:bodyPr/>
          <a:lstStyle>
            <a:lvl1pPr>
              <a:defRPr/>
            </a:lvl1pPr>
          </a:lstStyle>
          <a:p>
            <a:r>
              <a:rPr kumimoji="1" lang="en-US" altLang="ja-JP"/>
              <a:t>Add an image</a:t>
            </a:r>
            <a:endParaRPr kumimoji="1" lang="ja-JP" altLang="en-US"/>
          </a:p>
        </p:txBody>
      </p:sp>
    </p:spTree>
    <p:extLst>
      <p:ext uri="{BB962C8B-B14F-4D97-AF65-F5344CB8AC3E}">
        <p14:creationId xmlns:p14="http://schemas.microsoft.com/office/powerpoint/2010/main" val="411834668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meline 2">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637261" y="192950"/>
            <a:ext cx="16741860" cy="1125125"/>
          </a:xfrm>
        </p:spPr>
        <p:txBody>
          <a:bodyPr/>
          <a:lstStyle>
            <a:lvl1pPr>
              <a:defRPr spc="1500" baseline="0"/>
            </a:lvl1pPr>
          </a:lstStyle>
          <a:p>
            <a:r>
              <a:rPr lang="en-US" altLang="ja-JP"/>
              <a:t>SLIDE TITLE HERE</a:t>
            </a:r>
            <a:endParaRPr kumimoji="1" lang="ja-JP" altLang="en-US"/>
          </a:p>
        </p:txBody>
      </p:sp>
      <p:sp>
        <p:nvSpPr>
          <p:cNvPr id="3" name="フッター プレースホルダー 2"/>
          <p:cNvSpPr>
            <a:spLocks noGrp="1"/>
          </p:cNvSpPr>
          <p:nvPr>
            <p:ph type="ftr" sz="quarter" idx="10"/>
          </p:nvPr>
        </p:nvSpPr>
        <p:spPr>
          <a:xfrm>
            <a:off x="9413236" y="9591367"/>
            <a:ext cx="7776864" cy="547688"/>
          </a:xfrm>
          <a:prstGeom prst="rect">
            <a:avLst/>
          </a:prstGeom>
        </p:spPr>
        <p:txBody>
          <a:bodyPr/>
          <a:lstStyle/>
          <a:p>
            <a:r>
              <a:rPr lang="en-US"/>
              <a:t>The Power of PowerPoint | thepopp.com</a:t>
            </a:r>
          </a:p>
        </p:txBody>
      </p:sp>
      <p:sp>
        <p:nvSpPr>
          <p:cNvPr id="4" name="スライド番号プレースホルダー 3"/>
          <p:cNvSpPr>
            <a:spLocks noGrp="1"/>
          </p:cNvSpPr>
          <p:nvPr>
            <p:ph type="sldNum" sz="quarter" idx="11"/>
          </p:nvPr>
        </p:nvSpPr>
        <p:spPr>
          <a:xfrm>
            <a:off x="17371930" y="9591367"/>
            <a:ext cx="907291" cy="547688"/>
          </a:xfrm>
        </p:spPr>
        <p:txBody>
          <a:bodyPr/>
          <a:lstStyle/>
          <a:p>
            <a:fld id="{387164BF-D67A-46C0-81D2-5BAF67C00C80}" type="slidenum">
              <a:rPr lang="en-US" smtClean="0"/>
              <a:pPr/>
              <a:t>‹#›</a:t>
            </a:fld>
            <a:endParaRPr lang="en-US"/>
          </a:p>
        </p:txBody>
      </p:sp>
      <p:sp>
        <p:nvSpPr>
          <p:cNvPr id="8" name="テキスト プレースホルダー 11"/>
          <p:cNvSpPr>
            <a:spLocks noGrp="1"/>
          </p:cNvSpPr>
          <p:nvPr>
            <p:ph type="body" sz="quarter" idx="15" hasCustomPrompt="1"/>
          </p:nvPr>
        </p:nvSpPr>
        <p:spPr>
          <a:xfrm>
            <a:off x="981549" y="3253290"/>
            <a:ext cx="2581038" cy="1237639"/>
          </a:xfrm>
        </p:spPr>
        <p:txBody>
          <a:bodyPr anchor="b">
            <a:noAutofit/>
          </a:bodyPr>
          <a:lstStyle>
            <a:lvl1pPr algn="ctr">
              <a:lnSpc>
                <a:spcPct val="100000"/>
              </a:lnSpc>
              <a:spcBef>
                <a:spcPts val="0"/>
              </a:spcBef>
              <a:defRPr sz="2800">
                <a:solidFill>
                  <a:schemeClr val="accent1"/>
                </a:solidFill>
                <a:latin typeface="+mj-lt"/>
              </a:defRPr>
            </a:lvl1pPr>
          </a:lstStyle>
          <a:p>
            <a:pPr lvl="0"/>
            <a:r>
              <a:rPr lang="en-US" altLang="ja-JP"/>
              <a:t>Text Here</a:t>
            </a:r>
            <a:endParaRPr lang="en-US"/>
          </a:p>
        </p:txBody>
      </p:sp>
      <p:sp>
        <p:nvSpPr>
          <p:cNvPr id="9" name="正方形/長方形 8"/>
          <p:cNvSpPr/>
          <p:nvPr userDrawn="1"/>
        </p:nvSpPr>
        <p:spPr>
          <a:xfrm>
            <a:off x="0" y="5053490"/>
            <a:ext cx="18286413" cy="135015"/>
          </a:xfrm>
          <a:prstGeom prst="rect">
            <a:avLst/>
          </a:prstGeom>
          <a:solidFill>
            <a:schemeClr val="accent1">
              <a:alpha val="2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円/楕円 9"/>
          <p:cNvSpPr/>
          <p:nvPr userDrawn="1"/>
        </p:nvSpPr>
        <p:spPr>
          <a:xfrm>
            <a:off x="1852396" y="4603439"/>
            <a:ext cx="1035115" cy="1035115"/>
          </a:xfrm>
          <a:prstGeom prst="ellipse">
            <a:avLst/>
          </a:prstGeom>
          <a:solidFill>
            <a:schemeClr val="accent1"/>
          </a:solidFill>
          <a:ln w="98425" cmpd="sng">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円/楕円 10"/>
          <p:cNvSpPr/>
          <p:nvPr userDrawn="1"/>
        </p:nvSpPr>
        <p:spPr>
          <a:xfrm>
            <a:off x="4534694" y="4603439"/>
            <a:ext cx="1035115" cy="1035115"/>
          </a:xfrm>
          <a:prstGeom prst="ellipse">
            <a:avLst/>
          </a:prstGeom>
          <a:solidFill>
            <a:schemeClr val="accent1"/>
          </a:solidFill>
          <a:ln w="98425" cmpd="sng">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円/楕円 11"/>
          <p:cNvSpPr/>
          <p:nvPr userDrawn="1"/>
        </p:nvSpPr>
        <p:spPr>
          <a:xfrm>
            <a:off x="7216992" y="4589517"/>
            <a:ext cx="1035115" cy="1035115"/>
          </a:xfrm>
          <a:prstGeom prst="ellipse">
            <a:avLst/>
          </a:prstGeom>
          <a:solidFill>
            <a:schemeClr val="accent1"/>
          </a:solidFill>
          <a:ln w="98425" cmpd="sng">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円/楕円 12"/>
          <p:cNvSpPr/>
          <p:nvPr userDrawn="1"/>
        </p:nvSpPr>
        <p:spPr>
          <a:xfrm>
            <a:off x="9899290" y="4603439"/>
            <a:ext cx="1035115" cy="1035115"/>
          </a:xfrm>
          <a:prstGeom prst="ellipse">
            <a:avLst/>
          </a:prstGeom>
          <a:solidFill>
            <a:schemeClr val="accent1"/>
          </a:solidFill>
          <a:ln w="98425" cmpd="sng">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円/楕円 13"/>
          <p:cNvSpPr/>
          <p:nvPr userDrawn="1"/>
        </p:nvSpPr>
        <p:spPr>
          <a:xfrm>
            <a:off x="12581588" y="4603439"/>
            <a:ext cx="1035115" cy="1035115"/>
          </a:xfrm>
          <a:prstGeom prst="ellipse">
            <a:avLst/>
          </a:prstGeom>
          <a:solidFill>
            <a:schemeClr val="accent1"/>
          </a:solidFill>
          <a:ln w="98425" cmpd="sng">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円/楕円 14"/>
          <p:cNvSpPr/>
          <p:nvPr userDrawn="1"/>
        </p:nvSpPr>
        <p:spPr>
          <a:xfrm>
            <a:off x="15263886" y="4603439"/>
            <a:ext cx="1035115" cy="1035115"/>
          </a:xfrm>
          <a:prstGeom prst="ellipse">
            <a:avLst/>
          </a:prstGeom>
          <a:solidFill>
            <a:schemeClr val="accent1"/>
          </a:solidFill>
          <a:ln w="98425" cmpd="sng">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図プレースホルダー 7"/>
          <p:cNvSpPr>
            <a:spLocks noGrp="1"/>
          </p:cNvSpPr>
          <p:nvPr>
            <p:ph type="pic" sz="quarter" idx="16" hasCustomPrompt="1"/>
          </p:nvPr>
        </p:nvSpPr>
        <p:spPr>
          <a:xfrm>
            <a:off x="2061896" y="4812939"/>
            <a:ext cx="616114" cy="616114"/>
          </a:xfrm>
        </p:spPr>
        <p:txBody>
          <a:bodyPr>
            <a:normAutofit/>
          </a:bodyPr>
          <a:lstStyle>
            <a:lvl1pPr>
              <a:defRPr sz="1600"/>
            </a:lvl1pPr>
          </a:lstStyle>
          <a:p>
            <a:r>
              <a:rPr kumimoji="1" lang="en-US" altLang="ja-JP"/>
              <a:t>ICON</a:t>
            </a:r>
            <a:endParaRPr kumimoji="1" lang="ja-JP" altLang="en-US"/>
          </a:p>
        </p:txBody>
      </p:sp>
      <p:sp>
        <p:nvSpPr>
          <p:cNvPr id="23" name="図プレースホルダー 7"/>
          <p:cNvSpPr>
            <a:spLocks noGrp="1"/>
          </p:cNvSpPr>
          <p:nvPr>
            <p:ph type="pic" sz="quarter" idx="17" hasCustomPrompt="1"/>
          </p:nvPr>
        </p:nvSpPr>
        <p:spPr>
          <a:xfrm>
            <a:off x="4744194" y="4812939"/>
            <a:ext cx="616114" cy="616114"/>
          </a:xfrm>
        </p:spPr>
        <p:txBody>
          <a:bodyPr>
            <a:normAutofit/>
          </a:bodyPr>
          <a:lstStyle>
            <a:lvl1pPr>
              <a:defRPr sz="1600"/>
            </a:lvl1pPr>
          </a:lstStyle>
          <a:p>
            <a:r>
              <a:rPr kumimoji="1" lang="en-US" altLang="ja-JP"/>
              <a:t>ICON</a:t>
            </a:r>
            <a:endParaRPr kumimoji="1" lang="ja-JP" altLang="en-US"/>
          </a:p>
        </p:txBody>
      </p:sp>
      <p:sp>
        <p:nvSpPr>
          <p:cNvPr id="24" name="図プレースホルダー 7"/>
          <p:cNvSpPr>
            <a:spLocks noGrp="1"/>
          </p:cNvSpPr>
          <p:nvPr>
            <p:ph type="pic" sz="quarter" idx="18" hasCustomPrompt="1"/>
          </p:nvPr>
        </p:nvSpPr>
        <p:spPr>
          <a:xfrm>
            <a:off x="7426492" y="4799017"/>
            <a:ext cx="616114" cy="616114"/>
          </a:xfrm>
        </p:spPr>
        <p:txBody>
          <a:bodyPr>
            <a:normAutofit/>
          </a:bodyPr>
          <a:lstStyle>
            <a:lvl1pPr>
              <a:defRPr sz="1600"/>
            </a:lvl1pPr>
          </a:lstStyle>
          <a:p>
            <a:r>
              <a:rPr kumimoji="1" lang="en-US" altLang="ja-JP"/>
              <a:t>ICON</a:t>
            </a:r>
            <a:endParaRPr kumimoji="1" lang="ja-JP" altLang="en-US"/>
          </a:p>
        </p:txBody>
      </p:sp>
      <p:sp>
        <p:nvSpPr>
          <p:cNvPr id="25" name="図プレースホルダー 7"/>
          <p:cNvSpPr>
            <a:spLocks noGrp="1"/>
          </p:cNvSpPr>
          <p:nvPr>
            <p:ph type="pic" sz="quarter" idx="19" hasCustomPrompt="1"/>
          </p:nvPr>
        </p:nvSpPr>
        <p:spPr>
          <a:xfrm>
            <a:off x="10108790" y="4812939"/>
            <a:ext cx="616114" cy="616114"/>
          </a:xfrm>
        </p:spPr>
        <p:txBody>
          <a:bodyPr>
            <a:normAutofit/>
          </a:bodyPr>
          <a:lstStyle>
            <a:lvl1pPr>
              <a:defRPr sz="1600"/>
            </a:lvl1pPr>
          </a:lstStyle>
          <a:p>
            <a:r>
              <a:rPr kumimoji="1" lang="en-US" altLang="ja-JP"/>
              <a:t>ICON</a:t>
            </a:r>
            <a:endParaRPr kumimoji="1" lang="ja-JP" altLang="en-US"/>
          </a:p>
        </p:txBody>
      </p:sp>
      <p:sp>
        <p:nvSpPr>
          <p:cNvPr id="26" name="図プレースホルダー 7"/>
          <p:cNvSpPr>
            <a:spLocks noGrp="1"/>
          </p:cNvSpPr>
          <p:nvPr>
            <p:ph type="pic" sz="quarter" idx="20" hasCustomPrompt="1"/>
          </p:nvPr>
        </p:nvSpPr>
        <p:spPr>
          <a:xfrm>
            <a:off x="12791088" y="4812939"/>
            <a:ext cx="616114" cy="616114"/>
          </a:xfrm>
        </p:spPr>
        <p:txBody>
          <a:bodyPr>
            <a:normAutofit/>
          </a:bodyPr>
          <a:lstStyle>
            <a:lvl1pPr>
              <a:defRPr sz="1600"/>
            </a:lvl1pPr>
          </a:lstStyle>
          <a:p>
            <a:r>
              <a:rPr kumimoji="1" lang="en-US" altLang="ja-JP"/>
              <a:t>ICON</a:t>
            </a:r>
            <a:endParaRPr kumimoji="1" lang="ja-JP" altLang="en-US"/>
          </a:p>
        </p:txBody>
      </p:sp>
      <p:sp>
        <p:nvSpPr>
          <p:cNvPr id="27" name="図プレースホルダー 7"/>
          <p:cNvSpPr>
            <a:spLocks noGrp="1"/>
          </p:cNvSpPr>
          <p:nvPr>
            <p:ph type="pic" sz="quarter" idx="21" hasCustomPrompt="1"/>
          </p:nvPr>
        </p:nvSpPr>
        <p:spPr>
          <a:xfrm>
            <a:off x="15473386" y="4812939"/>
            <a:ext cx="616114" cy="616114"/>
          </a:xfrm>
        </p:spPr>
        <p:txBody>
          <a:bodyPr>
            <a:normAutofit/>
          </a:bodyPr>
          <a:lstStyle>
            <a:lvl1pPr>
              <a:defRPr sz="1600"/>
            </a:lvl1pPr>
          </a:lstStyle>
          <a:p>
            <a:r>
              <a:rPr kumimoji="1" lang="en-US" altLang="ja-JP"/>
              <a:t>ICON</a:t>
            </a:r>
            <a:endParaRPr kumimoji="1" lang="ja-JP" altLang="en-US"/>
          </a:p>
        </p:txBody>
      </p:sp>
      <p:sp>
        <p:nvSpPr>
          <p:cNvPr id="28" name="テキスト プレースホルダー 11"/>
          <p:cNvSpPr>
            <a:spLocks noGrp="1"/>
          </p:cNvSpPr>
          <p:nvPr>
            <p:ph type="body" sz="quarter" idx="22" hasCustomPrompt="1"/>
          </p:nvPr>
        </p:nvSpPr>
        <p:spPr>
          <a:xfrm>
            <a:off x="11795349" y="3253290"/>
            <a:ext cx="2581038" cy="1237639"/>
          </a:xfrm>
        </p:spPr>
        <p:txBody>
          <a:bodyPr anchor="b">
            <a:noAutofit/>
          </a:bodyPr>
          <a:lstStyle>
            <a:lvl1pPr algn="ctr">
              <a:lnSpc>
                <a:spcPct val="100000"/>
              </a:lnSpc>
              <a:spcBef>
                <a:spcPts val="0"/>
              </a:spcBef>
              <a:defRPr sz="2800">
                <a:solidFill>
                  <a:schemeClr val="accent1"/>
                </a:solidFill>
                <a:latin typeface="+mj-lt"/>
              </a:defRPr>
            </a:lvl1pPr>
          </a:lstStyle>
          <a:p>
            <a:pPr lvl="0"/>
            <a:r>
              <a:rPr lang="en-US" altLang="ja-JP"/>
              <a:t>Text Here</a:t>
            </a:r>
            <a:endParaRPr lang="en-US"/>
          </a:p>
        </p:txBody>
      </p:sp>
      <p:sp>
        <p:nvSpPr>
          <p:cNvPr id="29" name="テキスト プレースホルダー 11"/>
          <p:cNvSpPr>
            <a:spLocks noGrp="1"/>
          </p:cNvSpPr>
          <p:nvPr>
            <p:ph type="body" sz="quarter" idx="23" hasCustomPrompt="1"/>
          </p:nvPr>
        </p:nvSpPr>
        <p:spPr>
          <a:xfrm>
            <a:off x="3684999" y="3253290"/>
            <a:ext cx="2581038" cy="1237639"/>
          </a:xfrm>
        </p:spPr>
        <p:txBody>
          <a:bodyPr anchor="b">
            <a:noAutofit/>
          </a:bodyPr>
          <a:lstStyle>
            <a:lvl1pPr algn="ctr">
              <a:lnSpc>
                <a:spcPct val="100000"/>
              </a:lnSpc>
              <a:spcBef>
                <a:spcPts val="0"/>
              </a:spcBef>
              <a:defRPr sz="2800">
                <a:solidFill>
                  <a:schemeClr val="accent1"/>
                </a:solidFill>
                <a:latin typeface="+mj-lt"/>
              </a:defRPr>
            </a:lvl1pPr>
          </a:lstStyle>
          <a:p>
            <a:pPr lvl="0"/>
            <a:r>
              <a:rPr lang="en-US" altLang="ja-JP"/>
              <a:t>Text Here</a:t>
            </a:r>
            <a:endParaRPr lang="en-US"/>
          </a:p>
        </p:txBody>
      </p:sp>
      <p:sp>
        <p:nvSpPr>
          <p:cNvPr id="30" name="テキスト プレースホルダー 11"/>
          <p:cNvSpPr>
            <a:spLocks noGrp="1"/>
          </p:cNvSpPr>
          <p:nvPr>
            <p:ph type="body" sz="quarter" idx="24" hasCustomPrompt="1"/>
          </p:nvPr>
        </p:nvSpPr>
        <p:spPr>
          <a:xfrm>
            <a:off x="9091899" y="3253290"/>
            <a:ext cx="2581038" cy="1237639"/>
          </a:xfrm>
        </p:spPr>
        <p:txBody>
          <a:bodyPr anchor="b">
            <a:noAutofit/>
          </a:bodyPr>
          <a:lstStyle>
            <a:lvl1pPr algn="ctr">
              <a:lnSpc>
                <a:spcPct val="100000"/>
              </a:lnSpc>
              <a:spcBef>
                <a:spcPts val="0"/>
              </a:spcBef>
              <a:defRPr sz="2800">
                <a:solidFill>
                  <a:schemeClr val="accent1"/>
                </a:solidFill>
                <a:latin typeface="+mj-lt"/>
              </a:defRPr>
            </a:lvl1pPr>
          </a:lstStyle>
          <a:p>
            <a:pPr lvl="0"/>
            <a:r>
              <a:rPr lang="en-US" altLang="ja-JP"/>
              <a:t>Text Here</a:t>
            </a:r>
            <a:endParaRPr lang="en-US"/>
          </a:p>
        </p:txBody>
      </p:sp>
      <p:sp>
        <p:nvSpPr>
          <p:cNvPr id="31" name="テキスト プレースホルダー 11"/>
          <p:cNvSpPr>
            <a:spLocks noGrp="1"/>
          </p:cNvSpPr>
          <p:nvPr>
            <p:ph type="body" sz="quarter" idx="25" hasCustomPrompt="1"/>
          </p:nvPr>
        </p:nvSpPr>
        <p:spPr>
          <a:xfrm>
            <a:off x="6388449" y="3253290"/>
            <a:ext cx="2581038" cy="1237639"/>
          </a:xfrm>
        </p:spPr>
        <p:txBody>
          <a:bodyPr anchor="b">
            <a:noAutofit/>
          </a:bodyPr>
          <a:lstStyle>
            <a:lvl1pPr algn="ctr">
              <a:lnSpc>
                <a:spcPct val="100000"/>
              </a:lnSpc>
              <a:spcBef>
                <a:spcPts val="0"/>
              </a:spcBef>
              <a:defRPr sz="2800">
                <a:solidFill>
                  <a:schemeClr val="accent1"/>
                </a:solidFill>
                <a:latin typeface="+mj-lt"/>
              </a:defRPr>
            </a:lvl1pPr>
          </a:lstStyle>
          <a:p>
            <a:pPr lvl="0"/>
            <a:r>
              <a:rPr lang="en-US" altLang="ja-JP"/>
              <a:t>Text Here</a:t>
            </a:r>
            <a:endParaRPr lang="en-US"/>
          </a:p>
        </p:txBody>
      </p:sp>
      <p:sp>
        <p:nvSpPr>
          <p:cNvPr id="32" name="テキスト プレースホルダー 11"/>
          <p:cNvSpPr>
            <a:spLocks noGrp="1"/>
          </p:cNvSpPr>
          <p:nvPr>
            <p:ph type="body" sz="quarter" idx="26" hasCustomPrompt="1"/>
          </p:nvPr>
        </p:nvSpPr>
        <p:spPr>
          <a:xfrm>
            <a:off x="14498801" y="3253290"/>
            <a:ext cx="2581038" cy="1237639"/>
          </a:xfrm>
        </p:spPr>
        <p:txBody>
          <a:bodyPr anchor="b">
            <a:noAutofit/>
          </a:bodyPr>
          <a:lstStyle>
            <a:lvl1pPr algn="ctr">
              <a:lnSpc>
                <a:spcPct val="100000"/>
              </a:lnSpc>
              <a:spcBef>
                <a:spcPts val="0"/>
              </a:spcBef>
              <a:defRPr sz="2800">
                <a:solidFill>
                  <a:schemeClr val="accent1"/>
                </a:solidFill>
                <a:latin typeface="+mj-lt"/>
              </a:defRPr>
            </a:lvl1pPr>
          </a:lstStyle>
          <a:p>
            <a:pPr lvl="0"/>
            <a:r>
              <a:rPr lang="en-US" altLang="ja-JP"/>
              <a:t>Text Here</a:t>
            </a:r>
            <a:endParaRPr lang="en-US"/>
          </a:p>
        </p:txBody>
      </p:sp>
      <p:sp>
        <p:nvSpPr>
          <p:cNvPr id="33" name="テキスト プレースホルダー 11"/>
          <p:cNvSpPr>
            <a:spLocks noGrp="1"/>
          </p:cNvSpPr>
          <p:nvPr>
            <p:ph type="body" sz="quarter" idx="27" hasCustomPrompt="1"/>
          </p:nvPr>
        </p:nvSpPr>
        <p:spPr>
          <a:xfrm>
            <a:off x="1042306" y="5886081"/>
            <a:ext cx="2581038" cy="3172854"/>
          </a:xfrm>
        </p:spPr>
        <p:txBody>
          <a:bodyPr anchor="t">
            <a:noAutofit/>
          </a:bodyPr>
          <a:lstStyle>
            <a:lvl1pPr algn="ctr">
              <a:lnSpc>
                <a:spcPct val="100000"/>
              </a:lnSpc>
              <a:spcBef>
                <a:spcPts val="0"/>
              </a:spcBef>
              <a:defRPr sz="2000">
                <a:solidFill>
                  <a:schemeClr val="tx1"/>
                </a:solidFill>
                <a:latin typeface="+mn-lt"/>
              </a:defRPr>
            </a:lvl1pPr>
          </a:lstStyle>
          <a:p>
            <a:pPr lvl="0"/>
            <a:r>
              <a:rPr lang="en-US" altLang="ja-JP"/>
              <a:t>Text Here</a:t>
            </a:r>
            <a:endParaRPr lang="en-US"/>
          </a:p>
        </p:txBody>
      </p:sp>
      <p:sp>
        <p:nvSpPr>
          <p:cNvPr id="34" name="テキスト プレースホルダー 11"/>
          <p:cNvSpPr>
            <a:spLocks noGrp="1"/>
          </p:cNvSpPr>
          <p:nvPr>
            <p:ph type="body" sz="quarter" idx="28" hasCustomPrompt="1"/>
          </p:nvPr>
        </p:nvSpPr>
        <p:spPr>
          <a:xfrm>
            <a:off x="11824601" y="5886081"/>
            <a:ext cx="2581038" cy="3172854"/>
          </a:xfrm>
        </p:spPr>
        <p:txBody>
          <a:bodyPr anchor="t">
            <a:noAutofit/>
          </a:bodyPr>
          <a:lstStyle>
            <a:lvl1pPr algn="ctr">
              <a:lnSpc>
                <a:spcPct val="100000"/>
              </a:lnSpc>
              <a:spcBef>
                <a:spcPts val="0"/>
              </a:spcBef>
              <a:defRPr sz="2000">
                <a:solidFill>
                  <a:schemeClr val="tx1"/>
                </a:solidFill>
                <a:latin typeface="+mn-lt"/>
              </a:defRPr>
            </a:lvl1pPr>
          </a:lstStyle>
          <a:p>
            <a:pPr lvl="0"/>
            <a:r>
              <a:rPr lang="en-US" altLang="ja-JP"/>
              <a:t>Text Here</a:t>
            </a:r>
            <a:endParaRPr lang="en-US"/>
          </a:p>
        </p:txBody>
      </p:sp>
      <p:sp>
        <p:nvSpPr>
          <p:cNvPr id="35" name="テキスト プレースホルダー 11"/>
          <p:cNvSpPr>
            <a:spLocks noGrp="1"/>
          </p:cNvSpPr>
          <p:nvPr>
            <p:ph type="body" sz="quarter" idx="29" hasCustomPrompt="1"/>
          </p:nvPr>
        </p:nvSpPr>
        <p:spPr>
          <a:xfrm>
            <a:off x="3745756" y="5886081"/>
            <a:ext cx="2581038" cy="3172854"/>
          </a:xfrm>
        </p:spPr>
        <p:txBody>
          <a:bodyPr anchor="t">
            <a:noAutofit/>
          </a:bodyPr>
          <a:lstStyle>
            <a:lvl1pPr algn="ctr">
              <a:lnSpc>
                <a:spcPct val="100000"/>
              </a:lnSpc>
              <a:spcBef>
                <a:spcPts val="0"/>
              </a:spcBef>
              <a:defRPr sz="2000">
                <a:solidFill>
                  <a:schemeClr val="tx1"/>
                </a:solidFill>
                <a:latin typeface="+mn-lt"/>
              </a:defRPr>
            </a:lvl1pPr>
          </a:lstStyle>
          <a:p>
            <a:pPr lvl="0"/>
            <a:r>
              <a:rPr lang="en-US" altLang="ja-JP"/>
              <a:t>Text Here</a:t>
            </a:r>
            <a:endParaRPr lang="en-US"/>
          </a:p>
        </p:txBody>
      </p:sp>
      <p:sp>
        <p:nvSpPr>
          <p:cNvPr id="36" name="テキスト プレースホルダー 11"/>
          <p:cNvSpPr>
            <a:spLocks noGrp="1"/>
          </p:cNvSpPr>
          <p:nvPr>
            <p:ph type="body" sz="quarter" idx="30" hasCustomPrompt="1"/>
          </p:nvPr>
        </p:nvSpPr>
        <p:spPr>
          <a:xfrm>
            <a:off x="9127453" y="5886081"/>
            <a:ext cx="2581038" cy="3172854"/>
          </a:xfrm>
        </p:spPr>
        <p:txBody>
          <a:bodyPr anchor="t">
            <a:noAutofit/>
          </a:bodyPr>
          <a:lstStyle>
            <a:lvl1pPr algn="ctr">
              <a:lnSpc>
                <a:spcPct val="100000"/>
              </a:lnSpc>
              <a:spcBef>
                <a:spcPts val="0"/>
              </a:spcBef>
              <a:defRPr sz="2000">
                <a:solidFill>
                  <a:schemeClr val="tx1"/>
                </a:solidFill>
                <a:latin typeface="+mn-lt"/>
              </a:defRPr>
            </a:lvl1pPr>
          </a:lstStyle>
          <a:p>
            <a:pPr lvl="0"/>
            <a:r>
              <a:rPr lang="en-US" altLang="ja-JP"/>
              <a:t>Text Here</a:t>
            </a:r>
            <a:endParaRPr lang="en-US"/>
          </a:p>
        </p:txBody>
      </p:sp>
      <p:sp>
        <p:nvSpPr>
          <p:cNvPr id="37" name="テキスト プレースホルダー 11"/>
          <p:cNvSpPr>
            <a:spLocks noGrp="1"/>
          </p:cNvSpPr>
          <p:nvPr>
            <p:ph type="body" sz="quarter" idx="31" hasCustomPrompt="1"/>
          </p:nvPr>
        </p:nvSpPr>
        <p:spPr>
          <a:xfrm>
            <a:off x="6449206" y="5886081"/>
            <a:ext cx="2581038" cy="3172854"/>
          </a:xfrm>
        </p:spPr>
        <p:txBody>
          <a:bodyPr anchor="t">
            <a:noAutofit/>
          </a:bodyPr>
          <a:lstStyle>
            <a:lvl1pPr algn="ctr">
              <a:lnSpc>
                <a:spcPct val="100000"/>
              </a:lnSpc>
              <a:spcBef>
                <a:spcPts val="0"/>
              </a:spcBef>
              <a:defRPr sz="2000">
                <a:solidFill>
                  <a:schemeClr val="tx1"/>
                </a:solidFill>
                <a:latin typeface="+mn-lt"/>
              </a:defRPr>
            </a:lvl1pPr>
          </a:lstStyle>
          <a:p>
            <a:pPr lvl="0"/>
            <a:r>
              <a:rPr lang="en-US" altLang="ja-JP"/>
              <a:t>Text Here</a:t>
            </a:r>
            <a:endParaRPr lang="en-US"/>
          </a:p>
        </p:txBody>
      </p:sp>
      <p:sp>
        <p:nvSpPr>
          <p:cNvPr id="38" name="テキスト プレースホルダー 11"/>
          <p:cNvSpPr>
            <a:spLocks noGrp="1"/>
          </p:cNvSpPr>
          <p:nvPr>
            <p:ph type="body" sz="quarter" idx="32" hasCustomPrompt="1"/>
          </p:nvPr>
        </p:nvSpPr>
        <p:spPr>
          <a:xfrm>
            <a:off x="14528053" y="5886081"/>
            <a:ext cx="2581038" cy="3172854"/>
          </a:xfrm>
        </p:spPr>
        <p:txBody>
          <a:bodyPr anchor="t">
            <a:noAutofit/>
          </a:bodyPr>
          <a:lstStyle>
            <a:lvl1pPr algn="ctr">
              <a:lnSpc>
                <a:spcPct val="100000"/>
              </a:lnSpc>
              <a:spcBef>
                <a:spcPts val="0"/>
              </a:spcBef>
              <a:defRPr sz="2000">
                <a:solidFill>
                  <a:schemeClr val="tx1"/>
                </a:solidFill>
                <a:latin typeface="+mn-lt"/>
              </a:defRPr>
            </a:lvl1pPr>
          </a:lstStyle>
          <a:p>
            <a:pPr lvl="0"/>
            <a:r>
              <a:rPr lang="en-US" altLang="ja-JP"/>
              <a:t>Text Here</a:t>
            </a:r>
            <a:endParaRPr lang="en-US"/>
          </a:p>
        </p:txBody>
      </p:sp>
    </p:spTree>
    <p:extLst>
      <p:ext uri="{BB962C8B-B14F-4D97-AF65-F5344CB8AC3E}">
        <p14:creationId xmlns:p14="http://schemas.microsoft.com/office/powerpoint/2010/main" val="9179583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WOT 1">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lang="en-US" altLang="ja-JP"/>
              <a:t>SLIDE TITLE HERE</a:t>
            </a:r>
            <a:endParaRPr kumimoji="1" lang="ja-JP" altLang="en-US"/>
          </a:p>
        </p:txBody>
      </p:sp>
      <p:sp>
        <p:nvSpPr>
          <p:cNvPr id="3" name="フッター プレースホルダー 2"/>
          <p:cNvSpPr>
            <a:spLocks noGrp="1"/>
          </p:cNvSpPr>
          <p:nvPr>
            <p:ph type="ftr" sz="quarter" idx="10"/>
          </p:nvPr>
        </p:nvSpPr>
        <p:spPr>
          <a:xfrm>
            <a:off x="9413236" y="9591367"/>
            <a:ext cx="7776864" cy="547688"/>
          </a:xfrm>
          <a:prstGeom prst="rect">
            <a:avLst/>
          </a:prstGeom>
        </p:spPr>
        <p:txBody>
          <a:bodyPr/>
          <a:lstStyle/>
          <a:p>
            <a:r>
              <a:rPr lang="en-US"/>
              <a:t>The Power of PowerPoint | thepopp.com</a:t>
            </a:r>
          </a:p>
        </p:txBody>
      </p:sp>
      <p:sp>
        <p:nvSpPr>
          <p:cNvPr id="4" name="スライド番号プレースホルダー 3"/>
          <p:cNvSpPr>
            <a:spLocks noGrp="1"/>
          </p:cNvSpPr>
          <p:nvPr>
            <p:ph type="sldNum" sz="quarter" idx="11"/>
          </p:nvPr>
        </p:nvSpPr>
        <p:spPr/>
        <p:txBody>
          <a:bodyPr/>
          <a:lstStyle/>
          <a:p>
            <a:fld id="{387164BF-D67A-46C0-81D2-5BAF67C00C80}" type="slidenum">
              <a:rPr lang="en-US" smtClean="0"/>
              <a:pPr/>
              <a:t>‹#›</a:t>
            </a:fld>
            <a:endParaRPr lang="en-US"/>
          </a:p>
        </p:txBody>
      </p:sp>
      <p:sp>
        <p:nvSpPr>
          <p:cNvPr id="5" name="正方形/長方形 4"/>
          <p:cNvSpPr/>
          <p:nvPr userDrawn="1"/>
        </p:nvSpPr>
        <p:spPr>
          <a:xfrm>
            <a:off x="10837992" y="5592511"/>
            <a:ext cx="7448421" cy="3150350"/>
          </a:xfrm>
          <a:prstGeom prst="rect">
            <a:avLst/>
          </a:prstGeom>
          <a:solidFill>
            <a:schemeClr val="accent1">
              <a:lumMod val="20000"/>
              <a:lumOff val="8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 name="正方形/長方形 5"/>
          <p:cNvSpPr/>
          <p:nvPr userDrawn="1"/>
        </p:nvSpPr>
        <p:spPr>
          <a:xfrm>
            <a:off x="0" y="5582770"/>
            <a:ext cx="7448421" cy="3150350"/>
          </a:xfrm>
          <a:prstGeom prst="rect">
            <a:avLst/>
          </a:prstGeom>
          <a:solidFill>
            <a:schemeClr val="accent1">
              <a:lumMod val="20000"/>
              <a:lumOff val="8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 name="正方形/長方形 6"/>
          <p:cNvSpPr/>
          <p:nvPr userDrawn="1"/>
        </p:nvSpPr>
        <p:spPr>
          <a:xfrm>
            <a:off x="10837992" y="2184073"/>
            <a:ext cx="7448421" cy="3150350"/>
          </a:xfrm>
          <a:prstGeom prst="rect">
            <a:avLst/>
          </a:prstGeom>
          <a:solidFill>
            <a:schemeClr val="accent1">
              <a:lumMod val="20000"/>
              <a:lumOff val="8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 name="正方形/長方形 7"/>
          <p:cNvSpPr/>
          <p:nvPr userDrawn="1"/>
        </p:nvSpPr>
        <p:spPr>
          <a:xfrm>
            <a:off x="0" y="2184073"/>
            <a:ext cx="7448421" cy="3150350"/>
          </a:xfrm>
          <a:prstGeom prst="rect">
            <a:avLst/>
          </a:prstGeom>
          <a:solidFill>
            <a:schemeClr val="accent1">
              <a:lumMod val="20000"/>
              <a:lumOff val="8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nvGrpSpPr>
          <p:cNvPr id="9" name="グループ化 8"/>
          <p:cNvGrpSpPr/>
          <p:nvPr userDrawn="1"/>
        </p:nvGrpSpPr>
        <p:grpSpPr>
          <a:xfrm>
            <a:off x="5863506" y="5582771"/>
            <a:ext cx="3160090" cy="3150350"/>
            <a:chOff x="6037861" y="5413530"/>
            <a:chExt cx="2889225" cy="2880320"/>
          </a:xfrm>
        </p:grpSpPr>
        <p:sp>
          <p:nvSpPr>
            <p:cNvPr id="10" name="涙形 9"/>
            <p:cNvSpPr/>
            <p:nvPr userDrawn="1"/>
          </p:nvSpPr>
          <p:spPr>
            <a:xfrm>
              <a:off x="6037861" y="5413530"/>
              <a:ext cx="2880320" cy="2880320"/>
            </a:xfrm>
            <a:prstGeom prst="teardrop">
              <a:avLst/>
            </a:prstGeom>
            <a:solidFill>
              <a:schemeClr val="accent1">
                <a:lumMod val="20000"/>
                <a:lumOff val="80000"/>
              </a:schemeClr>
            </a:solidFill>
            <a:ln w="1270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1" name="涙形 10"/>
            <p:cNvSpPr/>
            <p:nvPr userDrawn="1"/>
          </p:nvSpPr>
          <p:spPr>
            <a:xfrm>
              <a:off x="6046766" y="5413530"/>
              <a:ext cx="2880320" cy="2880320"/>
            </a:xfrm>
            <a:prstGeom prst="teardrop">
              <a:avLst/>
            </a:prstGeom>
            <a:solidFill>
              <a:schemeClr val="accent1">
                <a:lumMod val="20000"/>
                <a:lumOff val="80000"/>
              </a:schemeClr>
            </a:solidFill>
            <a:ln w="1270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2" name="涙形 11"/>
            <p:cNvSpPr/>
            <p:nvPr userDrawn="1"/>
          </p:nvSpPr>
          <p:spPr>
            <a:xfrm>
              <a:off x="6037861" y="5413530"/>
              <a:ext cx="2880320" cy="2880320"/>
            </a:xfrm>
            <a:prstGeom prst="teardrop">
              <a:avLst/>
            </a:prstGeom>
            <a:solidFill>
              <a:schemeClr val="accent1">
                <a:lumMod val="60000"/>
                <a:lumOff val="40000"/>
              </a:schemeClr>
            </a:solidFill>
            <a:ln w="1270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3" name="涙形 12"/>
            <p:cNvSpPr/>
            <p:nvPr userDrawn="1"/>
          </p:nvSpPr>
          <p:spPr>
            <a:xfrm>
              <a:off x="6172876" y="5548545"/>
              <a:ext cx="2610290" cy="2610290"/>
            </a:xfrm>
            <a:prstGeom prst="teardrop">
              <a:avLst/>
            </a:prstGeom>
            <a:solidFill>
              <a:schemeClr val="bg1">
                <a:lumMod val="95000"/>
              </a:schemeClr>
            </a:solidFill>
            <a:ln w="1270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grpSp>
        <p:nvGrpSpPr>
          <p:cNvPr id="14" name="グループ化 13"/>
          <p:cNvGrpSpPr/>
          <p:nvPr userDrawn="1"/>
        </p:nvGrpSpPr>
        <p:grpSpPr>
          <a:xfrm rot="5400000">
            <a:off x="5868376" y="2188943"/>
            <a:ext cx="3160090" cy="3150350"/>
            <a:chOff x="6037861" y="5413530"/>
            <a:chExt cx="2889225" cy="2880320"/>
          </a:xfrm>
        </p:grpSpPr>
        <p:sp>
          <p:nvSpPr>
            <p:cNvPr id="15" name="涙形 14"/>
            <p:cNvSpPr/>
            <p:nvPr userDrawn="1"/>
          </p:nvSpPr>
          <p:spPr>
            <a:xfrm>
              <a:off x="6037861" y="5413530"/>
              <a:ext cx="2880320" cy="2880320"/>
            </a:xfrm>
            <a:prstGeom prst="teardrop">
              <a:avLst/>
            </a:prstGeom>
            <a:solidFill>
              <a:schemeClr val="accent1">
                <a:lumMod val="20000"/>
                <a:lumOff val="80000"/>
              </a:schemeClr>
            </a:solidFill>
            <a:ln w="1270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6" name="涙形 15"/>
            <p:cNvSpPr/>
            <p:nvPr userDrawn="1"/>
          </p:nvSpPr>
          <p:spPr>
            <a:xfrm>
              <a:off x="6046766" y="5413530"/>
              <a:ext cx="2880320" cy="2880320"/>
            </a:xfrm>
            <a:prstGeom prst="teardrop">
              <a:avLst/>
            </a:prstGeom>
            <a:solidFill>
              <a:schemeClr val="accent1">
                <a:lumMod val="20000"/>
                <a:lumOff val="80000"/>
              </a:schemeClr>
            </a:solidFill>
            <a:ln w="1270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7" name="涙形 16"/>
            <p:cNvSpPr/>
            <p:nvPr userDrawn="1"/>
          </p:nvSpPr>
          <p:spPr>
            <a:xfrm>
              <a:off x="6037861" y="5413530"/>
              <a:ext cx="2880320" cy="2880320"/>
            </a:xfrm>
            <a:prstGeom prst="teardrop">
              <a:avLst/>
            </a:prstGeom>
            <a:solidFill>
              <a:schemeClr val="accent1">
                <a:lumMod val="60000"/>
                <a:lumOff val="40000"/>
              </a:schemeClr>
            </a:solidFill>
            <a:ln w="1270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8" name="涙形 17"/>
            <p:cNvSpPr/>
            <p:nvPr userDrawn="1"/>
          </p:nvSpPr>
          <p:spPr>
            <a:xfrm>
              <a:off x="6172876" y="5548545"/>
              <a:ext cx="2610290" cy="2610290"/>
            </a:xfrm>
            <a:prstGeom prst="teardrop">
              <a:avLst/>
            </a:prstGeom>
            <a:solidFill>
              <a:schemeClr val="bg1">
                <a:lumMod val="95000"/>
              </a:schemeClr>
            </a:solidFill>
            <a:ln w="1270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grpSp>
        <p:nvGrpSpPr>
          <p:cNvPr id="19" name="グループ化 18"/>
          <p:cNvGrpSpPr/>
          <p:nvPr userDrawn="1"/>
        </p:nvGrpSpPr>
        <p:grpSpPr>
          <a:xfrm rot="10800000">
            <a:off x="9278221" y="2193813"/>
            <a:ext cx="3160090" cy="3150350"/>
            <a:chOff x="6037861" y="5413530"/>
            <a:chExt cx="2889225" cy="2880320"/>
          </a:xfrm>
        </p:grpSpPr>
        <p:sp>
          <p:nvSpPr>
            <p:cNvPr id="20" name="涙形 19"/>
            <p:cNvSpPr/>
            <p:nvPr userDrawn="1"/>
          </p:nvSpPr>
          <p:spPr>
            <a:xfrm>
              <a:off x="6037861" y="5413530"/>
              <a:ext cx="2880320" cy="2880320"/>
            </a:xfrm>
            <a:prstGeom prst="teardrop">
              <a:avLst/>
            </a:prstGeom>
            <a:solidFill>
              <a:schemeClr val="accent1">
                <a:lumMod val="20000"/>
                <a:lumOff val="80000"/>
              </a:schemeClr>
            </a:solidFill>
            <a:ln w="1270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1" name="涙形 20"/>
            <p:cNvSpPr/>
            <p:nvPr userDrawn="1"/>
          </p:nvSpPr>
          <p:spPr>
            <a:xfrm>
              <a:off x="6046766" y="5413530"/>
              <a:ext cx="2880320" cy="2880320"/>
            </a:xfrm>
            <a:prstGeom prst="teardrop">
              <a:avLst/>
            </a:prstGeom>
            <a:solidFill>
              <a:schemeClr val="accent1">
                <a:lumMod val="20000"/>
                <a:lumOff val="80000"/>
              </a:schemeClr>
            </a:solidFill>
            <a:ln w="1270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2" name="涙形 21"/>
            <p:cNvSpPr/>
            <p:nvPr userDrawn="1"/>
          </p:nvSpPr>
          <p:spPr>
            <a:xfrm>
              <a:off x="6037861" y="5413530"/>
              <a:ext cx="2880320" cy="2880320"/>
            </a:xfrm>
            <a:prstGeom prst="teardrop">
              <a:avLst/>
            </a:prstGeom>
            <a:solidFill>
              <a:schemeClr val="accent1">
                <a:lumMod val="60000"/>
                <a:lumOff val="40000"/>
              </a:schemeClr>
            </a:solidFill>
            <a:ln w="1270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3" name="涙形 22"/>
            <p:cNvSpPr/>
            <p:nvPr userDrawn="1"/>
          </p:nvSpPr>
          <p:spPr>
            <a:xfrm>
              <a:off x="6172876" y="5548545"/>
              <a:ext cx="2610290" cy="2610290"/>
            </a:xfrm>
            <a:prstGeom prst="teardrop">
              <a:avLst/>
            </a:prstGeom>
            <a:solidFill>
              <a:schemeClr val="bg1">
                <a:lumMod val="95000"/>
              </a:schemeClr>
            </a:solidFill>
            <a:ln w="1270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grpSp>
        <p:nvGrpSpPr>
          <p:cNvPr id="24" name="グループ化 23"/>
          <p:cNvGrpSpPr/>
          <p:nvPr userDrawn="1"/>
        </p:nvGrpSpPr>
        <p:grpSpPr>
          <a:xfrm rot="16200000">
            <a:off x="9273351" y="5587641"/>
            <a:ext cx="3160090" cy="3150350"/>
            <a:chOff x="6037861" y="5413530"/>
            <a:chExt cx="2889225" cy="2880320"/>
          </a:xfrm>
        </p:grpSpPr>
        <p:sp>
          <p:nvSpPr>
            <p:cNvPr id="25" name="涙形 24"/>
            <p:cNvSpPr/>
            <p:nvPr userDrawn="1"/>
          </p:nvSpPr>
          <p:spPr>
            <a:xfrm>
              <a:off x="6037861" y="5413530"/>
              <a:ext cx="2880320" cy="2880320"/>
            </a:xfrm>
            <a:prstGeom prst="teardrop">
              <a:avLst/>
            </a:prstGeom>
            <a:solidFill>
              <a:schemeClr val="accent1">
                <a:lumMod val="20000"/>
                <a:lumOff val="80000"/>
              </a:schemeClr>
            </a:solidFill>
            <a:ln w="1270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6" name="涙形 25"/>
            <p:cNvSpPr/>
            <p:nvPr userDrawn="1"/>
          </p:nvSpPr>
          <p:spPr>
            <a:xfrm>
              <a:off x="6046766" y="5413530"/>
              <a:ext cx="2880320" cy="2880320"/>
            </a:xfrm>
            <a:prstGeom prst="teardrop">
              <a:avLst/>
            </a:prstGeom>
            <a:solidFill>
              <a:schemeClr val="accent1">
                <a:lumMod val="20000"/>
                <a:lumOff val="80000"/>
              </a:schemeClr>
            </a:solidFill>
            <a:ln w="1270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7" name="涙形 26"/>
            <p:cNvSpPr/>
            <p:nvPr userDrawn="1"/>
          </p:nvSpPr>
          <p:spPr>
            <a:xfrm>
              <a:off x="6037861" y="5413530"/>
              <a:ext cx="2880320" cy="2880320"/>
            </a:xfrm>
            <a:prstGeom prst="teardrop">
              <a:avLst/>
            </a:prstGeom>
            <a:solidFill>
              <a:schemeClr val="accent1">
                <a:lumMod val="60000"/>
                <a:lumOff val="40000"/>
              </a:schemeClr>
            </a:solidFill>
            <a:ln w="1270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8" name="涙形 27"/>
            <p:cNvSpPr/>
            <p:nvPr userDrawn="1"/>
          </p:nvSpPr>
          <p:spPr>
            <a:xfrm>
              <a:off x="6172876" y="5548545"/>
              <a:ext cx="2610290" cy="2610290"/>
            </a:xfrm>
            <a:prstGeom prst="teardrop">
              <a:avLst/>
            </a:prstGeom>
            <a:solidFill>
              <a:schemeClr val="bg1">
                <a:lumMod val="95000"/>
              </a:schemeClr>
            </a:solidFill>
            <a:ln w="1270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
        <p:nvSpPr>
          <p:cNvPr id="29" name="テキスト プレースホルダー 11"/>
          <p:cNvSpPr>
            <a:spLocks noGrp="1"/>
          </p:cNvSpPr>
          <p:nvPr>
            <p:ph type="body" sz="quarter" idx="15" hasCustomPrompt="1"/>
          </p:nvPr>
        </p:nvSpPr>
        <p:spPr>
          <a:xfrm>
            <a:off x="6262886" y="4066561"/>
            <a:ext cx="2394497" cy="761903"/>
          </a:xfrm>
        </p:spPr>
        <p:txBody>
          <a:bodyPr anchor="t">
            <a:noAutofit/>
          </a:bodyPr>
          <a:lstStyle>
            <a:lvl1pPr algn="ctr">
              <a:lnSpc>
                <a:spcPct val="120000"/>
              </a:lnSpc>
              <a:defRPr sz="2400">
                <a:solidFill>
                  <a:schemeClr val="tx1"/>
                </a:solidFill>
                <a:latin typeface="+mj-lt"/>
              </a:defRPr>
            </a:lvl1pPr>
          </a:lstStyle>
          <a:p>
            <a:pPr lvl="0"/>
            <a:r>
              <a:rPr lang="en-US" altLang="ja-JP"/>
              <a:t>Text Here</a:t>
            </a:r>
            <a:endParaRPr lang="en-US"/>
          </a:p>
        </p:txBody>
      </p:sp>
      <p:sp>
        <p:nvSpPr>
          <p:cNvPr id="30" name="テキスト プレースホルダー 11"/>
          <p:cNvSpPr>
            <a:spLocks noGrp="1"/>
          </p:cNvSpPr>
          <p:nvPr>
            <p:ph type="body" sz="quarter" idx="16" hasCustomPrompt="1"/>
          </p:nvPr>
        </p:nvSpPr>
        <p:spPr>
          <a:xfrm>
            <a:off x="6262886" y="2713230"/>
            <a:ext cx="2394497" cy="1631084"/>
          </a:xfrm>
        </p:spPr>
        <p:txBody>
          <a:bodyPr anchor="b">
            <a:noAutofit/>
          </a:bodyPr>
          <a:lstStyle>
            <a:lvl1pPr algn="ctr">
              <a:lnSpc>
                <a:spcPct val="100000"/>
              </a:lnSpc>
              <a:spcBef>
                <a:spcPts val="0"/>
              </a:spcBef>
              <a:defRPr sz="8800">
                <a:solidFill>
                  <a:schemeClr val="accent1"/>
                </a:solidFill>
                <a:latin typeface="+mj-lt"/>
              </a:defRPr>
            </a:lvl1pPr>
          </a:lstStyle>
          <a:p>
            <a:pPr lvl="0"/>
            <a:r>
              <a:rPr lang="en-US" altLang="ja-JP"/>
              <a:t>A</a:t>
            </a:r>
            <a:endParaRPr lang="en-US"/>
          </a:p>
        </p:txBody>
      </p:sp>
      <p:sp>
        <p:nvSpPr>
          <p:cNvPr id="31" name="テキスト プレースホルダー 11"/>
          <p:cNvSpPr>
            <a:spLocks noGrp="1"/>
          </p:cNvSpPr>
          <p:nvPr>
            <p:ph type="body" sz="quarter" idx="17" hasCustomPrompt="1"/>
          </p:nvPr>
        </p:nvSpPr>
        <p:spPr>
          <a:xfrm>
            <a:off x="9674034" y="4066561"/>
            <a:ext cx="2394497" cy="761903"/>
          </a:xfrm>
        </p:spPr>
        <p:txBody>
          <a:bodyPr anchor="t">
            <a:noAutofit/>
          </a:bodyPr>
          <a:lstStyle>
            <a:lvl1pPr algn="ctr">
              <a:lnSpc>
                <a:spcPct val="120000"/>
              </a:lnSpc>
              <a:defRPr sz="2400">
                <a:solidFill>
                  <a:schemeClr val="tx1"/>
                </a:solidFill>
                <a:latin typeface="+mj-lt"/>
              </a:defRPr>
            </a:lvl1pPr>
          </a:lstStyle>
          <a:p>
            <a:pPr lvl="0"/>
            <a:r>
              <a:rPr lang="en-US" altLang="ja-JP"/>
              <a:t>Text Here</a:t>
            </a:r>
            <a:endParaRPr lang="en-US"/>
          </a:p>
        </p:txBody>
      </p:sp>
      <p:sp>
        <p:nvSpPr>
          <p:cNvPr id="32" name="テキスト プレースホルダー 11"/>
          <p:cNvSpPr>
            <a:spLocks noGrp="1"/>
          </p:cNvSpPr>
          <p:nvPr>
            <p:ph type="body" sz="quarter" idx="18" hasCustomPrompt="1"/>
          </p:nvPr>
        </p:nvSpPr>
        <p:spPr>
          <a:xfrm>
            <a:off x="9674034" y="2713230"/>
            <a:ext cx="2394497" cy="1631084"/>
          </a:xfrm>
        </p:spPr>
        <p:txBody>
          <a:bodyPr anchor="b">
            <a:noAutofit/>
          </a:bodyPr>
          <a:lstStyle>
            <a:lvl1pPr algn="ctr">
              <a:lnSpc>
                <a:spcPct val="100000"/>
              </a:lnSpc>
              <a:spcBef>
                <a:spcPts val="0"/>
              </a:spcBef>
              <a:defRPr sz="8800">
                <a:solidFill>
                  <a:schemeClr val="accent1"/>
                </a:solidFill>
                <a:latin typeface="+mj-lt"/>
              </a:defRPr>
            </a:lvl1pPr>
          </a:lstStyle>
          <a:p>
            <a:pPr lvl="0"/>
            <a:r>
              <a:rPr lang="en-US" altLang="ja-JP"/>
              <a:t>A</a:t>
            </a:r>
            <a:endParaRPr lang="en-US"/>
          </a:p>
        </p:txBody>
      </p:sp>
      <p:sp>
        <p:nvSpPr>
          <p:cNvPr id="33" name="テキスト プレースホルダー 11"/>
          <p:cNvSpPr>
            <a:spLocks noGrp="1"/>
          </p:cNvSpPr>
          <p:nvPr>
            <p:ph type="body" sz="quarter" idx="19" hasCustomPrompt="1"/>
          </p:nvPr>
        </p:nvSpPr>
        <p:spPr>
          <a:xfrm>
            <a:off x="6244999" y="7351926"/>
            <a:ext cx="2394497" cy="761903"/>
          </a:xfrm>
        </p:spPr>
        <p:txBody>
          <a:bodyPr anchor="t">
            <a:noAutofit/>
          </a:bodyPr>
          <a:lstStyle>
            <a:lvl1pPr algn="ctr">
              <a:lnSpc>
                <a:spcPct val="120000"/>
              </a:lnSpc>
              <a:defRPr sz="2400">
                <a:solidFill>
                  <a:schemeClr val="tx1"/>
                </a:solidFill>
                <a:latin typeface="+mj-lt"/>
              </a:defRPr>
            </a:lvl1pPr>
          </a:lstStyle>
          <a:p>
            <a:pPr lvl="0"/>
            <a:r>
              <a:rPr lang="en-US" altLang="ja-JP"/>
              <a:t>Text Here</a:t>
            </a:r>
            <a:endParaRPr lang="en-US"/>
          </a:p>
        </p:txBody>
      </p:sp>
      <p:sp>
        <p:nvSpPr>
          <p:cNvPr id="34" name="テキスト プレースホルダー 11"/>
          <p:cNvSpPr>
            <a:spLocks noGrp="1"/>
          </p:cNvSpPr>
          <p:nvPr>
            <p:ph type="body" sz="quarter" idx="20" hasCustomPrompt="1"/>
          </p:nvPr>
        </p:nvSpPr>
        <p:spPr>
          <a:xfrm>
            <a:off x="6244999" y="5998595"/>
            <a:ext cx="2394497" cy="1631084"/>
          </a:xfrm>
        </p:spPr>
        <p:txBody>
          <a:bodyPr anchor="b">
            <a:noAutofit/>
          </a:bodyPr>
          <a:lstStyle>
            <a:lvl1pPr algn="ctr">
              <a:lnSpc>
                <a:spcPct val="100000"/>
              </a:lnSpc>
              <a:spcBef>
                <a:spcPts val="0"/>
              </a:spcBef>
              <a:defRPr sz="8800">
                <a:solidFill>
                  <a:schemeClr val="accent1"/>
                </a:solidFill>
                <a:latin typeface="+mj-lt"/>
              </a:defRPr>
            </a:lvl1pPr>
          </a:lstStyle>
          <a:p>
            <a:pPr lvl="0"/>
            <a:r>
              <a:rPr lang="en-US" altLang="ja-JP"/>
              <a:t>A</a:t>
            </a:r>
            <a:endParaRPr lang="en-US"/>
          </a:p>
        </p:txBody>
      </p:sp>
      <p:sp>
        <p:nvSpPr>
          <p:cNvPr id="35" name="テキスト プレースホルダー 11"/>
          <p:cNvSpPr>
            <a:spLocks noGrp="1"/>
          </p:cNvSpPr>
          <p:nvPr>
            <p:ph type="body" sz="quarter" idx="21" hasCustomPrompt="1"/>
          </p:nvPr>
        </p:nvSpPr>
        <p:spPr>
          <a:xfrm>
            <a:off x="9656147" y="7351926"/>
            <a:ext cx="2394497" cy="761903"/>
          </a:xfrm>
        </p:spPr>
        <p:txBody>
          <a:bodyPr anchor="t">
            <a:noAutofit/>
          </a:bodyPr>
          <a:lstStyle>
            <a:lvl1pPr algn="ctr">
              <a:lnSpc>
                <a:spcPct val="120000"/>
              </a:lnSpc>
              <a:defRPr sz="2400">
                <a:solidFill>
                  <a:schemeClr val="tx1"/>
                </a:solidFill>
                <a:latin typeface="+mj-lt"/>
              </a:defRPr>
            </a:lvl1pPr>
          </a:lstStyle>
          <a:p>
            <a:pPr lvl="0"/>
            <a:r>
              <a:rPr lang="en-US" altLang="ja-JP"/>
              <a:t>Text Here</a:t>
            </a:r>
            <a:endParaRPr lang="en-US"/>
          </a:p>
        </p:txBody>
      </p:sp>
      <p:sp>
        <p:nvSpPr>
          <p:cNvPr id="36" name="テキスト プレースホルダー 11"/>
          <p:cNvSpPr>
            <a:spLocks noGrp="1"/>
          </p:cNvSpPr>
          <p:nvPr>
            <p:ph type="body" sz="quarter" idx="22" hasCustomPrompt="1"/>
          </p:nvPr>
        </p:nvSpPr>
        <p:spPr>
          <a:xfrm>
            <a:off x="9656147" y="5998595"/>
            <a:ext cx="2394497" cy="1631084"/>
          </a:xfrm>
        </p:spPr>
        <p:txBody>
          <a:bodyPr anchor="b">
            <a:noAutofit/>
          </a:bodyPr>
          <a:lstStyle>
            <a:lvl1pPr algn="ctr">
              <a:lnSpc>
                <a:spcPct val="100000"/>
              </a:lnSpc>
              <a:spcBef>
                <a:spcPts val="0"/>
              </a:spcBef>
              <a:defRPr sz="8800">
                <a:solidFill>
                  <a:schemeClr val="accent1"/>
                </a:solidFill>
                <a:latin typeface="+mj-lt"/>
              </a:defRPr>
            </a:lvl1pPr>
          </a:lstStyle>
          <a:p>
            <a:pPr lvl="0"/>
            <a:r>
              <a:rPr lang="en-US" altLang="ja-JP"/>
              <a:t>A</a:t>
            </a:r>
            <a:endParaRPr lang="en-US"/>
          </a:p>
        </p:txBody>
      </p:sp>
      <p:sp>
        <p:nvSpPr>
          <p:cNvPr id="37" name="テキスト プレースホルダー 11"/>
          <p:cNvSpPr>
            <a:spLocks noGrp="1"/>
          </p:cNvSpPr>
          <p:nvPr>
            <p:ph type="body" sz="quarter" idx="23" hasCustomPrompt="1"/>
          </p:nvPr>
        </p:nvSpPr>
        <p:spPr>
          <a:xfrm>
            <a:off x="637261" y="2769138"/>
            <a:ext cx="5040560" cy="2205245"/>
          </a:xfrm>
        </p:spPr>
        <p:txBody>
          <a:bodyPr anchor="ctr">
            <a:noAutofit/>
          </a:bodyPr>
          <a:lstStyle>
            <a:lvl1pPr marL="342900" indent="-360000" algn="l">
              <a:lnSpc>
                <a:spcPct val="120000"/>
              </a:lnSpc>
              <a:buClr>
                <a:schemeClr val="accent1"/>
              </a:buClr>
              <a:buFont typeface="Wingdings" panose="05000000000000000000" pitchFamily="2" charset="2"/>
              <a:buChar char="u"/>
              <a:defRPr sz="2000">
                <a:solidFill>
                  <a:schemeClr val="tx1"/>
                </a:solidFill>
                <a:latin typeface="+mn-lt"/>
              </a:defRPr>
            </a:lvl1pPr>
          </a:lstStyle>
          <a:p>
            <a:pPr lvl="0"/>
            <a:r>
              <a:rPr lang="en-US" altLang="ja-JP"/>
              <a:t>Text Here</a:t>
            </a:r>
            <a:endParaRPr lang="en-US"/>
          </a:p>
        </p:txBody>
      </p:sp>
      <p:sp>
        <p:nvSpPr>
          <p:cNvPr id="38" name="テキスト プレースホルダー 11"/>
          <p:cNvSpPr>
            <a:spLocks noGrp="1"/>
          </p:cNvSpPr>
          <p:nvPr>
            <p:ph type="body" sz="quarter" idx="24" hasCustomPrompt="1"/>
          </p:nvPr>
        </p:nvSpPr>
        <p:spPr>
          <a:xfrm>
            <a:off x="637261" y="5964493"/>
            <a:ext cx="5040560" cy="2205245"/>
          </a:xfrm>
        </p:spPr>
        <p:txBody>
          <a:bodyPr anchor="ctr">
            <a:noAutofit/>
          </a:bodyPr>
          <a:lstStyle>
            <a:lvl1pPr marL="342900" indent="-360000" algn="l">
              <a:lnSpc>
                <a:spcPct val="120000"/>
              </a:lnSpc>
              <a:buClr>
                <a:schemeClr val="accent1"/>
              </a:buClr>
              <a:buFont typeface="Wingdings" panose="05000000000000000000" pitchFamily="2" charset="2"/>
              <a:buChar char="u"/>
              <a:defRPr sz="2000">
                <a:solidFill>
                  <a:schemeClr val="tx1"/>
                </a:solidFill>
                <a:latin typeface="+mn-lt"/>
              </a:defRPr>
            </a:lvl1pPr>
          </a:lstStyle>
          <a:p>
            <a:pPr lvl="0"/>
            <a:r>
              <a:rPr lang="en-US" altLang="ja-JP"/>
              <a:t>Text Here</a:t>
            </a:r>
            <a:endParaRPr lang="en-US"/>
          </a:p>
        </p:txBody>
      </p:sp>
      <p:sp>
        <p:nvSpPr>
          <p:cNvPr id="39" name="テキスト プレースホルダー 11"/>
          <p:cNvSpPr>
            <a:spLocks noGrp="1"/>
          </p:cNvSpPr>
          <p:nvPr>
            <p:ph type="body" sz="quarter" idx="25" hasCustomPrompt="1"/>
          </p:nvPr>
        </p:nvSpPr>
        <p:spPr>
          <a:xfrm>
            <a:off x="12608591" y="2814143"/>
            <a:ext cx="5040560" cy="2205245"/>
          </a:xfrm>
        </p:spPr>
        <p:txBody>
          <a:bodyPr anchor="ctr">
            <a:noAutofit/>
          </a:bodyPr>
          <a:lstStyle>
            <a:lvl1pPr marL="342900" indent="-360000" algn="l">
              <a:lnSpc>
                <a:spcPct val="120000"/>
              </a:lnSpc>
              <a:buClr>
                <a:schemeClr val="accent1"/>
              </a:buClr>
              <a:buFont typeface="Wingdings" panose="05000000000000000000" pitchFamily="2" charset="2"/>
              <a:buChar char="u"/>
              <a:defRPr sz="2000">
                <a:solidFill>
                  <a:schemeClr val="tx1"/>
                </a:solidFill>
                <a:latin typeface="+mn-lt"/>
              </a:defRPr>
            </a:lvl1pPr>
          </a:lstStyle>
          <a:p>
            <a:pPr lvl="0"/>
            <a:r>
              <a:rPr lang="en-US" altLang="ja-JP"/>
              <a:t>Text Here</a:t>
            </a:r>
            <a:endParaRPr lang="en-US"/>
          </a:p>
        </p:txBody>
      </p:sp>
      <p:sp>
        <p:nvSpPr>
          <p:cNvPr id="40" name="テキスト プレースホルダー 11"/>
          <p:cNvSpPr>
            <a:spLocks noGrp="1"/>
          </p:cNvSpPr>
          <p:nvPr>
            <p:ph type="body" sz="quarter" idx="26" hasCustomPrompt="1"/>
          </p:nvPr>
        </p:nvSpPr>
        <p:spPr>
          <a:xfrm>
            <a:off x="12608591" y="6009498"/>
            <a:ext cx="5040560" cy="2205245"/>
          </a:xfrm>
        </p:spPr>
        <p:txBody>
          <a:bodyPr anchor="ctr">
            <a:noAutofit/>
          </a:bodyPr>
          <a:lstStyle>
            <a:lvl1pPr marL="342900" indent="-360000" algn="l">
              <a:lnSpc>
                <a:spcPct val="120000"/>
              </a:lnSpc>
              <a:buClr>
                <a:schemeClr val="accent1"/>
              </a:buClr>
              <a:buFont typeface="Wingdings" panose="05000000000000000000" pitchFamily="2" charset="2"/>
              <a:buChar char="u"/>
              <a:defRPr sz="2000">
                <a:solidFill>
                  <a:schemeClr val="tx1"/>
                </a:solidFill>
                <a:latin typeface="+mn-lt"/>
              </a:defRPr>
            </a:lvl1pPr>
          </a:lstStyle>
          <a:p>
            <a:pPr lvl="0"/>
            <a:r>
              <a:rPr lang="en-US" altLang="ja-JP"/>
              <a:t>Text Here</a:t>
            </a:r>
            <a:endParaRPr lang="en-US"/>
          </a:p>
        </p:txBody>
      </p:sp>
      <p:sp>
        <p:nvSpPr>
          <p:cNvPr id="41" name="図プレースホルダー 7"/>
          <p:cNvSpPr>
            <a:spLocks noGrp="1"/>
          </p:cNvSpPr>
          <p:nvPr>
            <p:ph type="pic" sz="quarter" idx="37" hasCustomPrompt="1"/>
          </p:nvPr>
        </p:nvSpPr>
        <p:spPr>
          <a:xfrm>
            <a:off x="637261" y="1546270"/>
            <a:ext cx="1222868" cy="1222868"/>
          </a:xfrm>
        </p:spPr>
        <p:txBody>
          <a:bodyPr>
            <a:normAutofit/>
          </a:bodyPr>
          <a:lstStyle>
            <a:lvl1pPr>
              <a:defRPr sz="1600"/>
            </a:lvl1pPr>
          </a:lstStyle>
          <a:p>
            <a:r>
              <a:rPr kumimoji="1" lang="en-US" altLang="ja-JP"/>
              <a:t>ICON</a:t>
            </a:r>
            <a:endParaRPr kumimoji="1" lang="ja-JP" altLang="en-US"/>
          </a:p>
        </p:txBody>
      </p:sp>
      <p:sp>
        <p:nvSpPr>
          <p:cNvPr id="42" name="図プレースホルダー 7"/>
          <p:cNvSpPr>
            <a:spLocks noGrp="1"/>
          </p:cNvSpPr>
          <p:nvPr>
            <p:ph type="pic" sz="quarter" idx="38" hasCustomPrompt="1"/>
          </p:nvPr>
        </p:nvSpPr>
        <p:spPr>
          <a:xfrm>
            <a:off x="16434016" y="1572639"/>
            <a:ext cx="1222868" cy="1222868"/>
          </a:xfrm>
        </p:spPr>
        <p:txBody>
          <a:bodyPr>
            <a:normAutofit/>
          </a:bodyPr>
          <a:lstStyle>
            <a:lvl1pPr>
              <a:defRPr sz="1600"/>
            </a:lvl1pPr>
          </a:lstStyle>
          <a:p>
            <a:r>
              <a:rPr kumimoji="1" lang="en-US" altLang="ja-JP"/>
              <a:t>ICON</a:t>
            </a:r>
            <a:endParaRPr kumimoji="1" lang="ja-JP" altLang="en-US"/>
          </a:p>
        </p:txBody>
      </p:sp>
      <p:sp>
        <p:nvSpPr>
          <p:cNvPr id="43" name="図プレースホルダー 7"/>
          <p:cNvSpPr>
            <a:spLocks noGrp="1"/>
          </p:cNvSpPr>
          <p:nvPr>
            <p:ph type="pic" sz="quarter" idx="39" hasCustomPrompt="1"/>
          </p:nvPr>
        </p:nvSpPr>
        <p:spPr>
          <a:xfrm>
            <a:off x="637261" y="8169738"/>
            <a:ext cx="1222868" cy="1222868"/>
          </a:xfrm>
        </p:spPr>
        <p:txBody>
          <a:bodyPr>
            <a:normAutofit/>
          </a:bodyPr>
          <a:lstStyle>
            <a:lvl1pPr>
              <a:defRPr sz="1600"/>
            </a:lvl1pPr>
          </a:lstStyle>
          <a:p>
            <a:r>
              <a:rPr kumimoji="1" lang="en-US" altLang="ja-JP"/>
              <a:t>ICON</a:t>
            </a:r>
            <a:endParaRPr kumimoji="1" lang="ja-JP" altLang="en-US"/>
          </a:p>
        </p:txBody>
      </p:sp>
      <p:sp>
        <p:nvSpPr>
          <p:cNvPr id="44" name="図プレースホルダー 7"/>
          <p:cNvSpPr>
            <a:spLocks noGrp="1"/>
          </p:cNvSpPr>
          <p:nvPr>
            <p:ph type="pic" sz="quarter" idx="40" hasCustomPrompt="1"/>
          </p:nvPr>
        </p:nvSpPr>
        <p:spPr>
          <a:xfrm>
            <a:off x="16434016" y="8196107"/>
            <a:ext cx="1222868" cy="1222868"/>
          </a:xfrm>
        </p:spPr>
        <p:txBody>
          <a:bodyPr>
            <a:normAutofit/>
          </a:bodyPr>
          <a:lstStyle>
            <a:lvl1pPr>
              <a:defRPr sz="1600"/>
            </a:lvl1pPr>
          </a:lstStyle>
          <a:p>
            <a:r>
              <a:rPr kumimoji="1" lang="en-US" altLang="ja-JP"/>
              <a:t>ICON</a:t>
            </a:r>
            <a:endParaRPr kumimoji="1" lang="ja-JP" altLang="en-US"/>
          </a:p>
        </p:txBody>
      </p:sp>
    </p:spTree>
    <p:extLst>
      <p:ext uri="{BB962C8B-B14F-4D97-AF65-F5344CB8AC3E}">
        <p14:creationId xmlns:p14="http://schemas.microsoft.com/office/powerpoint/2010/main" val="226854974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x4 Images 1">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lang="en-US" altLang="ja-JP"/>
              <a:t>SLIDE TITLE HERE</a:t>
            </a:r>
            <a:endParaRPr kumimoji="1" lang="ja-JP" altLang="en-US"/>
          </a:p>
        </p:txBody>
      </p:sp>
      <p:sp>
        <p:nvSpPr>
          <p:cNvPr id="3" name="フッター プレースホルダー 2"/>
          <p:cNvSpPr>
            <a:spLocks noGrp="1"/>
          </p:cNvSpPr>
          <p:nvPr>
            <p:ph type="ftr" sz="quarter" idx="10"/>
          </p:nvPr>
        </p:nvSpPr>
        <p:spPr>
          <a:xfrm>
            <a:off x="9413236" y="9591367"/>
            <a:ext cx="7776864" cy="547688"/>
          </a:xfrm>
          <a:prstGeom prst="rect">
            <a:avLst/>
          </a:prstGeom>
        </p:spPr>
        <p:txBody>
          <a:bodyPr/>
          <a:lstStyle/>
          <a:p>
            <a:r>
              <a:rPr lang="en-US"/>
              <a:t>The Power of PowerPoint | thepopp.com</a:t>
            </a:r>
          </a:p>
        </p:txBody>
      </p:sp>
      <p:sp>
        <p:nvSpPr>
          <p:cNvPr id="4" name="スライド番号プレースホルダー 3"/>
          <p:cNvSpPr>
            <a:spLocks noGrp="1"/>
          </p:cNvSpPr>
          <p:nvPr>
            <p:ph type="sldNum" sz="quarter" idx="11"/>
          </p:nvPr>
        </p:nvSpPr>
        <p:spPr/>
        <p:txBody>
          <a:bodyPr/>
          <a:lstStyle/>
          <a:p>
            <a:fld id="{387164BF-D67A-46C0-81D2-5BAF67C00C80}" type="slidenum">
              <a:rPr lang="en-US" smtClean="0"/>
              <a:pPr/>
              <a:t>‹#›</a:t>
            </a:fld>
            <a:endParaRPr lang="en-US"/>
          </a:p>
        </p:txBody>
      </p:sp>
      <p:sp>
        <p:nvSpPr>
          <p:cNvPr id="5" name="円/楕円 4"/>
          <p:cNvSpPr/>
          <p:nvPr userDrawn="1"/>
        </p:nvSpPr>
        <p:spPr>
          <a:xfrm>
            <a:off x="1498356" y="1634381"/>
            <a:ext cx="3063774" cy="3064040"/>
          </a:xfrm>
          <a:prstGeom prst="ellipse">
            <a:avLst/>
          </a:prstGeom>
          <a:solidFill>
            <a:schemeClr val="accent1">
              <a:lumMod val="20000"/>
              <a:lumOff val="80000"/>
              <a:alpha val="30000"/>
            </a:schemeClr>
          </a:solidFill>
          <a:ln w="12700">
            <a:solidFill>
              <a:schemeClr val="accent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2400">
              <a:solidFill>
                <a:schemeClr val="tx1"/>
              </a:solidFill>
              <a:latin typeface="+mj-lt"/>
            </a:endParaRPr>
          </a:p>
        </p:txBody>
      </p:sp>
      <p:sp>
        <p:nvSpPr>
          <p:cNvPr id="6" name="図プレースホルダー 9"/>
          <p:cNvSpPr>
            <a:spLocks noGrp="1"/>
          </p:cNvSpPr>
          <p:nvPr>
            <p:ph type="pic" sz="quarter" idx="12" hasCustomPrompt="1"/>
          </p:nvPr>
        </p:nvSpPr>
        <p:spPr>
          <a:xfrm>
            <a:off x="1644130" y="1780168"/>
            <a:ext cx="2772227" cy="2772467"/>
          </a:xfrm>
          <a:prstGeom prst="ellipse">
            <a:avLst/>
          </a:prstGeom>
        </p:spPr>
        <p:txBody>
          <a:bodyPr/>
          <a:lstStyle>
            <a:lvl1pPr>
              <a:defRPr/>
            </a:lvl1pPr>
          </a:lstStyle>
          <a:p>
            <a:r>
              <a:rPr kumimoji="1" lang="en-US" altLang="ja-JP"/>
              <a:t>Add Image</a:t>
            </a:r>
            <a:endParaRPr kumimoji="1" lang="ja-JP" altLang="en-US"/>
          </a:p>
        </p:txBody>
      </p:sp>
      <p:sp>
        <p:nvSpPr>
          <p:cNvPr id="7" name="テキスト プレースホルダー 6"/>
          <p:cNvSpPr>
            <a:spLocks noGrp="1"/>
          </p:cNvSpPr>
          <p:nvPr>
            <p:ph type="body" sz="quarter" idx="16" hasCustomPrompt="1"/>
          </p:nvPr>
        </p:nvSpPr>
        <p:spPr>
          <a:xfrm>
            <a:off x="1087311" y="4784731"/>
            <a:ext cx="3885863" cy="673804"/>
          </a:xfrm>
          <a:prstGeom prst="rect">
            <a:avLst/>
          </a:prstGeom>
        </p:spPr>
        <p:txBody>
          <a:bodyPr anchor="t">
            <a:normAutofit/>
          </a:bodyPr>
          <a:lstStyle>
            <a:lvl1pPr marL="0" indent="0" algn="ctr">
              <a:buNone/>
              <a:defRPr sz="2800" baseline="0">
                <a:solidFill>
                  <a:schemeClr val="accent1"/>
                </a:solidFill>
                <a:latin typeface="+mj-lt"/>
              </a:defRPr>
            </a:lvl1pPr>
          </a:lstStyle>
          <a:p>
            <a:pPr lvl="0"/>
            <a:r>
              <a:rPr kumimoji="1" lang="en-US" altLang="ja-JP"/>
              <a:t>TEXT HERE</a:t>
            </a:r>
            <a:endParaRPr kumimoji="1" lang="ja-JP" altLang="en-US"/>
          </a:p>
        </p:txBody>
      </p:sp>
      <p:sp>
        <p:nvSpPr>
          <p:cNvPr id="8" name="円/楕円 7"/>
          <p:cNvSpPr/>
          <p:nvPr userDrawn="1"/>
        </p:nvSpPr>
        <p:spPr>
          <a:xfrm>
            <a:off x="5548806" y="1634380"/>
            <a:ext cx="3063774" cy="3064040"/>
          </a:xfrm>
          <a:prstGeom prst="ellipse">
            <a:avLst/>
          </a:prstGeom>
          <a:solidFill>
            <a:schemeClr val="accent1">
              <a:lumMod val="20000"/>
              <a:lumOff val="80000"/>
              <a:alpha val="30000"/>
            </a:schemeClr>
          </a:solidFill>
          <a:ln w="12700">
            <a:solidFill>
              <a:schemeClr val="accent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2400">
              <a:solidFill>
                <a:schemeClr val="tx1"/>
              </a:solidFill>
              <a:latin typeface="+mj-lt"/>
            </a:endParaRPr>
          </a:p>
        </p:txBody>
      </p:sp>
      <p:sp>
        <p:nvSpPr>
          <p:cNvPr id="9" name="図プレースホルダー 9"/>
          <p:cNvSpPr>
            <a:spLocks noGrp="1"/>
          </p:cNvSpPr>
          <p:nvPr>
            <p:ph type="pic" sz="quarter" idx="17" hasCustomPrompt="1"/>
          </p:nvPr>
        </p:nvSpPr>
        <p:spPr>
          <a:xfrm>
            <a:off x="5694580" y="1780167"/>
            <a:ext cx="2772227" cy="2772467"/>
          </a:xfrm>
          <a:prstGeom prst="ellipse">
            <a:avLst/>
          </a:prstGeom>
        </p:spPr>
        <p:txBody>
          <a:bodyPr/>
          <a:lstStyle>
            <a:lvl1pPr>
              <a:defRPr/>
            </a:lvl1pPr>
          </a:lstStyle>
          <a:p>
            <a:r>
              <a:rPr kumimoji="1" lang="en-US" altLang="ja-JP"/>
              <a:t>Add Image</a:t>
            </a:r>
            <a:endParaRPr kumimoji="1" lang="ja-JP" altLang="en-US"/>
          </a:p>
        </p:txBody>
      </p:sp>
      <p:sp>
        <p:nvSpPr>
          <p:cNvPr id="10" name="テキスト プレースホルダー 6"/>
          <p:cNvSpPr>
            <a:spLocks noGrp="1"/>
          </p:cNvSpPr>
          <p:nvPr>
            <p:ph type="body" sz="quarter" idx="18" hasCustomPrompt="1"/>
          </p:nvPr>
        </p:nvSpPr>
        <p:spPr>
          <a:xfrm>
            <a:off x="5137761" y="4784730"/>
            <a:ext cx="3885863" cy="673804"/>
          </a:xfrm>
          <a:prstGeom prst="rect">
            <a:avLst/>
          </a:prstGeom>
        </p:spPr>
        <p:txBody>
          <a:bodyPr anchor="t">
            <a:normAutofit/>
          </a:bodyPr>
          <a:lstStyle>
            <a:lvl1pPr marL="0" indent="0" algn="ctr">
              <a:buNone/>
              <a:defRPr sz="2800" baseline="0">
                <a:solidFill>
                  <a:schemeClr val="accent1"/>
                </a:solidFill>
                <a:latin typeface="+mj-lt"/>
              </a:defRPr>
            </a:lvl1pPr>
          </a:lstStyle>
          <a:p>
            <a:pPr lvl="0"/>
            <a:r>
              <a:rPr kumimoji="1" lang="en-US" altLang="ja-JP"/>
              <a:t>TEXT HERE</a:t>
            </a:r>
            <a:endParaRPr kumimoji="1" lang="ja-JP" altLang="en-US"/>
          </a:p>
        </p:txBody>
      </p:sp>
      <p:sp>
        <p:nvSpPr>
          <p:cNvPr id="11" name="円/楕円 10"/>
          <p:cNvSpPr/>
          <p:nvPr userDrawn="1"/>
        </p:nvSpPr>
        <p:spPr>
          <a:xfrm>
            <a:off x="9612852" y="1634381"/>
            <a:ext cx="3063774" cy="3064040"/>
          </a:xfrm>
          <a:prstGeom prst="ellipse">
            <a:avLst/>
          </a:prstGeom>
          <a:solidFill>
            <a:schemeClr val="accent1">
              <a:lumMod val="20000"/>
              <a:lumOff val="80000"/>
              <a:alpha val="30000"/>
            </a:schemeClr>
          </a:solidFill>
          <a:ln w="12700">
            <a:solidFill>
              <a:schemeClr val="accent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2400">
              <a:solidFill>
                <a:schemeClr val="tx1"/>
              </a:solidFill>
              <a:latin typeface="+mj-lt"/>
            </a:endParaRPr>
          </a:p>
        </p:txBody>
      </p:sp>
      <p:sp>
        <p:nvSpPr>
          <p:cNvPr id="12" name="図プレースホルダー 9"/>
          <p:cNvSpPr>
            <a:spLocks noGrp="1"/>
          </p:cNvSpPr>
          <p:nvPr>
            <p:ph type="pic" sz="quarter" idx="19" hasCustomPrompt="1"/>
          </p:nvPr>
        </p:nvSpPr>
        <p:spPr>
          <a:xfrm>
            <a:off x="9758626" y="1780168"/>
            <a:ext cx="2772227" cy="2772467"/>
          </a:xfrm>
          <a:prstGeom prst="ellipse">
            <a:avLst/>
          </a:prstGeom>
        </p:spPr>
        <p:txBody>
          <a:bodyPr/>
          <a:lstStyle>
            <a:lvl1pPr>
              <a:defRPr/>
            </a:lvl1pPr>
          </a:lstStyle>
          <a:p>
            <a:r>
              <a:rPr kumimoji="1" lang="en-US" altLang="ja-JP"/>
              <a:t>Add Image</a:t>
            </a:r>
            <a:endParaRPr kumimoji="1" lang="ja-JP" altLang="en-US"/>
          </a:p>
        </p:txBody>
      </p:sp>
      <p:sp>
        <p:nvSpPr>
          <p:cNvPr id="13" name="テキスト プレースホルダー 6"/>
          <p:cNvSpPr>
            <a:spLocks noGrp="1"/>
          </p:cNvSpPr>
          <p:nvPr>
            <p:ph type="body" sz="quarter" idx="20" hasCustomPrompt="1"/>
          </p:nvPr>
        </p:nvSpPr>
        <p:spPr>
          <a:xfrm>
            <a:off x="9201807" y="4784731"/>
            <a:ext cx="3885863" cy="673804"/>
          </a:xfrm>
          <a:prstGeom prst="rect">
            <a:avLst/>
          </a:prstGeom>
        </p:spPr>
        <p:txBody>
          <a:bodyPr anchor="t">
            <a:normAutofit/>
          </a:bodyPr>
          <a:lstStyle>
            <a:lvl1pPr marL="0" indent="0" algn="ctr">
              <a:buNone/>
              <a:defRPr sz="2800" baseline="0">
                <a:solidFill>
                  <a:schemeClr val="accent1"/>
                </a:solidFill>
                <a:latin typeface="+mj-lt"/>
              </a:defRPr>
            </a:lvl1pPr>
          </a:lstStyle>
          <a:p>
            <a:pPr lvl="0"/>
            <a:r>
              <a:rPr kumimoji="1" lang="en-US" altLang="ja-JP"/>
              <a:t>TEXT HERE</a:t>
            </a:r>
            <a:endParaRPr kumimoji="1" lang="ja-JP" altLang="en-US"/>
          </a:p>
        </p:txBody>
      </p:sp>
      <p:sp>
        <p:nvSpPr>
          <p:cNvPr id="14" name="円/楕円 13"/>
          <p:cNvSpPr/>
          <p:nvPr userDrawn="1"/>
        </p:nvSpPr>
        <p:spPr>
          <a:xfrm>
            <a:off x="13663302" y="1634380"/>
            <a:ext cx="3063774" cy="3064040"/>
          </a:xfrm>
          <a:prstGeom prst="ellipse">
            <a:avLst/>
          </a:prstGeom>
          <a:solidFill>
            <a:schemeClr val="accent1">
              <a:lumMod val="20000"/>
              <a:lumOff val="80000"/>
              <a:alpha val="30000"/>
            </a:schemeClr>
          </a:solidFill>
          <a:ln w="12700">
            <a:solidFill>
              <a:schemeClr val="accent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2400">
              <a:solidFill>
                <a:schemeClr val="tx1"/>
              </a:solidFill>
              <a:latin typeface="+mj-lt"/>
            </a:endParaRPr>
          </a:p>
        </p:txBody>
      </p:sp>
      <p:sp>
        <p:nvSpPr>
          <p:cNvPr id="15" name="図プレースホルダー 9"/>
          <p:cNvSpPr>
            <a:spLocks noGrp="1"/>
          </p:cNvSpPr>
          <p:nvPr>
            <p:ph type="pic" sz="quarter" idx="21" hasCustomPrompt="1"/>
          </p:nvPr>
        </p:nvSpPr>
        <p:spPr>
          <a:xfrm>
            <a:off x="13809076" y="1780167"/>
            <a:ext cx="2772227" cy="2772467"/>
          </a:xfrm>
          <a:prstGeom prst="ellipse">
            <a:avLst/>
          </a:prstGeom>
        </p:spPr>
        <p:txBody>
          <a:bodyPr/>
          <a:lstStyle>
            <a:lvl1pPr>
              <a:defRPr/>
            </a:lvl1pPr>
          </a:lstStyle>
          <a:p>
            <a:r>
              <a:rPr kumimoji="1" lang="en-US" altLang="ja-JP"/>
              <a:t>Add Image</a:t>
            </a:r>
            <a:endParaRPr kumimoji="1" lang="ja-JP" altLang="en-US"/>
          </a:p>
        </p:txBody>
      </p:sp>
      <p:sp>
        <p:nvSpPr>
          <p:cNvPr id="16" name="テキスト プレースホルダー 6"/>
          <p:cNvSpPr>
            <a:spLocks noGrp="1"/>
          </p:cNvSpPr>
          <p:nvPr>
            <p:ph type="body" sz="quarter" idx="22" hasCustomPrompt="1"/>
          </p:nvPr>
        </p:nvSpPr>
        <p:spPr>
          <a:xfrm>
            <a:off x="13252257" y="4784730"/>
            <a:ext cx="3885863" cy="673804"/>
          </a:xfrm>
          <a:prstGeom prst="rect">
            <a:avLst/>
          </a:prstGeom>
        </p:spPr>
        <p:txBody>
          <a:bodyPr anchor="t">
            <a:normAutofit/>
          </a:bodyPr>
          <a:lstStyle>
            <a:lvl1pPr marL="0" indent="0" algn="ctr">
              <a:buNone/>
              <a:defRPr sz="2800" baseline="0">
                <a:solidFill>
                  <a:schemeClr val="accent1"/>
                </a:solidFill>
                <a:latin typeface="+mj-lt"/>
              </a:defRPr>
            </a:lvl1pPr>
          </a:lstStyle>
          <a:p>
            <a:pPr lvl="0"/>
            <a:r>
              <a:rPr kumimoji="1" lang="en-US" altLang="ja-JP"/>
              <a:t>TEXT HERE</a:t>
            </a:r>
            <a:endParaRPr kumimoji="1" lang="ja-JP" altLang="en-US"/>
          </a:p>
        </p:txBody>
      </p:sp>
      <p:sp>
        <p:nvSpPr>
          <p:cNvPr id="17" name="円/楕円 16"/>
          <p:cNvSpPr/>
          <p:nvPr userDrawn="1"/>
        </p:nvSpPr>
        <p:spPr>
          <a:xfrm>
            <a:off x="1498356" y="5711370"/>
            <a:ext cx="3063774" cy="3064040"/>
          </a:xfrm>
          <a:prstGeom prst="ellipse">
            <a:avLst/>
          </a:prstGeom>
          <a:solidFill>
            <a:schemeClr val="accent1">
              <a:lumMod val="20000"/>
              <a:lumOff val="80000"/>
              <a:alpha val="30000"/>
            </a:schemeClr>
          </a:solidFill>
          <a:ln w="12700">
            <a:solidFill>
              <a:schemeClr val="accent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2400">
              <a:solidFill>
                <a:schemeClr val="tx1"/>
              </a:solidFill>
              <a:latin typeface="+mj-lt"/>
            </a:endParaRPr>
          </a:p>
        </p:txBody>
      </p:sp>
      <p:sp>
        <p:nvSpPr>
          <p:cNvPr id="18" name="図プレースホルダー 9"/>
          <p:cNvSpPr>
            <a:spLocks noGrp="1"/>
          </p:cNvSpPr>
          <p:nvPr>
            <p:ph type="pic" sz="quarter" idx="23" hasCustomPrompt="1"/>
          </p:nvPr>
        </p:nvSpPr>
        <p:spPr>
          <a:xfrm>
            <a:off x="1644130" y="5857157"/>
            <a:ext cx="2772227" cy="2772467"/>
          </a:xfrm>
          <a:prstGeom prst="ellipse">
            <a:avLst/>
          </a:prstGeom>
        </p:spPr>
        <p:txBody>
          <a:bodyPr/>
          <a:lstStyle>
            <a:lvl1pPr>
              <a:defRPr/>
            </a:lvl1pPr>
          </a:lstStyle>
          <a:p>
            <a:r>
              <a:rPr kumimoji="1" lang="en-US" altLang="ja-JP"/>
              <a:t>Add Image</a:t>
            </a:r>
            <a:endParaRPr kumimoji="1" lang="ja-JP" altLang="en-US"/>
          </a:p>
        </p:txBody>
      </p:sp>
      <p:sp>
        <p:nvSpPr>
          <p:cNvPr id="19" name="テキスト プレースホルダー 6"/>
          <p:cNvSpPr>
            <a:spLocks noGrp="1"/>
          </p:cNvSpPr>
          <p:nvPr>
            <p:ph type="body" sz="quarter" idx="24" hasCustomPrompt="1"/>
          </p:nvPr>
        </p:nvSpPr>
        <p:spPr>
          <a:xfrm>
            <a:off x="1087311" y="8835181"/>
            <a:ext cx="3885863" cy="673804"/>
          </a:xfrm>
          <a:prstGeom prst="rect">
            <a:avLst/>
          </a:prstGeom>
        </p:spPr>
        <p:txBody>
          <a:bodyPr anchor="t">
            <a:normAutofit/>
          </a:bodyPr>
          <a:lstStyle>
            <a:lvl1pPr marL="0" indent="0" algn="ctr">
              <a:buNone/>
              <a:defRPr sz="2800" baseline="0">
                <a:solidFill>
                  <a:schemeClr val="accent1"/>
                </a:solidFill>
                <a:latin typeface="+mj-lt"/>
              </a:defRPr>
            </a:lvl1pPr>
          </a:lstStyle>
          <a:p>
            <a:pPr lvl="0"/>
            <a:r>
              <a:rPr kumimoji="1" lang="en-US" altLang="ja-JP"/>
              <a:t>TEXT HERE</a:t>
            </a:r>
            <a:endParaRPr kumimoji="1" lang="ja-JP" altLang="en-US"/>
          </a:p>
        </p:txBody>
      </p:sp>
      <p:sp>
        <p:nvSpPr>
          <p:cNvPr id="20" name="円/楕円 19"/>
          <p:cNvSpPr/>
          <p:nvPr userDrawn="1"/>
        </p:nvSpPr>
        <p:spPr>
          <a:xfrm>
            <a:off x="5548806" y="5711369"/>
            <a:ext cx="3063774" cy="3064040"/>
          </a:xfrm>
          <a:prstGeom prst="ellipse">
            <a:avLst/>
          </a:prstGeom>
          <a:solidFill>
            <a:schemeClr val="accent1">
              <a:lumMod val="20000"/>
              <a:lumOff val="80000"/>
              <a:alpha val="30000"/>
            </a:schemeClr>
          </a:solidFill>
          <a:ln w="12700">
            <a:solidFill>
              <a:schemeClr val="accent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2400">
              <a:solidFill>
                <a:schemeClr val="tx1"/>
              </a:solidFill>
              <a:latin typeface="+mj-lt"/>
            </a:endParaRPr>
          </a:p>
        </p:txBody>
      </p:sp>
      <p:sp>
        <p:nvSpPr>
          <p:cNvPr id="21" name="図プレースホルダー 9"/>
          <p:cNvSpPr>
            <a:spLocks noGrp="1"/>
          </p:cNvSpPr>
          <p:nvPr>
            <p:ph type="pic" sz="quarter" idx="25" hasCustomPrompt="1"/>
          </p:nvPr>
        </p:nvSpPr>
        <p:spPr>
          <a:xfrm>
            <a:off x="5694580" y="5857156"/>
            <a:ext cx="2772227" cy="2772467"/>
          </a:xfrm>
          <a:prstGeom prst="ellipse">
            <a:avLst/>
          </a:prstGeom>
        </p:spPr>
        <p:txBody>
          <a:bodyPr/>
          <a:lstStyle>
            <a:lvl1pPr>
              <a:defRPr/>
            </a:lvl1pPr>
          </a:lstStyle>
          <a:p>
            <a:r>
              <a:rPr kumimoji="1" lang="en-US" altLang="ja-JP"/>
              <a:t>Add Image</a:t>
            </a:r>
            <a:endParaRPr kumimoji="1" lang="ja-JP" altLang="en-US"/>
          </a:p>
        </p:txBody>
      </p:sp>
      <p:sp>
        <p:nvSpPr>
          <p:cNvPr id="22" name="テキスト プレースホルダー 6"/>
          <p:cNvSpPr>
            <a:spLocks noGrp="1"/>
          </p:cNvSpPr>
          <p:nvPr>
            <p:ph type="body" sz="quarter" idx="26" hasCustomPrompt="1"/>
          </p:nvPr>
        </p:nvSpPr>
        <p:spPr>
          <a:xfrm>
            <a:off x="5137761" y="8835180"/>
            <a:ext cx="3885863" cy="673804"/>
          </a:xfrm>
          <a:prstGeom prst="rect">
            <a:avLst/>
          </a:prstGeom>
        </p:spPr>
        <p:txBody>
          <a:bodyPr anchor="t">
            <a:normAutofit/>
          </a:bodyPr>
          <a:lstStyle>
            <a:lvl1pPr marL="0" indent="0" algn="ctr">
              <a:buNone/>
              <a:defRPr sz="2800" baseline="0">
                <a:solidFill>
                  <a:schemeClr val="accent1"/>
                </a:solidFill>
                <a:latin typeface="+mj-lt"/>
              </a:defRPr>
            </a:lvl1pPr>
          </a:lstStyle>
          <a:p>
            <a:pPr lvl="0"/>
            <a:r>
              <a:rPr kumimoji="1" lang="en-US" altLang="ja-JP"/>
              <a:t>TEXT HERE</a:t>
            </a:r>
            <a:endParaRPr kumimoji="1" lang="ja-JP" altLang="en-US"/>
          </a:p>
        </p:txBody>
      </p:sp>
      <p:sp>
        <p:nvSpPr>
          <p:cNvPr id="23" name="円/楕円 22"/>
          <p:cNvSpPr/>
          <p:nvPr userDrawn="1"/>
        </p:nvSpPr>
        <p:spPr>
          <a:xfrm>
            <a:off x="9612852" y="5711370"/>
            <a:ext cx="3063774" cy="3064040"/>
          </a:xfrm>
          <a:prstGeom prst="ellipse">
            <a:avLst/>
          </a:prstGeom>
          <a:solidFill>
            <a:schemeClr val="accent1">
              <a:lumMod val="20000"/>
              <a:lumOff val="80000"/>
              <a:alpha val="30000"/>
            </a:schemeClr>
          </a:solidFill>
          <a:ln w="12700">
            <a:solidFill>
              <a:schemeClr val="accent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2400">
              <a:solidFill>
                <a:schemeClr val="tx1"/>
              </a:solidFill>
              <a:latin typeface="+mj-lt"/>
            </a:endParaRPr>
          </a:p>
        </p:txBody>
      </p:sp>
      <p:sp>
        <p:nvSpPr>
          <p:cNvPr id="24" name="図プレースホルダー 9"/>
          <p:cNvSpPr>
            <a:spLocks noGrp="1"/>
          </p:cNvSpPr>
          <p:nvPr>
            <p:ph type="pic" sz="quarter" idx="27" hasCustomPrompt="1"/>
          </p:nvPr>
        </p:nvSpPr>
        <p:spPr>
          <a:xfrm>
            <a:off x="9758626" y="5857157"/>
            <a:ext cx="2772227" cy="2772467"/>
          </a:xfrm>
          <a:prstGeom prst="ellipse">
            <a:avLst/>
          </a:prstGeom>
        </p:spPr>
        <p:txBody>
          <a:bodyPr/>
          <a:lstStyle>
            <a:lvl1pPr>
              <a:defRPr/>
            </a:lvl1pPr>
          </a:lstStyle>
          <a:p>
            <a:r>
              <a:rPr kumimoji="1" lang="en-US" altLang="ja-JP"/>
              <a:t>Add Image</a:t>
            </a:r>
            <a:endParaRPr kumimoji="1" lang="ja-JP" altLang="en-US"/>
          </a:p>
        </p:txBody>
      </p:sp>
      <p:sp>
        <p:nvSpPr>
          <p:cNvPr id="25" name="テキスト プレースホルダー 6"/>
          <p:cNvSpPr>
            <a:spLocks noGrp="1"/>
          </p:cNvSpPr>
          <p:nvPr>
            <p:ph type="body" sz="quarter" idx="28" hasCustomPrompt="1"/>
          </p:nvPr>
        </p:nvSpPr>
        <p:spPr>
          <a:xfrm>
            <a:off x="9201807" y="8835181"/>
            <a:ext cx="3885863" cy="673804"/>
          </a:xfrm>
          <a:prstGeom prst="rect">
            <a:avLst/>
          </a:prstGeom>
        </p:spPr>
        <p:txBody>
          <a:bodyPr anchor="t">
            <a:normAutofit/>
          </a:bodyPr>
          <a:lstStyle>
            <a:lvl1pPr marL="0" indent="0" algn="ctr">
              <a:buNone/>
              <a:defRPr sz="2800" baseline="0">
                <a:solidFill>
                  <a:schemeClr val="accent1"/>
                </a:solidFill>
                <a:latin typeface="+mj-lt"/>
              </a:defRPr>
            </a:lvl1pPr>
          </a:lstStyle>
          <a:p>
            <a:pPr lvl="0"/>
            <a:r>
              <a:rPr kumimoji="1" lang="en-US" altLang="ja-JP"/>
              <a:t>TEXT HERE</a:t>
            </a:r>
            <a:endParaRPr kumimoji="1" lang="ja-JP" altLang="en-US"/>
          </a:p>
        </p:txBody>
      </p:sp>
      <p:sp>
        <p:nvSpPr>
          <p:cNvPr id="26" name="円/楕円 25"/>
          <p:cNvSpPr/>
          <p:nvPr userDrawn="1"/>
        </p:nvSpPr>
        <p:spPr>
          <a:xfrm>
            <a:off x="13663302" y="5711369"/>
            <a:ext cx="3063774" cy="3064040"/>
          </a:xfrm>
          <a:prstGeom prst="ellipse">
            <a:avLst/>
          </a:prstGeom>
          <a:solidFill>
            <a:schemeClr val="accent1">
              <a:lumMod val="20000"/>
              <a:lumOff val="80000"/>
              <a:alpha val="30000"/>
            </a:schemeClr>
          </a:solidFill>
          <a:ln w="12700">
            <a:solidFill>
              <a:schemeClr val="accent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2400">
              <a:solidFill>
                <a:schemeClr val="tx1"/>
              </a:solidFill>
              <a:latin typeface="+mj-lt"/>
            </a:endParaRPr>
          </a:p>
        </p:txBody>
      </p:sp>
      <p:sp>
        <p:nvSpPr>
          <p:cNvPr id="27" name="図プレースホルダー 9"/>
          <p:cNvSpPr>
            <a:spLocks noGrp="1"/>
          </p:cNvSpPr>
          <p:nvPr>
            <p:ph type="pic" sz="quarter" idx="29" hasCustomPrompt="1"/>
          </p:nvPr>
        </p:nvSpPr>
        <p:spPr>
          <a:xfrm>
            <a:off x="13809076" y="5857156"/>
            <a:ext cx="2772227" cy="2772467"/>
          </a:xfrm>
          <a:prstGeom prst="ellipse">
            <a:avLst/>
          </a:prstGeom>
        </p:spPr>
        <p:txBody>
          <a:bodyPr/>
          <a:lstStyle>
            <a:lvl1pPr>
              <a:defRPr/>
            </a:lvl1pPr>
          </a:lstStyle>
          <a:p>
            <a:r>
              <a:rPr kumimoji="1" lang="en-US" altLang="ja-JP"/>
              <a:t>Add Image</a:t>
            </a:r>
            <a:endParaRPr kumimoji="1" lang="ja-JP" altLang="en-US"/>
          </a:p>
        </p:txBody>
      </p:sp>
      <p:sp>
        <p:nvSpPr>
          <p:cNvPr id="28" name="テキスト プレースホルダー 6"/>
          <p:cNvSpPr>
            <a:spLocks noGrp="1"/>
          </p:cNvSpPr>
          <p:nvPr>
            <p:ph type="body" sz="quarter" idx="30" hasCustomPrompt="1"/>
          </p:nvPr>
        </p:nvSpPr>
        <p:spPr>
          <a:xfrm>
            <a:off x="13252257" y="8835180"/>
            <a:ext cx="3885863" cy="673804"/>
          </a:xfrm>
          <a:prstGeom prst="rect">
            <a:avLst/>
          </a:prstGeom>
        </p:spPr>
        <p:txBody>
          <a:bodyPr anchor="t">
            <a:normAutofit/>
          </a:bodyPr>
          <a:lstStyle>
            <a:lvl1pPr marL="0" indent="0" algn="ctr">
              <a:buNone/>
              <a:defRPr sz="2800" baseline="0">
                <a:solidFill>
                  <a:schemeClr val="accent1"/>
                </a:solidFill>
                <a:latin typeface="+mj-lt"/>
              </a:defRPr>
            </a:lvl1pPr>
          </a:lstStyle>
          <a:p>
            <a:pPr lvl="0"/>
            <a:r>
              <a:rPr kumimoji="1" lang="en-US" altLang="ja-JP"/>
              <a:t>TEXT HERE</a:t>
            </a:r>
            <a:endParaRPr kumimoji="1" lang="ja-JP" altLang="en-US"/>
          </a:p>
        </p:txBody>
      </p:sp>
    </p:spTree>
    <p:extLst>
      <p:ext uri="{BB962C8B-B14F-4D97-AF65-F5344CB8AC3E}">
        <p14:creationId xmlns:p14="http://schemas.microsoft.com/office/powerpoint/2010/main" val="30915126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x4 Images 2">
    <p:spTree>
      <p:nvGrpSpPr>
        <p:cNvPr id="1" name=""/>
        <p:cNvGrpSpPr/>
        <p:nvPr/>
      </p:nvGrpSpPr>
      <p:grpSpPr>
        <a:xfrm>
          <a:off x="0" y="0"/>
          <a:ext cx="0" cy="0"/>
          <a:chOff x="0" y="0"/>
          <a:chExt cx="0" cy="0"/>
        </a:xfrm>
      </p:grpSpPr>
      <p:sp>
        <p:nvSpPr>
          <p:cNvPr id="20" name="円/楕円 19"/>
          <p:cNvSpPr/>
          <p:nvPr userDrawn="1"/>
        </p:nvSpPr>
        <p:spPr>
          <a:xfrm>
            <a:off x="1024052" y="1849270"/>
            <a:ext cx="3365500" cy="2608430"/>
          </a:xfrm>
          <a:custGeom>
            <a:avLst/>
            <a:gdLst/>
            <a:ahLst/>
            <a:cxnLst/>
            <a:rect l="l" t="t" r="r" b="b"/>
            <a:pathLst>
              <a:path w="3365500" h="2608430">
                <a:moveTo>
                  <a:pt x="1682750" y="0"/>
                </a:moveTo>
                <a:cubicBezTo>
                  <a:pt x="2612107" y="0"/>
                  <a:pt x="3365500" y="753393"/>
                  <a:pt x="3365500" y="1682750"/>
                </a:cubicBezTo>
                <a:cubicBezTo>
                  <a:pt x="3365500" y="2024906"/>
                  <a:pt x="3263382" y="2343211"/>
                  <a:pt x="3087324" y="2608430"/>
                </a:cubicBezTo>
                <a:lnTo>
                  <a:pt x="278177" y="2608430"/>
                </a:lnTo>
                <a:cubicBezTo>
                  <a:pt x="102119" y="2343211"/>
                  <a:pt x="0" y="2024906"/>
                  <a:pt x="0" y="1682750"/>
                </a:cubicBezTo>
                <a:cubicBezTo>
                  <a:pt x="0" y="753393"/>
                  <a:pt x="753393" y="0"/>
                  <a:pt x="1682750" y="0"/>
                </a:cubicBezTo>
                <a:close/>
              </a:path>
            </a:pathLst>
          </a:custGeom>
          <a:solidFill>
            <a:schemeClr val="accent1">
              <a:lumMod val="20000"/>
              <a:lumOff val="80000"/>
              <a:alpha val="3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hasCustomPrompt="1"/>
          </p:nvPr>
        </p:nvSpPr>
        <p:spPr/>
        <p:txBody>
          <a:bodyPr/>
          <a:lstStyle/>
          <a:p>
            <a:r>
              <a:rPr lang="en-US" altLang="ja-JP"/>
              <a:t>SLIDE TITLE HERE</a:t>
            </a:r>
            <a:endParaRPr kumimoji="1" lang="ja-JP" altLang="en-US"/>
          </a:p>
        </p:txBody>
      </p:sp>
      <p:sp>
        <p:nvSpPr>
          <p:cNvPr id="3" name="フッター プレースホルダー 2"/>
          <p:cNvSpPr>
            <a:spLocks noGrp="1"/>
          </p:cNvSpPr>
          <p:nvPr>
            <p:ph type="ftr" sz="quarter" idx="10"/>
          </p:nvPr>
        </p:nvSpPr>
        <p:spPr>
          <a:xfrm>
            <a:off x="9413236" y="9591367"/>
            <a:ext cx="7776864" cy="547688"/>
          </a:xfrm>
          <a:prstGeom prst="rect">
            <a:avLst/>
          </a:prstGeom>
        </p:spPr>
        <p:txBody>
          <a:bodyPr/>
          <a:lstStyle/>
          <a:p>
            <a:r>
              <a:rPr lang="en-US"/>
              <a:t>The Power of PowerPoint | thepopp.com</a:t>
            </a:r>
          </a:p>
        </p:txBody>
      </p:sp>
      <p:sp>
        <p:nvSpPr>
          <p:cNvPr id="4" name="スライド番号プレースホルダー 3"/>
          <p:cNvSpPr>
            <a:spLocks noGrp="1"/>
          </p:cNvSpPr>
          <p:nvPr>
            <p:ph type="sldNum" sz="quarter" idx="11"/>
          </p:nvPr>
        </p:nvSpPr>
        <p:spPr/>
        <p:txBody>
          <a:bodyPr/>
          <a:lstStyle/>
          <a:p>
            <a:fld id="{387164BF-D67A-46C0-81D2-5BAF67C00C80}" type="slidenum">
              <a:rPr lang="en-US" smtClean="0"/>
              <a:pPr/>
              <a:t>‹#›</a:t>
            </a:fld>
            <a:endParaRPr lang="en-US"/>
          </a:p>
        </p:txBody>
      </p:sp>
      <p:sp>
        <p:nvSpPr>
          <p:cNvPr id="16" name="テキスト プレースホルダー 11"/>
          <p:cNvSpPr>
            <a:spLocks noGrp="1"/>
          </p:cNvSpPr>
          <p:nvPr>
            <p:ph type="body" sz="quarter" idx="16" hasCustomPrompt="1"/>
          </p:nvPr>
        </p:nvSpPr>
        <p:spPr>
          <a:xfrm>
            <a:off x="658927" y="4513430"/>
            <a:ext cx="4095751" cy="720080"/>
          </a:xfrm>
        </p:spPr>
        <p:txBody>
          <a:bodyPr anchor="t">
            <a:noAutofit/>
          </a:bodyPr>
          <a:lstStyle>
            <a:lvl1pPr algn="ctr">
              <a:lnSpc>
                <a:spcPct val="120000"/>
              </a:lnSpc>
              <a:defRPr sz="2400" spc="300">
                <a:solidFill>
                  <a:schemeClr val="accent1"/>
                </a:solidFill>
                <a:latin typeface="+mj-lt"/>
              </a:defRPr>
            </a:lvl1pPr>
          </a:lstStyle>
          <a:p>
            <a:pPr lvl="0"/>
            <a:r>
              <a:rPr lang="en-US" altLang="ja-JP"/>
              <a:t>TEXT HERE</a:t>
            </a:r>
            <a:endParaRPr lang="en-US"/>
          </a:p>
        </p:txBody>
      </p:sp>
      <p:sp>
        <p:nvSpPr>
          <p:cNvPr id="19" name="図プレースホルダー 18"/>
          <p:cNvSpPr>
            <a:spLocks noGrp="1"/>
          </p:cNvSpPr>
          <p:nvPr>
            <p:ph type="pic" sz="quarter" idx="17" hasCustomPrompt="1"/>
          </p:nvPr>
        </p:nvSpPr>
        <p:spPr>
          <a:xfrm>
            <a:off x="1214552" y="2030245"/>
            <a:ext cx="2984500" cy="2425700"/>
          </a:xfrm>
          <a:custGeom>
            <a:avLst/>
            <a:gdLst/>
            <a:ahLst/>
            <a:cxnLst/>
            <a:rect l="l" t="t" r="r" b="b"/>
            <a:pathLst>
              <a:path w="2984500" h="2425700">
                <a:moveTo>
                  <a:pt x="1492250" y="0"/>
                </a:moveTo>
                <a:cubicBezTo>
                  <a:pt x="2316397" y="0"/>
                  <a:pt x="2984500" y="668103"/>
                  <a:pt x="2984500" y="1492250"/>
                </a:cubicBezTo>
                <a:cubicBezTo>
                  <a:pt x="2984500" y="1845748"/>
                  <a:pt x="2861585" y="2170537"/>
                  <a:pt x="2655528" y="2425700"/>
                </a:cubicBezTo>
                <a:lnTo>
                  <a:pt x="328973" y="2425700"/>
                </a:lnTo>
                <a:cubicBezTo>
                  <a:pt x="122916" y="2170537"/>
                  <a:pt x="0" y="1845748"/>
                  <a:pt x="0" y="1492250"/>
                </a:cubicBezTo>
                <a:cubicBezTo>
                  <a:pt x="0" y="668103"/>
                  <a:pt x="668103" y="0"/>
                  <a:pt x="1492250" y="0"/>
                </a:cubicBezTo>
                <a:close/>
              </a:path>
            </a:pathLst>
          </a:custGeom>
        </p:spPr>
        <p:txBody>
          <a:bodyPr/>
          <a:lstStyle/>
          <a:p>
            <a:r>
              <a:rPr kumimoji="1" lang="en-US" altLang="ja-JP"/>
              <a:t> </a:t>
            </a:r>
            <a:endParaRPr kumimoji="1" lang="ja-JP" altLang="en-US"/>
          </a:p>
        </p:txBody>
      </p:sp>
      <p:cxnSp>
        <p:nvCxnSpPr>
          <p:cNvPr id="23" name="直線コネクタ 22"/>
          <p:cNvCxnSpPr/>
          <p:nvPr userDrawn="1"/>
        </p:nvCxnSpPr>
        <p:spPr>
          <a:xfrm>
            <a:off x="906314" y="4461671"/>
            <a:ext cx="3600000" cy="0"/>
          </a:xfrm>
          <a:prstGeom prst="line">
            <a:avLst/>
          </a:prstGeom>
          <a:ln w="12700">
            <a:solidFill>
              <a:schemeClr val="accent1"/>
            </a:solidFill>
            <a:prstDash val="solid"/>
          </a:ln>
        </p:spPr>
        <p:style>
          <a:lnRef idx="1">
            <a:schemeClr val="accent1"/>
          </a:lnRef>
          <a:fillRef idx="0">
            <a:schemeClr val="accent1"/>
          </a:fillRef>
          <a:effectRef idx="0">
            <a:schemeClr val="accent1"/>
          </a:effectRef>
          <a:fontRef idx="minor">
            <a:schemeClr val="tx1"/>
          </a:fontRef>
        </p:style>
      </p:cxnSp>
      <p:sp>
        <p:nvSpPr>
          <p:cNvPr id="27" name="円/楕円 19"/>
          <p:cNvSpPr/>
          <p:nvPr userDrawn="1"/>
        </p:nvSpPr>
        <p:spPr>
          <a:xfrm>
            <a:off x="5285379" y="1849270"/>
            <a:ext cx="3365500" cy="2608430"/>
          </a:xfrm>
          <a:custGeom>
            <a:avLst/>
            <a:gdLst/>
            <a:ahLst/>
            <a:cxnLst/>
            <a:rect l="l" t="t" r="r" b="b"/>
            <a:pathLst>
              <a:path w="3365500" h="2608430">
                <a:moveTo>
                  <a:pt x="1682750" y="0"/>
                </a:moveTo>
                <a:cubicBezTo>
                  <a:pt x="2612107" y="0"/>
                  <a:pt x="3365500" y="753393"/>
                  <a:pt x="3365500" y="1682750"/>
                </a:cubicBezTo>
                <a:cubicBezTo>
                  <a:pt x="3365500" y="2024906"/>
                  <a:pt x="3263382" y="2343211"/>
                  <a:pt x="3087324" y="2608430"/>
                </a:cubicBezTo>
                <a:lnTo>
                  <a:pt x="278177" y="2608430"/>
                </a:lnTo>
                <a:cubicBezTo>
                  <a:pt x="102119" y="2343211"/>
                  <a:pt x="0" y="2024906"/>
                  <a:pt x="0" y="1682750"/>
                </a:cubicBezTo>
                <a:cubicBezTo>
                  <a:pt x="0" y="753393"/>
                  <a:pt x="753393" y="0"/>
                  <a:pt x="1682750" y="0"/>
                </a:cubicBezTo>
                <a:close/>
              </a:path>
            </a:pathLst>
          </a:custGeom>
          <a:solidFill>
            <a:schemeClr val="accent1">
              <a:lumMod val="20000"/>
              <a:lumOff val="80000"/>
              <a:alpha val="3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プレースホルダー 11"/>
          <p:cNvSpPr>
            <a:spLocks noGrp="1"/>
          </p:cNvSpPr>
          <p:nvPr>
            <p:ph type="body" sz="quarter" idx="18" hasCustomPrompt="1"/>
          </p:nvPr>
        </p:nvSpPr>
        <p:spPr>
          <a:xfrm>
            <a:off x="4920254" y="4513430"/>
            <a:ext cx="4095751" cy="720080"/>
          </a:xfrm>
        </p:spPr>
        <p:txBody>
          <a:bodyPr anchor="t">
            <a:noAutofit/>
          </a:bodyPr>
          <a:lstStyle>
            <a:lvl1pPr algn="ctr">
              <a:lnSpc>
                <a:spcPct val="120000"/>
              </a:lnSpc>
              <a:defRPr sz="2400" spc="300">
                <a:solidFill>
                  <a:schemeClr val="accent1"/>
                </a:solidFill>
                <a:latin typeface="+mj-lt"/>
              </a:defRPr>
            </a:lvl1pPr>
          </a:lstStyle>
          <a:p>
            <a:pPr lvl="0"/>
            <a:r>
              <a:rPr lang="en-US" altLang="ja-JP"/>
              <a:t>TEXT HERE</a:t>
            </a:r>
            <a:endParaRPr lang="en-US"/>
          </a:p>
        </p:txBody>
      </p:sp>
      <p:sp>
        <p:nvSpPr>
          <p:cNvPr id="29" name="図プレースホルダー 18"/>
          <p:cNvSpPr>
            <a:spLocks noGrp="1"/>
          </p:cNvSpPr>
          <p:nvPr>
            <p:ph type="pic" sz="quarter" idx="19" hasCustomPrompt="1"/>
          </p:nvPr>
        </p:nvSpPr>
        <p:spPr>
          <a:xfrm>
            <a:off x="5475879" y="2030245"/>
            <a:ext cx="2984500" cy="2425700"/>
          </a:xfrm>
          <a:custGeom>
            <a:avLst/>
            <a:gdLst/>
            <a:ahLst/>
            <a:cxnLst/>
            <a:rect l="l" t="t" r="r" b="b"/>
            <a:pathLst>
              <a:path w="2984500" h="2425700">
                <a:moveTo>
                  <a:pt x="1492250" y="0"/>
                </a:moveTo>
                <a:cubicBezTo>
                  <a:pt x="2316397" y="0"/>
                  <a:pt x="2984500" y="668103"/>
                  <a:pt x="2984500" y="1492250"/>
                </a:cubicBezTo>
                <a:cubicBezTo>
                  <a:pt x="2984500" y="1845748"/>
                  <a:pt x="2861585" y="2170537"/>
                  <a:pt x="2655528" y="2425700"/>
                </a:cubicBezTo>
                <a:lnTo>
                  <a:pt x="328973" y="2425700"/>
                </a:lnTo>
                <a:cubicBezTo>
                  <a:pt x="122916" y="2170537"/>
                  <a:pt x="0" y="1845748"/>
                  <a:pt x="0" y="1492250"/>
                </a:cubicBezTo>
                <a:cubicBezTo>
                  <a:pt x="0" y="668103"/>
                  <a:pt x="668103" y="0"/>
                  <a:pt x="1492250" y="0"/>
                </a:cubicBezTo>
                <a:close/>
              </a:path>
            </a:pathLst>
          </a:custGeom>
        </p:spPr>
        <p:txBody>
          <a:bodyPr/>
          <a:lstStyle/>
          <a:p>
            <a:r>
              <a:rPr kumimoji="1" lang="en-US" altLang="ja-JP"/>
              <a:t> </a:t>
            </a:r>
            <a:endParaRPr kumimoji="1" lang="ja-JP" altLang="en-US"/>
          </a:p>
        </p:txBody>
      </p:sp>
      <p:cxnSp>
        <p:nvCxnSpPr>
          <p:cNvPr id="30" name="直線コネクタ 29"/>
          <p:cNvCxnSpPr/>
          <p:nvPr userDrawn="1"/>
        </p:nvCxnSpPr>
        <p:spPr>
          <a:xfrm>
            <a:off x="5167641" y="4461671"/>
            <a:ext cx="3600000" cy="0"/>
          </a:xfrm>
          <a:prstGeom prst="line">
            <a:avLst/>
          </a:prstGeom>
          <a:ln w="12700">
            <a:solidFill>
              <a:schemeClr val="accent1"/>
            </a:solidFill>
            <a:prstDash val="solid"/>
          </a:ln>
        </p:spPr>
        <p:style>
          <a:lnRef idx="1">
            <a:schemeClr val="accent1"/>
          </a:lnRef>
          <a:fillRef idx="0">
            <a:schemeClr val="accent1"/>
          </a:fillRef>
          <a:effectRef idx="0">
            <a:schemeClr val="accent1"/>
          </a:effectRef>
          <a:fontRef idx="minor">
            <a:schemeClr val="tx1"/>
          </a:fontRef>
        </p:style>
      </p:cxnSp>
      <p:sp>
        <p:nvSpPr>
          <p:cNvPr id="31" name="円/楕円 19"/>
          <p:cNvSpPr/>
          <p:nvPr userDrawn="1"/>
        </p:nvSpPr>
        <p:spPr>
          <a:xfrm>
            <a:off x="9567188" y="1851025"/>
            <a:ext cx="3365500" cy="2608430"/>
          </a:xfrm>
          <a:custGeom>
            <a:avLst/>
            <a:gdLst/>
            <a:ahLst/>
            <a:cxnLst/>
            <a:rect l="l" t="t" r="r" b="b"/>
            <a:pathLst>
              <a:path w="3365500" h="2608430">
                <a:moveTo>
                  <a:pt x="1682750" y="0"/>
                </a:moveTo>
                <a:cubicBezTo>
                  <a:pt x="2612107" y="0"/>
                  <a:pt x="3365500" y="753393"/>
                  <a:pt x="3365500" y="1682750"/>
                </a:cubicBezTo>
                <a:cubicBezTo>
                  <a:pt x="3365500" y="2024906"/>
                  <a:pt x="3263382" y="2343211"/>
                  <a:pt x="3087324" y="2608430"/>
                </a:cubicBezTo>
                <a:lnTo>
                  <a:pt x="278177" y="2608430"/>
                </a:lnTo>
                <a:cubicBezTo>
                  <a:pt x="102119" y="2343211"/>
                  <a:pt x="0" y="2024906"/>
                  <a:pt x="0" y="1682750"/>
                </a:cubicBezTo>
                <a:cubicBezTo>
                  <a:pt x="0" y="753393"/>
                  <a:pt x="753393" y="0"/>
                  <a:pt x="1682750" y="0"/>
                </a:cubicBezTo>
                <a:close/>
              </a:path>
            </a:pathLst>
          </a:custGeom>
          <a:solidFill>
            <a:schemeClr val="accent1">
              <a:lumMod val="20000"/>
              <a:lumOff val="80000"/>
              <a:alpha val="3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テキスト プレースホルダー 11"/>
          <p:cNvSpPr>
            <a:spLocks noGrp="1"/>
          </p:cNvSpPr>
          <p:nvPr>
            <p:ph type="body" sz="quarter" idx="20" hasCustomPrompt="1"/>
          </p:nvPr>
        </p:nvSpPr>
        <p:spPr>
          <a:xfrm>
            <a:off x="9202063" y="4515185"/>
            <a:ext cx="4095751" cy="720080"/>
          </a:xfrm>
        </p:spPr>
        <p:txBody>
          <a:bodyPr anchor="t">
            <a:noAutofit/>
          </a:bodyPr>
          <a:lstStyle>
            <a:lvl1pPr algn="ctr">
              <a:lnSpc>
                <a:spcPct val="120000"/>
              </a:lnSpc>
              <a:defRPr sz="2400" spc="300">
                <a:solidFill>
                  <a:schemeClr val="accent1"/>
                </a:solidFill>
                <a:latin typeface="+mj-lt"/>
              </a:defRPr>
            </a:lvl1pPr>
          </a:lstStyle>
          <a:p>
            <a:pPr lvl="0"/>
            <a:r>
              <a:rPr lang="en-US" altLang="ja-JP"/>
              <a:t>TEXT HERE</a:t>
            </a:r>
            <a:endParaRPr lang="en-US"/>
          </a:p>
        </p:txBody>
      </p:sp>
      <p:sp>
        <p:nvSpPr>
          <p:cNvPr id="33" name="図プレースホルダー 18"/>
          <p:cNvSpPr>
            <a:spLocks noGrp="1"/>
          </p:cNvSpPr>
          <p:nvPr>
            <p:ph type="pic" sz="quarter" idx="21" hasCustomPrompt="1"/>
          </p:nvPr>
        </p:nvSpPr>
        <p:spPr>
          <a:xfrm>
            <a:off x="9757688" y="2032000"/>
            <a:ext cx="2984500" cy="2425700"/>
          </a:xfrm>
          <a:custGeom>
            <a:avLst/>
            <a:gdLst/>
            <a:ahLst/>
            <a:cxnLst/>
            <a:rect l="l" t="t" r="r" b="b"/>
            <a:pathLst>
              <a:path w="2984500" h="2425700">
                <a:moveTo>
                  <a:pt x="1492250" y="0"/>
                </a:moveTo>
                <a:cubicBezTo>
                  <a:pt x="2316397" y="0"/>
                  <a:pt x="2984500" y="668103"/>
                  <a:pt x="2984500" y="1492250"/>
                </a:cubicBezTo>
                <a:cubicBezTo>
                  <a:pt x="2984500" y="1845748"/>
                  <a:pt x="2861585" y="2170537"/>
                  <a:pt x="2655528" y="2425700"/>
                </a:cubicBezTo>
                <a:lnTo>
                  <a:pt x="328973" y="2425700"/>
                </a:lnTo>
                <a:cubicBezTo>
                  <a:pt x="122916" y="2170537"/>
                  <a:pt x="0" y="1845748"/>
                  <a:pt x="0" y="1492250"/>
                </a:cubicBezTo>
                <a:cubicBezTo>
                  <a:pt x="0" y="668103"/>
                  <a:pt x="668103" y="0"/>
                  <a:pt x="1492250" y="0"/>
                </a:cubicBezTo>
                <a:close/>
              </a:path>
            </a:pathLst>
          </a:custGeom>
        </p:spPr>
        <p:txBody>
          <a:bodyPr/>
          <a:lstStyle/>
          <a:p>
            <a:r>
              <a:rPr kumimoji="1" lang="en-US" altLang="ja-JP"/>
              <a:t> </a:t>
            </a:r>
            <a:endParaRPr kumimoji="1" lang="ja-JP" altLang="en-US"/>
          </a:p>
        </p:txBody>
      </p:sp>
      <p:cxnSp>
        <p:nvCxnSpPr>
          <p:cNvPr id="34" name="直線コネクタ 33"/>
          <p:cNvCxnSpPr/>
          <p:nvPr userDrawn="1"/>
        </p:nvCxnSpPr>
        <p:spPr>
          <a:xfrm>
            <a:off x="9449450" y="4463426"/>
            <a:ext cx="3600000" cy="0"/>
          </a:xfrm>
          <a:prstGeom prst="line">
            <a:avLst/>
          </a:prstGeom>
          <a:ln w="12700">
            <a:solidFill>
              <a:schemeClr val="accent1"/>
            </a:solidFill>
            <a:prstDash val="solid"/>
          </a:ln>
        </p:spPr>
        <p:style>
          <a:lnRef idx="1">
            <a:schemeClr val="accent1"/>
          </a:lnRef>
          <a:fillRef idx="0">
            <a:schemeClr val="accent1"/>
          </a:fillRef>
          <a:effectRef idx="0">
            <a:schemeClr val="accent1"/>
          </a:effectRef>
          <a:fontRef idx="minor">
            <a:schemeClr val="tx1"/>
          </a:fontRef>
        </p:style>
      </p:cxnSp>
      <p:sp>
        <p:nvSpPr>
          <p:cNvPr id="35" name="円/楕円 19"/>
          <p:cNvSpPr/>
          <p:nvPr userDrawn="1"/>
        </p:nvSpPr>
        <p:spPr>
          <a:xfrm>
            <a:off x="13828515" y="1851025"/>
            <a:ext cx="3365500" cy="2608430"/>
          </a:xfrm>
          <a:custGeom>
            <a:avLst/>
            <a:gdLst/>
            <a:ahLst/>
            <a:cxnLst/>
            <a:rect l="l" t="t" r="r" b="b"/>
            <a:pathLst>
              <a:path w="3365500" h="2608430">
                <a:moveTo>
                  <a:pt x="1682750" y="0"/>
                </a:moveTo>
                <a:cubicBezTo>
                  <a:pt x="2612107" y="0"/>
                  <a:pt x="3365500" y="753393"/>
                  <a:pt x="3365500" y="1682750"/>
                </a:cubicBezTo>
                <a:cubicBezTo>
                  <a:pt x="3365500" y="2024906"/>
                  <a:pt x="3263382" y="2343211"/>
                  <a:pt x="3087324" y="2608430"/>
                </a:cubicBezTo>
                <a:lnTo>
                  <a:pt x="278177" y="2608430"/>
                </a:lnTo>
                <a:cubicBezTo>
                  <a:pt x="102119" y="2343211"/>
                  <a:pt x="0" y="2024906"/>
                  <a:pt x="0" y="1682750"/>
                </a:cubicBezTo>
                <a:cubicBezTo>
                  <a:pt x="0" y="753393"/>
                  <a:pt x="753393" y="0"/>
                  <a:pt x="1682750" y="0"/>
                </a:cubicBezTo>
                <a:close/>
              </a:path>
            </a:pathLst>
          </a:custGeom>
          <a:solidFill>
            <a:schemeClr val="accent1">
              <a:lumMod val="20000"/>
              <a:lumOff val="80000"/>
              <a:alpha val="3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テキスト プレースホルダー 11"/>
          <p:cNvSpPr>
            <a:spLocks noGrp="1"/>
          </p:cNvSpPr>
          <p:nvPr>
            <p:ph type="body" sz="quarter" idx="22" hasCustomPrompt="1"/>
          </p:nvPr>
        </p:nvSpPr>
        <p:spPr>
          <a:xfrm>
            <a:off x="13463390" y="4515185"/>
            <a:ext cx="4095751" cy="720080"/>
          </a:xfrm>
        </p:spPr>
        <p:txBody>
          <a:bodyPr anchor="t">
            <a:noAutofit/>
          </a:bodyPr>
          <a:lstStyle>
            <a:lvl1pPr algn="ctr">
              <a:lnSpc>
                <a:spcPct val="120000"/>
              </a:lnSpc>
              <a:defRPr sz="2400" spc="300">
                <a:solidFill>
                  <a:schemeClr val="accent1"/>
                </a:solidFill>
                <a:latin typeface="+mj-lt"/>
              </a:defRPr>
            </a:lvl1pPr>
          </a:lstStyle>
          <a:p>
            <a:pPr lvl="0"/>
            <a:r>
              <a:rPr lang="en-US" altLang="ja-JP"/>
              <a:t>TEXT HERE</a:t>
            </a:r>
            <a:endParaRPr lang="en-US"/>
          </a:p>
        </p:txBody>
      </p:sp>
      <p:sp>
        <p:nvSpPr>
          <p:cNvPr id="37" name="図プレースホルダー 18"/>
          <p:cNvSpPr>
            <a:spLocks noGrp="1"/>
          </p:cNvSpPr>
          <p:nvPr>
            <p:ph type="pic" sz="quarter" idx="23" hasCustomPrompt="1"/>
          </p:nvPr>
        </p:nvSpPr>
        <p:spPr>
          <a:xfrm>
            <a:off x="14019015" y="2032000"/>
            <a:ext cx="2984500" cy="2425700"/>
          </a:xfrm>
          <a:custGeom>
            <a:avLst/>
            <a:gdLst/>
            <a:ahLst/>
            <a:cxnLst/>
            <a:rect l="l" t="t" r="r" b="b"/>
            <a:pathLst>
              <a:path w="2984500" h="2425700">
                <a:moveTo>
                  <a:pt x="1492250" y="0"/>
                </a:moveTo>
                <a:cubicBezTo>
                  <a:pt x="2316397" y="0"/>
                  <a:pt x="2984500" y="668103"/>
                  <a:pt x="2984500" y="1492250"/>
                </a:cubicBezTo>
                <a:cubicBezTo>
                  <a:pt x="2984500" y="1845748"/>
                  <a:pt x="2861585" y="2170537"/>
                  <a:pt x="2655528" y="2425700"/>
                </a:cubicBezTo>
                <a:lnTo>
                  <a:pt x="328973" y="2425700"/>
                </a:lnTo>
                <a:cubicBezTo>
                  <a:pt x="122916" y="2170537"/>
                  <a:pt x="0" y="1845748"/>
                  <a:pt x="0" y="1492250"/>
                </a:cubicBezTo>
                <a:cubicBezTo>
                  <a:pt x="0" y="668103"/>
                  <a:pt x="668103" y="0"/>
                  <a:pt x="1492250" y="0"/>
                </a:cubicBezTo>
                <a:close/>
              </a:path>
            </a:pathLst>
          </a:custGeom>
        </p:spPr>
        <p:txBody>
          <a:bodyPr/>
          <a:lstStyle/>
          <a:p>
            <a:r>
              <a:rPr kumimoji="1" lang="en-US" altLang="ja-JP"/>
              <a:t> </a:t>
            </a:r>
            <a:endParaRPr kumimoji="1" lang="ja-JP" altLang="en-US"/>
          </a:p>
        </p:txBody>
      </p:sp>
      <p:cxnSp>
        <p:nvCxnSpPr>
          <p:cNvPr id="38" name="直線コネクタ 37"/>
          <p:cNvCxnSpPr/>
          <p:nvPr userDrawn="1"/>
        </p:nvCxnSpPr>
        <p:spPr>
          <a:xfrm>
            <a:off x="13710777" y="4463426"/>
            <a:ext cx="3600000" cy="0"/>
          </a:xfrm>
          <a:prstGeom prst="line">
            <a:avLst/>
          </a:prstGeom>
          <a:ln w="12700">
            <a:solidFill>
              <a:schemeClr val="accent1"/>
            </a:solidFill>
            <a:prstDash val="solid"/>
          </a:ln>
        </p:spPr>
        <p:style>
          <a:lnRef idx="1">
            <a:schemeClr val="accent1"/>
          </a:lnRef>
          <a:fillRef idx="0">
            <a:schemeClr val="accent1"/>
          </a:fillRef>
          <a:effectRef idx="0">
            <a:schemeClr val="accent1"/>
          </a:effectRef>
          <a:fontRef idx="minor">
            <a:schemeClr val="tx1"/>
          </a:fontRef>
        </p:style>
      </p:cxnSp>
      <p:sp>
        <p:nvSpPr>
          <p:cNvPr id="39" name="円/楕円 19"/>
          <p:cNvSpPr/>
          <p:nvPr userDrawn="1"/>
        </p:nvSpPr>
        <p:spPr>
          <a:xfrm>
            <a:off x="1047391" y="5627935"/>
            <a:ext cx="3365500" cy="2608430"/>
          </a:xfrm>
          <a:custGeom>
            <a:avLst/>
            <a:gdLst/>
            <a:ahLst/>
            <a:cxnLst/>
            <a:rect l="l" t="t" r="r" b="b"/>
            <a:pathLst>
              <a:path w="3365500" h="2608430">
                <a:moveTo>
                  <a:pt x="1682750" y="0"/>
                </a:moveTo>
                <a:cubicBezTo>
                  <a:pt x="2612107" y="0"/>
                  <a:pt x="3365500" y="753393"/>
                  <a:pt x="3365500" y="1682750"/>
                </a:cubicBezTo>
                <a:cubicBezTo>
                  <a:pt x="3365500" y="2024906"/>
                  <a:pt x="3263382" y="2343211"/>
                  <a:pt x="3087324" y="2608430"/>
                </a:cubicBezTo>
                <a:lnTo>
                  <a:pt x="278177" y="2608430"/>
                </a:lnTo>
                <a:cubicBezTo>
                  <a:pt x="102119" y="2343211"/>
                  <a:pt x="0" y="2024906"/>
                  <a:pt x="0" y="1682750"/>
                </a:cubicBezTo>
                <a:cubicBezTo>
                  <a:pt x="0" y="753393"/>
                  <a:pt x="753393" y="0"/>
                  <a:pt x="1682750" y="0"/>
                </a:cubicBezTo>
                <a:close/>
              </a:path>
            </a:pathLst>
          </a:custGeom>
          <a:solidFill>
            <a:schemeClr val="accent1">
              <a:lumMod val="20000"/>
              <a:lumOff val="80000"/>
              <a:alpha val="3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テキスト プレースホルダー 11"/>
          <p:cNvSpPr>
            <a:spLocks noGrp="1"/>
          </p:cNvSpPr>
          <p:nvPr>
            <p:ph type="body" sz="quarter" idx="24" hasCustomPrompt="1"/>
          </p:nvPr>
        </p:nvSpPr>
        <p:spPr>
          <a:xfrm>
            <a:off x="682266" y="8292095"/>
            <a:ext cx="4095751" cy="720080"/>
          </a:xfrm>
        </p:spPr>
        <p:txBody>
          <a:bodyPr anchor="t">
            <a:noAutofit/>
          </a:bodyPr>
          <a:lstStyle>
            <a:lvl1pPr algn="ctr">
              <a:lnSpc>
                <a:spcPct val="120000"/>
              </a:lnSpc>
              <a:defRPr sz="2400" spc="300">
                <a:solidFill>
                  <a:schemeClr val="accent1"/>
                </a:solidFill>
                <a:latin typeface="+mj-lt"/>
              </a:defRPr>
            </a:lvl1pPr>
          </a:lstStyle>
          <a:p>
            <a:pPr lvl="0"/>
            <a:r>
              <a:rPr lang="en-US" altLang="ja-JP"/>
              <a:t>TEXT HERE</a:t>
            </a:r>
            <a:endParaRPr lang="en-US"/>
          </a:p>
        </p:txBody>
      </p:sp>
      <p:sp>
        <p:nvSpPr>
          <p:cNvPr id="41" name="図プレースホルダー 18"/>
          <p:cNvSpPr>
            <a:spLocks noGrp="1"/>
          </p:cNvSpPr>
          <p:nvPr>
            <p:ph type="pic" sz="quarter" idx="25" hasCustomPrompt="1"/>
          </p:nvPr>
        </p:nvSpPr>
        <p:spPr>
          <a:xfrm>
            <a:off x="1237891" y="5808910"/>
            <a:ext cx="2984500" cy="2425700"/>
          </a:xfrm>
          <a:custGeom>
            <a:avLst/>
            <a:gdLst/>
            <a:ahLst/>
            <a:cxnLst/>
            <a:rect l="l" t="t" r="r" b="b"/>
            <a:pathLst>
              <a:path w="2984500" h="2425700">
                <a:moveTo>
                  <a:pt x="1492250" y="0"/>
                </a:moveTo>
                <a:cubicBezTo>
                  <a:pt x="2316397" y="0"/>
                  <a:pt x="2984500" y="668103"/>
                  <a:pt x="2984500" y="1492250"/>
                </a:cubicBezTo>
                <a:cubicBezTo>
                  <a:pt x="2984500" y="1845748"/>
                  <a:pt x="2861585" y="2170537"/>
                  <a:pt x="2655528" y="2425700"/>
                </a:cubicBezTo>
                <a:lnTo>
                  <a:pt x="328973" y="2425700"/>
                </a:lnTo>
                <a:cubicBezTo>
                  <a:pt x="122916" y="2170537"/>
                  <a:pt x="0" y="1845748"/>
                  <a:pt x="0" y="1492250"/>
                </a:cubicBezTo>
                <a:cubicBezTo>
                  <a:pt x="0" y="668103"/>
                  <a:pt x="668103" y="0"/>
                  <a:pt x="1492250" y="0"/>
                </a:cubicBezTo>
                <a:close/>
              </a:path>
            </a:pathLst>
          </a:custGeom>
        </p:spPr>
        <p:txBody>
          <a:bodyPr/>
          <a:lstStyle/>
          <a:p>
            <a:r>
              <a:rPr kumimoji="1" lang="en-US" altLang="ja-JP"/>
              <a:t> </a:t>
            </a:r>
            <a:endParaRPr kumimoji="1" lang="ja-JP" altLang="en-US"/>
          </a:p>
        </p:txBody>
      </p:sp>
      <p:cxnSp>
        <p:nvCxnSpPr>
          <p:cNvPr id="42" name="直線コネクタ 41"/>
          <p:cNvCxnSpPr/>
          <p:nvPr userDrawn="1"/>
        </p:nvCxnSpPr>
        <p:spPr>
          <a:xfrm>
            <a:off x="929653" y="8240336"/>
            <a:ext cx="3600000" cy="0"/>
          </a:xfrm>
          <a:prstGeom prst="line">
            <a:avLst/>
          </a:prstGeom>
          <a:ln w="12700">
            <a:solidFill>
              <a:schemeClr val="accent1"/>
            </a:solidFill>
            <a:prstDash val="solid"/>
          </a:ln>
        </p:spPr>
        <p:style>
          <a:lnRef idx="1">
            <a:schemeClr val="accent1"/>
          </a:lnRef>
          <a:fillRef idx="0">
            <a:schemeClr val="accent1"/>
          </a:fillRef>
          <a:effectRef idx="0">
            <a:schemeClr val="accent1"/>
          </a:effectRef>
          <a:fontRef idx="minor">
            <a:schemeClr val="tx1"/>
          </a:fontRef>
        </p:style>
      </p:cxnSp>
      <p:sp>
        <p:nvSpPr>
          <p:cNvPr id="43" name="円/楕円 19"/>
          <p:cNvSpPr/>
          <p:nvPr userDrawn="1"/>
        </p:nvSpPr>
        <p:spPr>
          <a:xfrm>
            <a:off x="5308718" y="5627935"/>
            <a:ext cx="3365500" cy="2608430"/>
          </a:xfrm>
          <a:custGeom>
            <a:avLst/>
            <a:gdLst/>
            <a:ahLst/>
            <a:cxnLst/>
            <a:rect l="l" t="t" r="r" b="b"/>
            <a:pathLst>
              <a:path w="3365500" h="2608430">
                <a:moveTo>
                  <a:pt x="1682750" y="0"/>
                </a:moveTo>
                <a:cubicBezTo>
                  <a:pt x="2612107" y="0"/>
                  <a:pt x="3365500" y="753393"/>
                  <a:pt x="3365500" y="1682750"/>
                </a:cubicBezTo>
                <a:cubicBezTo>
                  <a:pt x="3365500" y="2024906"/>
                  <a:pt x="3263382" y="2343211"/>
                  <a:pt x="3087324" y="2608430"/>
                </a:cubicBezTo>
                <a:lnTo>
                  <a:pt x="278177" y="2608430"/>
                </a:lnTo>
                <a:cubicBezTo>
                  <a:pt x="102119" y="2343211"/>
                  <a:pt x="0" y="2024906"/>
                  <a:pt x="0" y="1682750"/>
                </a:cubicBezTo>
                <a:cubicBezTo>
                  <a:pt x="0" y="753393"/>
                  <a:pt x="753393" y="0"/>
                  <a:pt x="1682750" y="0"/>
                </a:cubicBezTo>
                <a:close/>
              </a:path>
            </a:pathLst>
          </a:custGeom>
          <a:solidFill>
            <a:schemeClr val="accent1">
              <a:lumMod val="20000"/>
              <a:lumOff val="80000"/>
              <a:alpha val="3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テキスト プレースホルダー 11"/>
          <p:cNvSpPr>
            <a:spLocks noGrp="1"/>
          </p:cNvSpPr>
          <p:nvPr>
            <p:ph type="body" sz="quarter" idx="26" hasCustomPrompt="1"/>
          </p:nvPr>
        </p:nvSpPr>
        <p:spPr>
          <a:xfrm>
            <a:off x="4943593" y="8292095"/>
            <a:ext cx="4095751" cy="720080"/>
          </a:xfrm>
        </p:spPr>
        <p:txBody>
          <a:bodyPr anchor="t">
            <a:noAutofit/>
          </a:bodyPr>
          <a:lstStyle>
            <a:lvl1pPr algn="ctr">
              <a:lnSpc>
                <a:spcPct val="120000"/>
              </a:lnSpc>
              <a:defRPr sz="2400" spc="300">
                <a:solidFill>
                  <a:schemeClr val="accent1"/>
                </a:solidFill>
                <a:latin typeface="+mj-lt"/>
              </a:defRPr>
            </a:lvl1pPr>
          </a:lstStyle>
          <a:p>
            <a:pPr lvl="0"/>
            <a:r>
              <a:rPr lang="en-US" altLang="ja-JP"/>
              <a:t>TEXT HERE</a:t>
            </a:r>
            <a:endParaRPr lang="en-US"/>
          </a:p>
        </p:txBody>
      </p:sp>
      <p:sp>
        <p:nvSpPr>
          <p:cNvPr id="45" name="図プレースホルダー 18"/>
          <p:cNvSpPr>
            <a:spLocks noGrp="1"/>
          </p:cNvSpPr>
          <p:nvPr>
            <p:ph type="pic" sz="quarter" idx="27" hasCustomPrompt="1"/>
          </p:nvPr>
        </p:nvSpPr>
        <p:spPr>
          <a:xfrm>
            <a:off x="5499218" y="5808910"/>
            <a:ext cx="2984500" cy="2425700"/>
          </a:xfrm>
          <a:custGeom>
            <a:avLst/>
            <a:gdLst/>
            <a:ahLst/>
            <a:cxnLst/>
            <a:rect l="l" t="t" r="r" b="b"/>
            <a:pathLst>
              <a:path w="2984500" h="2425700">
                <a:moveTo>
                  <a:pt x="1492250" y="0"/>
                </a:moveTo>
                <a:cubicBezTo>
                  <a:pt x="2316397" y="0"/>
                  <a:pt x="2984500" y="668103"/>
                  <a:pt x="2984500" y="1492250"/>
                </a:cubicBezTo>
                <a:cubicBezTo>
                  <a:pt x="2984500" y="1845748"/>
                  <a:pt x="2861585" y="2170537"/>
                  <a:pt x="2655528" y="2425700"/>
                </a:cubicBezTo>
                <a:lnTo>
                  <a:pt x="328973" y="2425700"/>
                </a:lnTo>
                <a:cubicBezTo>
                  <a:pt x="122916" y="2170537"/>
                  <a:pt x="0" y="1845748"/>
                  <a:pt x="0" y="1492250"/>
                </a:cubicBezTo>
                <a:cubicBezTo>
                  <a:pt x="0" y="668103"/>
                  <a:pt x="668103" y="0"/>
                  <a:pt x="1492250" y="0"/>
                </a:cubicBezTo>
                <a:close/>
              </a:path>
            </a:pathLst>
          </a:custGeom>
        </p:spPr>
        <p:txBody>
          <a:bodyPr/>
          <a:lstStyle/>
          <a:p>
            <a:r>
              <a:rPr kumimoji="1" lang="en-US" altLang="ja-JP"/>
              <a:t> </a:t>
            </a:r>
            <a:endParaRPr kumimoji="1" lang="ja-JP" altLang="en-US"/>
          </a:p>
        </p:txBody>
      </p:sp>
      <p:cxnSp>
        <p:nvCxnSpPr>
          <p:cNvPr id="46" name="直線コネクタ 45"/>
          <p:cNvCxnSpPr/>
          <p:nvPr userDrawn="1"/>
        </p:nvCxnSpPr>
        <p:spPr>
          <a:xfrm>
            <a:off x="5190980" y="8240336"/>
            <a:ext cx="3600000" cy="0"/>
          </a:xfrm>
          <a:prstGeom prst="line">
            <a:avLst/>
          </a:prstGeom>
          <a:ln w="12700">
            <a:solidFill>
              <a:schemeClr val="accent1"/>
            </a:solidFill>
            <a:prstDash val="solid"/>
          </a:ln>
        </p:spPr>
        <p:style>
          <a:lnRef idx="1">
            <a:schemeClr val="accent1"/>
          </a:lnRef>
          <a:fillRef idx="0">
            <a:schemeClr val="accent1"/>
          </a:fillRef>
          <a:effectRef idx="0">
            <a:schemeClr val="accent1"/>
          </a:effectRef>
          <a:fontRef idx="minor">
            <a:schemeClr val="tx1"/>
          </a:fontRef>
        </p:style>
      </p:cxnSp>
      <p:sp>
        <p:nvSpPr>
          <p:cNvPr id="47" name="円/楕円 19"/>
          <p:cNvSpPr/>
          <p:nvPr userDrawn="1"/>
        </p:nvSpPr>
        <p:spPr>
          <a:xfrm>
            <a:off x="9590527" y="5629690"/>
            <a:ext cx="3365500" cy="2608430"/>
          </a:xfrm>
          <a:custGeom>
            <a:avLst/>
            <a:gdLst/>
            <a:ahLst/>
            <a:cxnLst/>
            <a:rect l="l" t="t" r="r" b="b"/>
            <a:pathLst>
              <a:path w="3365500" h="2608430">
                <a:moveTo>
                  <a:pt x="1682750" y="0"/>
                </a:moveTo>
                <a:cubicBezTo>
                  <a:pt x="2612107" y="0"/>
                  <a:pt x="3365500" y="753393"/>
                  <a:pt x="3365500" y="1682750"/>
                </a:cubicBezTo>
                <a:cubicBezTo>
                  <a:pt x="3365500" y="2024906"/>
                  <a:pt x="3263382" y="2343211"/>
                  <a:pt x="3087324" y="2608430"/>
                </a:cubicBezTo>
                <a:lnTo>
                  <a:pt x="278177" y="2608430"/>
                </a:lnTo>
                <a:cubicBezTo>
                  <a:pt x="102119" y="2343211"/>
                  <a:pt x="0" y="2024906"/>
                  <a:pt x="0" y="1682750"/>
                </a:cubicBezTo>
                <a:cubicBezTo>
                  <a:pt x="0" y="753393"/>
                  <a:pt x="753393" y="0"/>
                  <a:pt x="1682750" y="0"/>
                </a:cubicBezTo>
                <a:close/>
              </a:path>
            </a:pathLst>
          </a:custGeom>
          <a:solidFill>
            <a:schemeClr val="accent1">
              <a:lumMod val="20000"/>
              <a:lumOff val="80000"/>
              <a:alpha val="3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テキスト プレースホルダー 11"/>
          <p:cNvSpPr>
            <a:spLocks noGrp="1"/>
          </p:cNvSpPr>
          <p:nvPr>
            <p:ph type="body" sz="quarter" idx="28" hasCustomPrompt="1"/>
          </p:nvPr>
        </p:nvSpPr>
        <p:spPr>
          <a:xfrm>
            <a:off x="9225402" y="8293850"/>
            <a:ext cx="4095751" cy="720080"/>
          </a:xfrm>
        </p:spPr>
        <p:txBody>
          <a:bodyPr anchor="t">
            <a:noAutofit/>
          </a:bodyPr>
          <a:lstStyle>
            <a:lvl1pPr algn="ctr">
              <a:lnSpc>
                <a:spcPct val="120000"/>
              </a:lnSpc>
              <a:defRPr sz="2400" spc="300">
                <a:solidFill>
                  <a:schemeClr val="accent1"/>
                </a:solidFill>
                <a:latin typeface="+mj-lt"/>
              </a:defRPr>
            </a:lvl1pPr>
          </a:lstStyle>
          <a:p>
            <a:pPr lvl="0"/>
            <a:r>
              <a:rPr lang="en-US" altLang="ja-JP"/>
              <a:t>TEXT HERE</a:t>
            </a:r>
            <a:endParaRPr lang="en-US"/>
          </a:p>
        </p:txBody>
      </p:sp>
      <p:sp>
        <p:nvSpPr>
          <p:cNvPr id="49" name="図プレースホルダー 18"/>
          <p:cNvSpPr>
            <a:spLocks noGrp="1"/>
          </p:cNvSpPr>
          <p:nvPr>
            <p:ph type="pic" sz="quarter" idx="29" hasCustomPrompt="1"/>
          </p:nvPr>
        </p:nvSpPr>
        <p:spPr>
          <a:xfrm>
            <a:off x="9781027" y="5810665"/>
            <a:ext cx="2984500" cy="2425700"/>
          </a:xfrm>
          <a:custGeom>
            <a:avLst/>
            <a:gdLst/>
            <a:ahLst/>
            <a:cxnLst/>
            <a:rect l="l" t="t" r="r" b="b"/>
            <a:pathLst>
              <a:path w="2984500" h="2425700">
                <a:moveTo>
                  <a:pt x="1492250" y="0"/>
                </a:moveTo>
                <a:cubicBezTo>
                  <a:pt x="2316397" y="0"/>
                  <a:pt x="2984500" y="668103"/>
                  <a:pt x="2984500" y="1492250"/>
                </a:cubicBezTo>
                <a:cubicBezTo>
                  <a:pt x="2984500" y="1845748"/>
                  <a:pt x="2861585" y="2170537"/>
                  <a:pt x="2655528" y="2425700"/>
                </a:cubicBezTo>
                <a:lnTo>
                  <a:pt x="328973" y="2425700"/>
                </a:lnTo>
                <a:cubicBezTo>
                  <a:pt x="122916" y="2170537"/>
                  <a:pt x="0" y="1845748"/>
                  <a:pt x="0" y="1492250"/>
                </a:cubicBezTo>
                <a:cubicBezTo>
                  <a:pt x="0" y="668103"/>
                  <a:pt x="668103" y="0"/>
                  <a:pt x="1492250" y="0"/>
                </a:cubicBezTo>
                <a:close/>
              </a:path>
            </a:pathLst>
          </a:custGeom>
        </p:spPr>
        <p:txBody>
          <a:bodyPr/>
          <a:lstStyle/>
          <a:p>
            <a:r>
              <a:rPr kumimoji="1" lang="en-US" altLang="ja-JP"/>
              <a:t> </a:t>
            </a:r>
            <a:endParaRPr kumimoji="1" lang="ja-JP" altLang="en-US"/>
          </a:p>
        </p:txBody>
      </p:sp>
      <p:cxnSp>
        <p:nvCxnSpPr>
          <p:cNvPr id="50" name="直線コネクタ 49"/>
          <p:cNvCxnSpPr/>
          <p:nvPr userDrawn="1"/>
        </p:nvCxnSpPr>
        <p:spPr>
          <a:xfrm>
            <a:off x="9472789" y="8242091"/>
            <a:ext cx="3600000" cy="0"/>
          </a:xfrm>
          <a:prstGeom prst="line">
            <a:avLst/>
          </a:prstGeom>
          <a:ln w="12700">
            <a:solidFill>
              <a:schemeClr val="accent1"/>
            </a:solidFill>
            <a:prstDash val="solid"/>
          </a:ln>
        </p:spPr>
        <p:style>
          <a:lnRef idx="1">
            <a:schemeClr val="accent1"/>
          </a:lnRef>
          <a:fillRef idx="0">
            <a:schemeClr val="accent1"/>
          </a:fillRef>
          <a:effectRef idx="0">
            <a:schemeClr val="accent1"/>
          </a:effectRef>
          <a:fontRef idx="minor">
            <a:schemeClr val="tx1"/>
          </a:fontRef>
        </p:style>
      </p:cxnSp>
      <p:sp>
        <p:nvSpPr>
          <p:cNvPr id="51" name="円/楕円 19"/>
          <p:cNvSpPr/>
          <p:nvPr userDrawn="1"/>
        </p:nvSpPr>
        <p:spPr>
          <a:xfrm>
            <a:off x="13851854" y="5629690"/>
            <a:ext cx="3365500" cy="2608430"/>
          </a:xfrm>
          <a:custGeom>
            <a:avLst/>
            <a:gdLst/>
            <a:ahLst/>
            <a:cxnLst/>
            <a:rect l="l" t="t" r="r" b="b"/>
            <a:pathLst>
              <a:path w="3365500" h="2608430">
                <a:moveTo>
                  <a:pt x="1682750" y="0"/>
                </a:moveTo>
                <a:cubicBezTo>
                  <a:pt x="2612107" y="0"/>
                  <a:pt x="3365500" y="753393"/>
                  <a:pt x="3365500" y="1682750"/>
                </a:cubicBezTo>
                <a:cubicBezTo>
                  <a:pt x="3365500" y="2024906"/>
                  <a:pt x="3263382" y="2343211"/>
                  <a:pt x="3087324" y="2608430"/>
                </a:cubicBezTo>
                <a:lnTo>
                  <a:pt x="278177" y="2608430"/>
                </a:lnTo>
                <a:cubicBezTo>
                  <a:pt x="102119" y="2343211"/>
                  <a:pt x="0" y="2024906"/>
                  <a:pt x="0" y="1682750"/>
                </a:cubicBezTo>
                <a:cubicBezTo>
                  <a:pt x="0" y="753393"/>
                  <a:pt x="753393" y="0"/>
                  <a:pt x="1682750" y="0"/>
                </a:cubicBezTo>
                <a:close/>
              </a:path>
            </a:pathLst>
          </a:custGeom>
          <a:solidFill>
            <a:schemeClr val="accent1">
              <a:lumMod val="20000"/>
              <a:lumOff val="80000"/>
              <a:alpha val="3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テキスト プレースホルダー 11"/>
          <p:cNvSpPr>
            <a:spLocks noGrp="1"/>
          </p:cNvSpPr>
          <p:nvPr>
            <p:ph type="body" sz="quarter" idx="30" hasCustomPrompt="1"/>
          </p:nvPr>
        </p:nvSpPr>
        <p:spPr>
          <a:xfrm>
            <a:off x="13486729" y="8293850"/>
            <a:ext cx="4095751" cy="720080"/>
          </a:xfrm>
        </p:spPr>
        <p:txBody>
          <a:bodyPr anchor="t">
            <a:noAutofit/>
          </a:bodyPr>
          <a:lstStyle>
            <a:lvl1pPr algn="ctr">
              <a:lnSpc>
                <a:spcPct val="120000"/>
              </a:lnSpc>
              <a:defRPr sz="2400" spc="300">
                <a:solidFill>
                  <a:schemeClr val="accent1"/>
                </a:solidFill>
                <a:latin typeface="+mj-lt"/>
              </a:defRPr>
            </a:lvl1pPr>
          </a:lstStyle>
          <a:p>
            <a:pPr lvl="0"/>
            <a:r>
              <a:rPr lang="en-US" altLang="ja-JP"/>
              <a:t>TEXT HERE</a:t>
            </a:r>
            <a:endParaRPr lang="en-US"/>
          </a:p>
        </p:txBody>
      </p:sp>
      <p:sp>
        <p:nvSpPr>
          <p:cNvPr id="53" name="図プレースホルダー 18"/>
          <p:cNvSpPr>
            <a:spLocks noGrp="1"/>
          </p:cNvSpPr>
          <p:nvPr>
            <p:ph type="pic" sz="quarter" idx="31" hasCustomPrompt="1"/>
          </p:nvPr>
        </p:nvSpPr>
        <p:spPr>
          <a:xfrm>
            <a:off x="14042354" y="5810665"/>
            <a:ext cx="2984500" cy="2425700"/>
          </a:xfrm>
          <a:custGeom>
            <a:avLst/>
            <a:gdLst/>
            <a:ahLst/>
            <a:cxnLst/>
            <a:rect l="l" t="t" r="r" b="b"/>
            <a:pathLst>
              <a:path w="2984500" h="2425700">
                <a:moveTo>
                  <a:pt x="1492250" y="0"/>
                </a:moveTo>
                <a:cubicBezTo>
                  <a:pt x="2316397" y="0"/>
                  <a:pt x="2984500" y="668103"/>
                  <a:pt x="2984500" y="1492250"/>
                </a:cubicBezTo>
                <a:cubicBezTo>
                  <a:pt x="2984500" y="1845748"/>
                  <a:pt x="2861585" y="2170537"/>
                  <a:pt x="2655528" y="2425700"/>
                </a:cubicBezTo>
                <a:lnTo>
                  <a:pt x="328973" y="2425700"/>
                </a:lnTo>
                <a:cubicBezTo>
                  <a:pt x="122916" y="2170537"/>
                  <a:pt x="0" y="1845748"/>
                  <a:pt x="0" y="1492250"/>
                </a:cubicBezTo>
                <a:cubicBezTo>
                  <a:pt x="0" y="668103"/>
                  <a:pt x="668103" y="0"/>
                  <a:pt x="1492250" y="0"/>
                </a:cubicBezTo>
                <a:close/>
              </a:path>
            </a:pathLst>
          </a:custGeom>
        </p:spPr>
        <p:txBody>
          <a:bodyPr/>
          <a:lstStyle/>
          <a:p>
            <a:r>
              <a:rPr kumimoji="1" lang="en-US" altLang="ja-JP"/>
              <a:t> </a:t>
            </a:r>
            <a:endParaRPr kumimoji="1" lang="ja-JP" altLang="en-US"/>
          </a:p>
        </p:txBody>
      </p:sp>
      <p:cxnSp>
        <p:nvCxnSpPr>
          <p:cNvPr id="54" name="直線コネクタ 53"/>
          <p:cNvCxnSpPr/>
          <p:nvPr userDrawn="1"/>
        </p:nvCxnSpPr>
        <p:spPr>
          <a:xfrm>
            <a:off x="13734116" y="8242091"/>
            <a:ext cx="3600000" cy="0"/>
          </a:xfrm>
          <a:prstGeom prst="line">
            <a:avLst/>
          </a:prstGeom>
          <a:ln w="12700">
            <a:solidFill>
              <a:schemeClr val="accent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42574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 Image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lang="en-US" altLang="ja-JP"/>
              <a:t>SLIDE TITLE HERE</a:t>
            </a:r>
            <a:endParaRPr kumimoji="1" lang="ja-JP" altLang="en-US"/>
          </a:p>
        </p:txBody>
      </p:sp>
      <p:sp>
        <p:nvSpPr>
          <p:cNvPr id="3" name="フッター プレースホルダー 2"/>
          <p:cNvSpPr>
            <a:spLocks noGrp="1"/>
          </p:cNvSpPr>
          <p:nvPr>
            <p:ph type="ftr" sz="quarter" idx="10"/>
          </p:nvPr>
        </p:nvSpPr>
        <p:spPr>
          <a:xfrm>
            <a:off x="9413236" y="9591367"/>
            <a:ext cx="7776864" cy="547688"/>
          </a:xfrm>
          <a:prstGeom prst="rect">
            <a:avLst/>
          </a:prstGeom>
        </p:spPr>
        <p:txBody>
          <a:bodyPr/>
          <a:lstStyle/>
          <a:p>
            <a:r>
              <a:rPr lang="en-US"/>
              <a:t>The Power of PowerPoint | thepopp.com</a:t>
            </a:r>
          </a:p>
        </p:txBody>
      </p:sp>
      <p:sp>
        <p:nvSpPr>
          <p:cNvPr id="4" name="スライド番号プレースホルダー 3"/>
          <p:cNvSpPr>
            <a:spLocks noGrp="1"/>
          </p:cNvSpPr>
          <p:nvPr>
            <p:ph type="sldNum" sz="quarter" idx="11"/>
          </p:nvPr>
        </p:nvSpPr>
        <p:spPr/>
        <p:txBody>
          <a:bodyPr/>
          <a:lstStyle/>
          <a:p>
            <a:fld id="{387164BF-D67A-46C0-81D2-5BAF67C00C80}" type="slidenum">
              <a:rPr lang="en-US" smtClean="0"/>
              <a:pPr/>
              <a:t>‹#›</a:t>
            </a:fld>
            <a:endParaRPr lang="en-US"/>
          </a:p>
        </p:txBody>
      </p:sp>
      <p:sp>
        <p:nvSpPr>
          <p:cNvPr id="5" name="円/楕円 4"/>
          <p:cNvSpPr/>
          <p:nvPr userDrawn="1"/>
        </p:nvSpPr>
        <p:spPr>
          <a:xfrm>
            <a:off x="723837" y="2490310"/>
            <a:ext cx="3771573" cy="3771900"/>
          </a:xfrm>
          <a:prstGeom prst="ellipse">
            <a:avLst/>
          </a:prstGeom>
          <a:solidFill>
            <a:schemeClr val="accent1">
              <a:lumMod val="20000"/>
              <a:lumOff val="80000"/>
              <a:alpha val="30000"/>
            </a:schemeClr>
          </a:solidFill>
          <a:ln w="12700">
            <a:solidFill>
              <a:schemeClr val="accent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2400">
              <a:solidFill>
                <a:schemeClr val="tx1"/>
              </a:solidFill>
              <a:latin typeface="+mj-lt"/>
            </a:endParaRPr>
          </a:p>
        </p:txBody>
      </p:sp>
      <p:sp>
        <p:nvSpPr>
          <p:cNvPr id="6" name="図プレースホルダー 9"/>
          <p:cNvSpPr>
            <a:spLocks noGrp="1"/>
          </p:cNvSpPr>
          <p:nvPr>
            <p:ph type="pic" sz="quarter" idx="12" hasCustomPrompt="1"/>
          </p:nvPr>
        </p:nvSpPr>
        <p:spPr>
          <a:xfrm>
            <a:off x="892777" y="2659265"/>
            <a:ext cx="3433693" cy="3433990"/>
          </a:xfrm>
          <a:prstGeom prst="ellipse">
            <a:avLst/>
          </a:prstGeom>
        </p:spPr>
        <p:txBody>
          <a:bodyPr/>
          <a:lstStyle>
            <a:lvl1pPr>
              <a:defRPr/>
            </a:lvl1pPr>
          </a:lstStyle>
          <a:p>
            <a:r>
              <a:rPr kumimoji="1" lang="en-US" altLang="ja-JP"/>
              <a:t>Add Image</a:t>
            </a:r>
            <a:endParaRPr kumimoji="1" lang="ja-JP" altLang="en-US"/>
          </a:p>
        </p:txBody>
      </p:sp>
      <p:sp>
        <p:nvSpPr>
          <p:cNvPr id="7" name="円/楕円 6"/>
          <p:cNvSpPr/>
          <p:nvPr userDrawn="1"/>
        </p:nvSpPr>
        <p:spPr>
          <a:xfrm>
            <a:off x="5066860" y="2490310"/>
            <a:ext cx="3771573" cy="3771900"/>
          </a:xfrm>
          <a:prstGeom prst="ellipse">
            <a:avLst/>
          </a:prstGeom>
          <a:solidFill>
            <a:schemeClr val="accent1">
              <a:lumMod val="20000"/>
              <a:lumOff val="80000"/>
              <a:alpha val="30000"/>
            </a:schemeClr>
          </a:solidFill>
          <a:ln w="12700">
            <a:solidFill>
              <a:schemeClr val="accent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2400">
              <a:solidFill>
                <a:schemeClr val="tx1"/>
              </a:solidFill>
              <a:latin typeface="+mj-lt"/>
            </a:endParaRPr>
          </a:p>
        </p:txBody>
      </p:sp>
      <p:sp>
        <p:nvSpPr>
          <p:cNvPr id="8" name="図プレースホルダー 9"/>
          <p:cNvSpPr>
            <a:spLocks noGrp="1"/>
          </p:cNvSpPr>
          <p:nvPr>
            <p:ph type="pic" sz="quarter" idx="13" hasCustomPrompt="1"/>
          </p:nvPr>
        </p:nvSpPr>
        <p:spPr>
          <a:xfrm>
            <a:off x="5235800" y="2659265"/>
            <a:ext cx="3433693" cy="3433990"/>
          </a:xfrm>
          <a:prstGeom prst="ellipse">
            <a:avLst/>
          </a:prstGeom>
        </p:spPr>
        <p:txBody>
          <a:bodyPr/>
          <a:lstStyle>
            <a:lvl1pPr>
              <a:defRPr/>
            </a:lvl1pPr>
          </a:lstStyle>
          <a:p>
            <a:r>
              <a:rPr kumimoji="1" lang="en-US" altLang="ja-JP"/>
              <a:t>Add Image</a:t>
            </a:r>
            <a:endParaRPr kumimoji="1" lang="ja-JP" altLang="en-US"/>
          </a:p>
        </p:txBody>
      </p:sp>
      <p:sp>
        <p:nvSpPr>
          <p:cNvPr id="9" name="円/楕円 8"/>
          <p:cNvSpPr/>
          <p:nvPr userDrawn="1"/>
        </p:nvSpPr>
        <p:spPr>
          <a:xfrm>
            <a:off x="9409883" y="2452210"/>
            <a:ext cx="3771573" cy="3771900"/>
          </a:xfrm>
          <a:prstGeom prst="ellipse">
            <a:avLst/>
          </a:prstGeom>
          <a:solidFill>
            <a:schemeClr val="accent1">
              <a:lumMod val="20000"/>
              <a:lumOff val="80000"/>
              <a:alpha val="30000"/>
            </a:schemeClr>
          </a:solidFill>
          <a:ln w="12700">
            <a:solidFill>
              <a:schemeClr val="accent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2400">
              <a:solidFill>
                <a:schemeClr val="tx1"/>
              </a:solidFill>
              <a:latin typeface="+mj-lt"/>
            </a:endParaRPr>
          </a:p>
        </p:txBody>
      </p:sp>
      <p:sp>
        <p:nvSpPr>
          <p:cNvPr id="10" name="図プレースホルダー 9"/>
          <p:cNvSpPr>
            <a:spLocks noGrp="1"/>
          </p:cNvSpPr>
          <p:nvPr>
            <p:ph type="pic" sz="quarter" idx="14" hasCustomPrompt="1"/>
          </p:nvPr>
        </p:nvSpPr>
        <p:spPr>
          <a:xfrm>
            <a:off x="9578823" y="2621165"/>
            <a:ext cx="3433693" cy="3433990"/>
          </a:xfrm>
          <a:prstGeom prst="ellipse">
            <a:avLst/>
          </a:prstGeom>
        </p:spPr>
        <p:txBody>
          <a:bodyPr/>
          <a:lstStyle>
            <a:lvl1pPr>
              <a:defRPr/>
            </a:lvl1pPr>
          </a:lstStyle>
          <a:p>
            <a:r>
              <a:rPr kumimoji="1" lang="en-US" altLang="ja-JP"/>
              <a:t>Add Image</a:t>
            </a:r>
            <a:endParaRPr kumimoji="1" lang="ja-JP" altLang="en-US"/>
          </a:p>
        </p:txBody>
      </p:sp>
      <p:sp>
        <p:nvSpPr>
          <p:cNvPr id="11" name="円/楕円 10"/>
          <p:cNvSpPr/>
          <p:nvPr userDrawn="1"/>
        </p:nvSpPr>
        <p:spPr>
          <a:xfrm>
            <a:off x="13752906" y="2452210"/>
            <a:ext cx="3771573" cy="3771900"/>
          </a:xfrm>
          <a:prstGeom prst="ellipse">
            <a:avLst/>
          </a:prstGeom>
          <a:solidFill>
            <a:schemeClr val="accent1">
              <a:lumMod val="20000"/>
              <a:lumOff val="80000"/>
              <a:alpha val="30000"/>
            </a:schemeClr>
          </a:solidFill>
          <a:ln w="12700">
            <a:solidFill>
              <a:schemeClr val="accent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2400">
              <a:solidFill>
                <a:schemeClr val="tx1"/>
              </a:solidFill>
              <a:latin typeface="+mj-lt"/>
            </a:endParaRPr>
          </a:p>
        </p:txBody>
      </p:sp>
      <p:sp>
        <p:nvSpPr>
          <p:cNvPr id="12" name="図プレースホルダー 9"/>
          <p:cNvSpPr>
            <a:spLocks noGrp="1"/>
          </p:cNvSpPr>
          <p:nvPr>
            <p:ph type="pic" sz="quarter" idx="15" hasCustomPrompt="1"/>
          </p:nvPr>
        </p:nvSpPr>
        <p:spPr>
          <a:xfrm>
            <a:off x="13921846" y="2621165"/>
            <a:ext cx="3433693" cy="3433990"/>
          </a:xfrm>
          <a:prstGeom prst="ellipse">
            <a:avLst/>
          </a:prstGeom>
        </p:spPr>
        <p:txBody>
          <a:bodyPr/>
          <a:lstStyle>
            <a:lvl1pPr>
              <a:defRPr/>
            </a:lvl1pPr>
          </a:lstStyle>
          <a:p>
            <a:r>
              <a:rPr kumimoji="1" lang="en-US" altLang="ja-JP"/>
              <a:t>Add Image</a:t>
            </a:r>
            <a:endParaRPr kumimoji="1" lang="ja-JP" altLang="en-US"/>
          </a:p>
        </p:txBody>
      </p:sp>
      <p:sp>
        <p:nvSpPr>
          <p:cNvPr id="13" name="テキスト プレースホルダー 6"/>
          <p:cNvSpPr>
            <a:spLocks noGrp="1"/>
          </p:cNvSpPr>
          <p:nvPr>
            <p:ph type="body" sz="quarter" idx="16" hasCustomPrompt="1"/>
          </p:nvPr>
        </p:nvSpPr>
        <p:spPr>
          <a:xfrm>
            <a:off x="685740" y="6483905"/>
            <a:ext cx="3885863" cy="693830"/>
          </a:xfrm>
          <a:prstGeom prst="rect">
            <a:avLst/>
          </a:prstGeom>
        </p:spPr>
        <p:txBody>
          <a:bodyPr anchor="t">
            <a:normAutofit/>
          </a:bodyPr>
          <a:lstStyle>
            <a:lvl1pPr marL="0" indent="0" algn="ctr">
              <a:buNone/>
              <a:defRPr sz="3200" baseline="0">
                <a:solidFill>
                  <a:schemeClr val="accent1"/>
                </a:solidFill>
                <a:latin typeface="+mj-lt"/>
              </a:defRPr>
            </a:lvl1pPr>
          </a:lstStyle>
          <a:p>
            <a:pPr lvl="0"/>
            <a:r>
              <a:rPr kumimoji="1" lang="en-US" altLang="ja-JP"/>
              <a:t>TEXT HERE</a:t>
            </a:r>
            <a:endParaRPr kumimoji="1" lang="ja-JP" altLang="en-US"/>
          </a:p>
        </p:txBody>
      </p:sp>
      <p:sp>
        <p:nvSpPr>
          <p:cNvPr id="14" name="テキスト プレースホルダー 6"/>
          <p:cNvSpPr>
            <a:spLocks noGrp="1"/>
          </p:cNvSpPr>
          <p:nvPr>
            <p:ph type="body" sz="quarter" idx="17" hasCustomPrompt="1"/>
          </p:nvPr>
        </p:nvSpPr>
        <p:spPr>
          <a:xfrm>
            <a:off x="5028763" y="6483905"/>
            <a:ext cx="3885863" cy="693830"/>
          </a:xfrm>
          <a:prstGeom prst="rect">
            <a:avLst/>
          </a:prstGeom>
        </p:spPr>
        <p:txBody>
          <a:bodyPr anchor="t">
            <a:normAutofit/>
          </a:bodyPr>
          <a:lstStyle>
            <a:lvl1pPr marL="0" indent="0" algn="ctr">
              <a:buNone/>
              <a:defRPr sz="3200" baseline="0">
                <a:solidFill>
                  <a:schemeClr val="accent1"/>
                </a:solidFill>
                <a:latin typeface="+mj-lt"/>
              </a:defRPr>
            </a:lvl1pPr>
          </a:lstStyle>
          <a:p>
            <a:pPr lvl="0"/>
            <a:r>
              <a:rPr kumimoji="1" lang="en-US" altLang="ja-JP"/>
              <a:t>TEXT HERE</a:t>
            </a:r>
            <a:endParaRPr kumimoji="1" lang="ja-JP" altLang="en-US"/>
          </a:p>
        </p:txBody>
      </p:sp>
      <p:sp>
        <p:nvSpPr>
          <p:cNvPr id="15" name="テキスト プレースホルダー 6"/>
          <p:cNvSpPr>
            <a:spLocks noGrp="1"/>
          </p:cNvSpPr>
          <p:nvPr>
            <p:ph type="body" sz="quarter" idx="18" hasCustomPrompt="1"/>
          </p:nvPr>
        </p:nvSpPr>
        <p:spPr>
          <a:xfrm>
            <a:off x="9447980" y="6483905"/>
            <a:ext cx="3885863" cy="693830"/>
          </a:xfrm>
          <a:prstGeom prst="rect">
            <a:avLst/>
          </a:prstGeom>
        </p:spPr>
        <p:txBody>
          <a:bodyPr anchor="t">
            <a:normAutofit/>
          </a:bodyPr>
          <a:lstStyle>
            <a:lvl1pPr marL="0" indent="0" algn="ctr">
              <a:buNone/>
              <a:defRPr sz="3200" baseline="0">
                <a:solidFill>
                  <a:schemeClr val="accent1"/>
                </a:solidFill>
                <a:latin typeface="+mj-lt"/>
              </a:defRPr>
            </a:lvl1pPr>
          </a:lstStyle>
          <a:p>
            <a:pPr lvl="0"/>
            <a:r>
              <a:rPr kumimoji="1" lang="en-US" altLang="ja-JP"/>
              <a:t>TEXT HERE</a:t>
            </a:r>
            <a:endParaRPr kumimoji="1" lang="ja-JP" altLang="en-US"/>
          </a:p>
        </p:txBody>
      </p:sp>
      <p:sp>
        <p:nvSpPr>
          <p:cNvPr id="16" name="テキスト プレースホルダー 6"/>
          <p:cNvSpPr>
            <a:spLocks noGrp="1"/>
          </p:cNvSpPr>
          <p:nvPr>
            <p:ph type="body" sz="quarter" idx="19" hasCustomPrompt="1"/>
          </p:nvPr>
        </p:nvSpPr>
        <p:spPr>
          <a:xfrm>
            <a:off x="13791003" y="6483905"/>
            <a:ext cx="3885863" cy="693830"/>
          </a:xfrm>
          <a:prstGeom prst="rect">
            <a:avLst/>
          </a:prstGeom>
        </p:spPr>
        <p:txBody>
          <a:bodyPr anchor="t">
            <a:normAutofit/>
          </a:bodyPr>
          <a:lstStyle>
            <a:lvl1pPr marL="0" indent="0" algn="ctr">
              <a:buNone/>
              <a:defRPr sz="3200" baseline="0">
                <a:solidFill>
                  <a:schemeClr val="accent1"/>
                </a:solidFill>
                <a:latin typeface="+mj-lt"/>
              </a:defRPr>
            </a:lvl1pPr>
          </a:lstStyle>
          <a:p>
            <a:pPr lvl="0"/>
            <a:r>
              <a:rPr kumimoji="1" lang="en-US" altLang="ja-JP"/>
              <a:t>TEXT HERE</a:t>
            </a:r>
            <a:endParaRPr kumimoji="1" lang="ja-JP" altLang="en-US"/>
          </a:p>
        </p:txBody>
      </p:sp>
      <p:sp>
        <p:nvSpPr>
          <p:cNvPr id="17" name="テキスト プレースホルダー 11"/>
          <p:cNvSpPr>
            <a:spLocks noGrp="1"/>
          </p:cNvSpPr>
          <p:nvPr>
            <p:ph type="body" sz="quarter" idx="20" hasCustomPrompt="1"/>
          </p:nvPr>
        </p:nvSpPr>
        <p:spPr>
          <a:xfrm>
            <a:off x="685740" y="7042720"/>
            <a:ext cx="3925243" cy="1872680"/>
          </a:xfrm>
        </p:spPr>
        <p:txBody>
          <a:bodyPr anchor="t">
            <a:noAutofit/>
          </a:bodyPr>
          <a:lstStyle>
            <a:lvl1pPr algn="l">
              <a:lnSpc>
                <a:spcPct val="120000"/>
              </a:lnSpc>
              <a:defRPr sz="2000">
                <a:solidFill>
                  <a:schemeClr val="tx1"/>
                </a:solidFill>
                <a:latin typeface="+mn-lt"/>
              </a:defRPr>
            </a:lvl1pPr>
          </a:lstStyle>
          <a:p>
            <a:pPr lvl="0"/>
            <a:r>
              <a:rPr lang="en-US" altLang="ja-JP"/>
              <a:t>Text Here</a:t>
            </a:r>
            <a:endParaRPr lang="en-US"/>
          </a:p>
        </p:txBody>
      </p:sp>
      <p:sp>
        <p:nvSpPr>
          <p:cNvPr id="18" name="テキスト プレースホルダー 11"/>
          <p:cNvSpPr>
            <a:spLocks noGrp="1"/>
          </p:cNvSpPr>
          <p:nvPr>
            <p:ph type="body" sz="quarter" idx="21" hasCustomPrompt="1"/>
          </p:nvPr>
        </p:nvSpPr>
        <p:spPr>
          <a:xfrm>
            <a:off x="5028763" y="7042720"/>
            <a:ext cx="3925243" cy="1872680"/>
          </a:xfrm>
        </p:spPr>
        <p:txBody>
          <a:bodyPr anchor="t">
            <a:noAutofit/>
          </a:bodyPr>
          <a:lstStyle>
            <a:lvl1pPr algn="l">
              <a:lnSpc>
                <a:spcPct val="120000"/>
              </a:lnSpc>
              <a:defRPr sz="2000">
                <a:solidFill>
                  <a:schemeClr val="tx1"/>
                </a:solidFill>
                <a:latin typeface="+mn-lt"/>
              </a:defRPr>
            </a:lvl1pPr>
          </a:lstStyle>
          <a:p>
            <a:pPr lvl="0"/>
            <a:r>
              <a:rPr lang="en-US" altLang="ja-JP"/>
              <a:t>Text Here</a:t>
            </a:r>
            <a:endParaRPr lang="en-US"/>
          </a:p>
        </p:txBody>
      </p:sp>
      <p:sp>
        <p:nvSpPr>
          <p:cNvPr id="19" name="テキスト プレースホルダー 11"/>
          <p:cNvSpPr>
            <a:spLocks noGrp="1"/>
          </p:cNvSpPr>
          <p:nvPr>
            <p:ph type="body" sz="quarter" idx="22" hasCustomPrompt="1"/>
          </p:nvPr>
        </p:nvSpPr>
        <p:spPr>
          <a:xfrm>
            <a:off x="9447980" y="7042720"/>
            <a:ext cx="3925243" cy="1872680"/>
          </a:xfrm>
        </p:spPr>
        <p:txBody>
          <a:bodyPr anchor="t">
            <a:noAutofit/>
          </a:bodyPr>
          <a:lstStyle>
            <a:lvl1pPr algn="l">
              <a:lnSpc>
                <a:spcPct val="120000"/>
              </a:lnSpc>
              <a:defRPr sz="2000">
                <a:solidFill>
                  <a:schemeClr val="tx1"/>
                </a:solidFill>
                <a:latin typeface="+mn-lt"/>
              </a:defRPr>
            </a:lvl1pPr>
          </a:lstStyle>
          <a:p>
            <a:pPr lvl="0"/>
            <a:r>
              <a:rPr lang="en-US" altLang="ja-JP"/>
              <a:t>Text Here</a:t>
            </a:r>
            <a:endParaRPr lang="en-US"/>
          </a:p>
        </p:txBody>
      </p:sp>
      <p:sp>
        <p:nvSpPr>
          <p:cNvPr id="20" name="テキスト プレースホルダー 11"/>
          <p:cNvSpPr>
            <a:spLocks noGrp="1"/>
          </p:cNvSpPr>
          <p:nvPr>
            <p:ph type="body" sz="quarter" idx="23" hasCustomPrompt="1"/>
          </p:nvPr>
        </p:nvSpPr>
        <p:spPr>
          <a:xfrm>
            <a:off x="13791003" y="7042720"/>
            <a:ext cx="3925243" cy="1872680"/>
          </a:xfrm>
        </p:spPr>
        <p:txBody>
          <a:bodyPr anchor="t">
            <a:noAutofit/>
          </a:bodyPr>
          <a:lstStyle>
            <a:lvl1pPr algn="l">
              <a:lnSpc>
                <a:spcPct val="120000"/>
              </a:lnSpc>
              <a:defRPr sz="2000">
                <a:solidFill>
                  <a:schemeClr val="tx1"/>
                </a:solidFill>
                <a:latin typeface="+mn-lt"/>
              </a:defRPr>
            </a:lvl1pPr>
          </a:lstStyle>
          <a:p>
            <a:pPr lvl="0"/>
            <a:r>
              <a:rPr lang="en-US" altLang="ja-JP"/>
              <a:t>Text Here</a:t>
            </a:r>
            <a:endParaRPr lang="en-US"/>
          </a:p>
        </p:txBody>
      </p:sp>
    </p:spTree>
    <p:extLst>
      <p:ext uri="{BB962C8B-B14F-4D97-AF65-F5344CB8AC3E}">
        <p14:creationId xmlns:p14="http://schemas.microsoft.com/office/powerpoint/2010/main" val="28189469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 Point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lang="en-US" altLang="ja-JP"/>
              <a:t>SLIDE TITLE HERE</a:t>
            </a:r>
            <a:endParaRPr kumimoji="1" lang="ja-JP" altLang="en-US"/>
          </a:p>
        </p:txBody>
      </p:sp>
      <p:sp>
        <p:nvSpPr>
          <p:cNvPr id="3" name="フッター プレースホルダー 2"/>
          <p:cNvSpPr>
            <a:spLocks noGrp="1"/>
          </p:cNvSpPr>
          <p:nvPr>
            <p:ph type="ftr" sz="quarter" idx="10"/>
          </p:nvPr>
        </p:nvSpPr>
        <p:spPr>
          <a:xfrm>
            <a:off x="9413236" y="9591367"/>
            <a:ext cx="7776864" cy="547688"/>
          </a:xfrm>
          <a:prstGeom prst="rect">
            <a:avLst/>
          </a:prstGeom>
        </p:spPr>
        <p:txBody>
          <a:bodyPr/>
          <a:lstStyle/>
          <a:p>
            <a:r>
              <a:rPr lang="en-US"/>
              <a:t>The Power of PowerPoint | thepopp.com</a:t>
            </a:r>
          </a:p>
        </p:txBody>
      </p:sp>
      <p:sp>
        <p:nvSpPr>
          <p:cNvPr id="4" name="スライド番号プレースホルダー 3"/>
          <p:cNvSpPr>
            <a:spLocks noGrp="1"/>
          </p:cNvSpPr>
          <p:nvPr>
            <p:ph type="sldNum" sz="quarter" idx="11"/>
          </p:nvPr>
        </p:nvSpPr>
        <p:spPr/>
        <p:txBody>
          <a:bodyPr/>
          <a:lstStyle/>
          <a:p>
            <a:fld id="{387164BF-D67A-46C0-81D2-5BAF67C00C80}" type="slidenum">
              <a:rPr lang="en-US" smtClean="0"/>
              <a:pPr/>
              <a:t>‹#›</a:t>
            </a:fld>
            <a:endParaRPr lang="en-US"/>
          </a:p>
        </p:txBody>
      </p:sp>
      <p:sp>
        <p:nvSpPr>
          <p:cNvPr id="5" name="テキスト プレースホルダー 11"/>
          <p:cNvSpPr>
            <a:spLocks noGrp="1"/>
          </p:cNvSpPr>
          <p:nvPr>
            <p:ph type="body" sz="quarter" idx="15" hasCustomPrompt="1"/>
          </p:nvPr>
        </p:nvSpPr>
        <p:spPr>
          <a:xfrm>
            <a:off x="959042" y="6697585"/>
            <a:ext cx="4854903" cy="2091320"/>
          </a:xfrm>
        </p:spPr>
        <p:txBody>
          <a:bodyPr anchor="t">
            <a:noAutofit/>
          </a:bodyPr>
          <a:lstStyle>
            <a:lvl1pPr algn="l">
              <a:lnSpc>
                <a:spcPct val="120000"/>
              </a:lnSpc>
              <a:spcBef>
                <a:spcPts val="600"/>
              </a:spcBef>
              <a:defRPr sz="2000">
                <a:solidFill>
                  <a:schemeClr val="tx1"/>
                </a:solidFill>
                <a:latin typeface="+mn-lt"/>
              </a:defRPr>
            </a:lvl1pPr>
          </a:lstStyle>
          <a:p>
            <a:pPr lvl="0"/>
            <a:r>
              <a:rPr lang="en-US" altLang="ja-JP"/>
              <a:t>Text Here</a:t>
            </a:r>
            <a:endParaRPr lang="en-US"/>
          </a:p>
        </p:txBody>
      </p:sp>
      <p:cxnSp>
        <p:nvCxnSpPr>
          <p:cNvPr id="6" name="直線コネクタ 5"/>
          <p:cNvCxnSpPr/>
          <p:nvPr userDrawn="1"/>
        </p:nvCxnSpPr>
        <p:spPr>
          <a:xfrm flipH="1">
            <a:off x="870142" y="5863580"/>
            <a:ext cx="5032704" cy="0"/>
          </a:xfrm>
          <a:prstGeom prst="line">
            <a:avLst/>
          </a:prstGeom>
          <a:ln w="12700">
            <a:solidFill>
              <a:schemeClr val="accent1"/>
            </a:solidFill>
            <a:prstDash val="solid"/>
          </a:ln>
        </p:spPr>
        <p:style>
          <a:lnRef idx="1">
            <a:schemeClr val="accent1"/>
          </a:lnRef>
          <a:fillRef idx="0">
            <a:schemeClr val="accent1"/>
          </a:fillRef>
          <a:effectRef idx="0">
            <a:schemeClr val="accent1"/>
          </a:effectRef>
          <a:fontRef idx="minor">
            <a:schemeClr val="tx1"/>
          </a:fontRef>
        </p:style>
      </p:cxnSp>
      <p:sp>
        <p:nvSpPr>
          <p:cNvPr id="7" name="テキスト プレースホルダー 11"/>
          <p:cNvSpPr>
            <a:spLocks noGrp="1"/>
          </p:cNvSpPr>
          <p:nvPr>
            <p:ph type="body" sz="quarter" idx="16" hasCustomPrompt="1"/>
          </p:nvPr>
        </p:nvSpPr>
        <p:spPr>
          <a:xfrm>
            <a:off x="961319" y="6043600"/>
            <a:ext cx="4850349" cy="720080"/>
          </a:xfrm>
        </p:spPr>
        <p:txBody>
          <a:bodyPr anchor="b">
            <a:noAutofit/>
          </a:bodyPr>
          <a:lstStyle>
            <a:lvl1pPr algn="l">
              <a:lnSpc>
                <a:spcPct val="100000"/>
              </a:lnSpc>
              <a:spcBef>
                <a:spcPts val="0"/>
              </a:spcBef>
              <a:defRPr sz="2800" spc="300">
                <a:solidFill>
                  <a:schemeClr val="accent1"/>
                </a:solidFill>
                <a:latin typeface="+mj-lt"/>
              </a:defRPr>
            </a:lvl1pPr>
          </a:lstStyle>
          <a:p>
            <a:pPr lvl="0"/>
            <a:r>
              <a:rPr lang="en-US" altLang="ja-JP"/>
              <a:t>TEXT HERE</a:t>
            </a:r>
            <a:endParaRPr lang="en-US"/>
          </a:p>
        </p:txBody>
      </p:sp>
      <p:sp>
        <p:nvSpPr>
          <p:cNvPr id="16" name="円/楕円 15"/>
          <p:cNvSpPr/>
          <p:nvPr userDrawn="1"/>
        </p:nvSpPr>
        <p:spPr>
          <a:xfrm>
            <a:off x="1782598" y="2315840"/>
            <a:ext cx="3187700" cy="3187700"/>
          </a:xfrm>
          <a:prstGeom prst="ellipse">
            <a:avLst/>
          </a:prstGeom>
          <a:solidFill>
            <a:schemeClr val="accent1"/>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プレースホルダー 11"/>
          <p:cNvSpPr>
            <a:spLocks noGrp="1"/>
          </p:cNvSpPr>
          <p:nvPr>
            <p:ph type="body" sz="quarter" idx="21" hasCustomPrompt="1"/>
          </p:nvPr>
        </p:nvSpPr>
        <p:spPr>
          <a:xfrm>
            <a:off x="1870884" y="3459640"/>
            <a:ext cx="3011127" cy="900100"/>
          </a:xfrm>
        </p:spPr>
        <p:txBody>
          <a:bodyPr anchor="ctr">
            <a:noAutofit/>
          </a:bodyPr>
          <a:lstStyle>
            <a:lvl1pPr algn="ctr">
              <a:lnSpc>
                <a:spcPct val="120000"/>
              </a:lnSpc>
              <a:defRPr sz="2800" spc="300">
                <a:solidFill>
                  <a:schemeClr val="bg1"/>
                </a:solidFill>
                <a:latin typeface="+mj-lt"/>
              </a:defRPr>
            </a:lvl1pPr>
          </a:lstStyle>
          <a:p>
            <a:pPr lvl="0"/>
            <a:r>
              <a:rPr lang="en-US" altLang="ja-JP"/>
              <a:t>TEXT HERE</a:t>
            </a:r>
            <a:endParaRPr lang="en-US"/>
          </a:p>
        </p:txBody>
      </p:sp>
      <p:sp>
        <p:nvSpPr>
          <p:cNvPr id="18" name="テキスト プレースホルダー 11"/>
          <p:cNvSpPr>
            <a:spLocks noGrp="1"/>
          </p:cNvSpPr>
          <p:nvPr>
            <p:ph type="body" sz="quarter" idx="22" hasCustomPrompt="1"/>
          </p:nvPr>
        </p:nvSpPr>
        <p:spPr>
          <a:xfrm>
            <a:off x="6725007" y="6697585"/>
            <a:ext cx="4854903" cy="2091320"/>
          </a:xfrm>
        </p:spPr>
        <p:txBody>
          <a:bodyPr anchor="t">
            <a:noAutofit/>
          </a:bodyPr>
          <a:lstStyle>
            <a:lvl1pPr algn="l">
              <a:lnSpc>
                <a:spcPct val="120000"/>
              </a:lnSpc>
              <a:spcBef>
                <a:spcPts val="600"/>
              </a:spcBef>
              <a:defRPr sz="2000">
                <a:solidFill>
                  <a:schemeClr val="tx1"/>
                </a:solidFill>
                <a:latin typeface="+mn-lt"/>
              </a:defRPr>
            </a:lvl1pPr>
          </a:lstStyle>
          <a:p>
            <a:pPr lvl="0"/>
            <a:r>
              <a:rPr lang="en-US" altLang="ja-JP"/>
              <a:t>Text Here</a:t>
            </a:r>
            <a:endParaRPr lang="en-US"/>
          </a:p>
        </p:txBody>
      </p:sp>
      <p:cxnSp>
        <p:nvCxnSpPr>
          <p:cNvPr id="19" name="直線コネクタ 18"/>
          <p:cNvCxnSpPr/>
          <p:nvPr userDrawn="1"/>
        </p:nvCxnSpPr>
        <p:spPr>
          <a:xfrm flipH="1">
            <a:off x="6636107" y="5863580"/>
            <a:ext cx="5032704" cy="0"/>
          </a:xfrm>
          <a:prstGeom prst="line">
            <a:avLst/>
          </a:prstGeom>
          <a:ln w="12700">
            <a:solidFill>
              <a:schemeClr val="accent1"/>
            </a:solidFill>
            <a:prstDash val="solid"/>
          </a:ln>
        </p:spPr>
        <p:style>
          <a:lnRef idx="1">
            <a:schemeClr val="accent1"/>
          </a:lnRef>
          <a:fillRef idx="0">
            <a:schemeClr val="accent1"/>
          </a:fillRef>
          <a:effectRef idx="0">
            <a:schemeClr val="accent1"/>
          </a:effectRef>
          <a:fontRef idx="minor">
            <a:schemeClr val="tx1"/>
          </a:fontRef>
        </p:style>
      </p:cxnSp>
      <p:sp>
        <p:nvSpPr>
          <p:cNvPr id="20" name="テキスト プレースホルダー 11"/>
          <p:cNvSpPr>
            <a:spLocks noGrp="1"/>
          </p:cNvSpPr>
          <p:nvPr>
            <p:ph type="body" sz="quarter" idx="23" hasCustomPrompt="1"/>
          </p:nvPr>
        </p:nvSpPr>
        <p:spPr>
          <a:xfrm>
            <a:off x="6727284" y="6043600"/>
            <a:ext cx="4850349" cy="720080"/>
          </a:xfrm>
        </p:spPr>
        <p:txBody>
          <a:bodyPr anchor="b">
            <a:noAutofit/>
          </a:bodyPr>
          <a:lstStyle>
            <a:lvl1pPr algn="l">
              <a:lnSpc>
                <a:spcPct val="100000"/>
              </a:lnSpc>
              <a:spcBef>
                <a:spcPts val="0"/>
              </a:spcBef>
              <a:defRPr sz="2800" spc="300">
                <a:solidFill>
                  <a:schemeClr val="accent1"/>
                </a:solidFill>
                <a:latin typeface="+mj-lt"/>
              </a:defRPr>
            </a:lvl1pPr>
          </a:lstStyle>
          <a:p>
            <a:pPr lvl="0"/>
            <a:r>
              <a:rPr lang="en-US" altLang="ja-JP"/>
              <a:t>TEXT HERE</a:t>
            </a:r>
            <a:endParaRPr lang="en-US"/>
          </a:p>
        </p:txBody>
      </p:sp>
      <p:sp>
        <p:nvSpPr>
          <p:cNvPr id="21" name="円/楕円 20"/>
          <p:cNvSpPr/>
          <p:nvPr userDrawn="1"/>
        </p:nvSpPr>
        <p:spPr>
          <a:xfrm>
            <a:off x="7548563" y="2315840"/>
            <a:ext cx="3187700" cy="3187700"/>
          </a:xfrm>
          <a:prstGeom prst="ellipse">
            <a:avLst/>
          </a:prstGeom>
          <a:solidFill>
            <a:schemeClr val="accent1">
              <a:lumMod val="75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プレースホルダー 11"/>
          <p:cNvSpPr>
            <a:spLocks noGrp="1"/>
          </p:cNvSpPr>
          <p:nvPr>
            <p:ph type="body" sz="quarter" idx="24" hasCustomPrompt="1"/>
          </p:nvPr>
        </p:nvSpPr>
        <p:spPr>
          <a:xfrm>
            <a:off x="7636849" y="3459640"/>
            <a:ext cx="3011127" cy="900100"/>
          </a:xfrm>
        </p:spPr>
        <p:txBody>
          <a:bodyPr anchor="ctr">
            <a:noAutofit/>
          </a:bodyPr>
          <a:lstStyle>
            <a:lvl1pPr algn="ctr">
              <a:lnSpc>
                <a:spcPct val="120000"/>
              </a:lnSpc>
              <a:defRPr sz="2800" spc="300">
                <a:solidFill>
                  <a:schemeClr val="bg1"/>
                </a:solidFill>
                <a:latin typeface="+mj-lt"/>
              </a:defRPr>
            </a:lvl1pPr>
          </a:lstStyle>
          <a:p>
            <a:pPr lvl="0"/>
            <a:r>
              <a:rPr lang="en-US" altLang="ja-JP"/>
              <a:t>TEXT HERE</a:t>
            </a:r>
            <a:endParaRPr lang="en-US"/>
          </a:p>
        </p:txBody>
      </p:sp>
      <p:sp>
        <p:nvSpPr>
          <p:cNvPr id="23" name="テキスト プレースホルダー 11"/>
          <p:cNvSpPr>
            <a:spLocks noGrp="1"/>
          </p:cNvSpPr>
          <p:nvPr>
            <p:ph type="body" sz="quarter" idx="25" hasCustomPrompt="1"/>
          </p:nvPr>
        </p:nvSpPr>
        <p:spPr>
          <a:xfrm>
            <a:off x="12472466" y="6697585"/>
            <a:ext cx="4854903" cy="2091320"/>
          </a:xfrm>
        </p:spPr>
        <p:txBody>
          <a:bodyPr anchor="t">
            <a:noAutofit/>
          </a:bodyPr>
          <a:lstStyle>
            <a:lvl1pPr algn="l">
              <a:lnSpc>
                <a:spcPct val="120000"/>
              </a:lnSpc>
              <a:spcBef>
                <a:spcPts val="600"/>
              </a:spcBef>
              <a:defRPr sz="2000">
                <a:solidFill>
                  <a:schemeClr val="tx1"/>
                </a:solidFill>
                <a:latin typeface="+mn-lt"/>
              </a:defRPr>
            </a:lvl1pPr>
          </a:lstStyle>
          <a:p>
            <a:pPr lvl="0"/>
            <a:r>
              <a:rPr lang="en-US" altLang="ja-JP"/>
              <a:t>Text Here</a:t>
            </a:r>
            <a:endParaRPr lang="en-US"/>
          </a:p>
        </p:txBody>
      </p:sp>
      <p:cxnSp>
        <p:nvCxnSpPr>
          <p:cNvPr id="24" name="直線コネクタ 23"/>
          <p:cNvCxnSpPr/>
          <p:nvPr userDrawn="1"/>
        </p:nvCxnSpPr>
        <p:spPr>
          <a:xfrm flipH="1">
            <a:off x="12383566" y="5863580"/>
            <a:ext cx="5032704" cy="0"/>
          </a:xfrm>
          <a:prstGeom prst="line">
            <a:avLst/>
          </a:prstGeom>
          <a:ln w="12700">
            <a:solidFill>
              <a:schemeClr val="accent1"/>
            </a:solidFill>
            <a:prstDash val="solid"/>
          </a:ln>
        </p:spPr>
        <p:style>
          <a:lnRef idx="1">
            <a:schemeClr val="accent1"/>
          </a:lnRef>
          <a:fillRef idx="0">
            <a:schemeClr val="accent1"/>
          </a:fillRef>
          <a:effectRef idx="0">
            <a:schemeClr val="accent1"/>
          </a:effectRef>
          <a:fontRef idx="minor">
            <a:schemeClr val="tx1"/>
          </a:fontRef>
        </p:style>
      </p:cxnSp>
      <p:sp>
        <p:nvSpPr>
          <p:cNvPr id="25" name="テキスト プレースホルダー 11"/>
          <p:cNvSpPr>
            <a:spLocks noGrp="1"/>
          </p:cNvSpPr>
          <p:nvPr>
            <p:ph type="body" sz="quarter" idx="26" hasCustomPrompt="1"/>
          </p:nvPr>
        </p:nvSpPr>
        <p:spPr>
          <a:xfrm>
            <a:off x="12474743" y="6043600"/>
            <a:ext cx="4850349" cy="720080"/>
          </a:xfrm>
        </p:spPr>
        <p:txBody>
          <a:bodyPr anchor="b">
            <a:noAutofit/>
          </a:bodyPr>
          <a:lstStyle>
            <a:lvl1pPr algn="l">
              <a:lnSpc>
                <a:spcPct val="100000"/>
              </a:lnSpc>
              <a:spcBef>
                <a:spcPts val="0"/>
              </a:spcBef>
              <a:defRPr sz="2800" spc="300">
                <a:solidFill>
                  <a:schemeClr val="accent1"/>
                </a:solidFill>
                <a:latin typeface="+mj-lt"/>
              </a:defRPr>
            </a:lvl1pPr>
          </a:lstStyle>
          <a:p>
            <a:pPr lvl="0"/>
            <a:r>
              <a:rPr lang="en-US" altLang="ja-JP"/>
              <a:t>TEXT HERE</a:t>
            </a:r>
            <a:endParaRPr lang="en-US"/>
          </a:p>
        </p:txBody>
      </p:sp>
      <p:sp>
        <p:nvSpPr>
          <p:cNvPr id="26" name="円/楕円 25"/>
          <p:cNvSpPr/>
          <p:nvPr userDrawn="1"/>
        </p:nvSpPr>
        <p:spPr>
          <a:xfrm>
            <a:off x="13296022" y="2315840"/>
            <a:ext cx="3187700" cy="3187700"/>
          </a:xfrm>
          <a:prstGeom prst="ellipse">
            <a:avLst/>
          </a:prstGeom>
          <a:solidFill>
            <a:schemeClr val="accent1">
              <a:lumMod val="5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プレースホルダー 11"/>
          <p:cNvSpPr>
            <a:spLocks noGrp="1"/>
          </p:cNvSpPr>
          <p:nvPr>
            <p:ph type="body" sz="quarter" idx="27" hasCustomPrompt="1"/>
          </p:nvPr>
        </p:nvSpPr>
        <p:spPr>
          <a:xfrm>
            <a:off x="13384308" y="3459640"/>
            <a:ext cx="3011127" cy="900100"/>
          </a:xfrm>
        </p:spPr>
        <p:txBody>
          <a:bodyPr anchor="ctr">
            <a:noAutofit/>
          </a:bodyPr>
          <a:lstStyle>
            <a:lvl1pPr algn="ctr">
              <a:lnSpc>
                <a:spcPct val="120000"/>
              </a:lnSpc>
              <a:defRPr sz="2800" spc="300">
                <a:solidFill>
                  <a:schemeClr val="bg1"/>
                </a:solidFill>
                <a:latin typeface="+mj-lt"/>
              </a:defRPr>
            </a:lvl1pPr>
          </a:lstStyle>
          <a:p>
            <a:pPr lvl="0"/>
            <a:r>
              <a:rPr lang="en-US" altLang="ja-JP"/>
              <a:t>TEXT HERE</a:t>
            </a:r>
            <a:endParaRPr lang="en-US"/>
          </a:p>
        </p:txBody>
      </p:sp>
      <p:sp>
        <p:nvSpPr>
          <p:cNvPr id="28" name="涙形 27"/>
          <p:cNvSpPr/>
          <p:nvPr userDrawn="1"/>
        </p:nvSpPr>
        <p:spPr>
          <a:xfrm rot="5400000">
            <a:off x="1447350" y="2171533"/>
            <a:ext cx="848875" cy="848875"/>
          </a:xfrm>
          <a:prstGeom prst="teardrop">
            <a:avLst/>
          </a:prstGeom>
          <a:solidFill>
            <a:schemeClr val="accent1">
              <a:lumMod val="20000"/>
              <a:lumOff val="80000"/>
            </a:schemeClr>
          </a:solidFill>
          <a:ln w="76200" cmpd="sng">
            <a:solidFill>
              <a:schemeClr val="accent1">
                <a:lumMod val="40000"/>
                <a:lumOff val="60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ボックス 28"/>
          <p:cNvSpPr txBox="1"/>
          <p:nvPr userDrawn="1"/>
        </p:nvSpPr>
        <p:spPr>
          <a:xfrm>
            <a:off x="1665641" y="2315840"/>
            <a:ext cx="412292" cy="584775"/>
          </a:xfrm>
          <a:prstGeom prst="rect">
            <a:avLst/>
          </a:prstGeom>
          <a:noFill/>
        </p:spPr>
        <p:txBody>
          <a:bodyPr wrap="none" rtlCol="0">
            <a:spAutoFit/>
          </a:bodyPr>
          <a:lstStyle/>
          <a:p>
            <a:r>
              <a:rPr kumimoji="1" lang="en-US" altLang="ja-JP">
                <a:solidFill>
                  <a:schemeClr val="accent1"/>
                </a:solidFill>
              </a:rPr>
              <a:t>1</a:t>
            </a:r>
            <a:endParaRPr kumimoji="1" lang="ja-JP" altLang="en-US">
              <a:solidFill>
                <a:schemeClr val="accent1"/>
              </a:solidFill>
            </a:endParaRPr>
          </a:p>
        </p:txBody>
      </p:sp>
      <p:sp>
        <p:nvSpPr>
          <p:cNvPr id="30" name="涙形 29"/>
          <p:cNvSpPr/>
          <p:nvPr userDrawn="1"/>
        </p:nvSpPr>
        <p:spPr>
          <a:xfrm rot="5400000">
            <a:off x="7214211" y="2171532"/>
            <a:ext cx="848875" cy="848875"/>
          </a:xfrm>
          <a:prstGeom prst="teardrop">
            <a:avLst/>
          </a:prstGeom>
          <a:solidFill>
            <a:schemeClr val="accent1">
              <a:lumMod val="20000"/>
              <a:lumOff val="80000"/>
            </a:schemeClr>
          </a:solidFill>
          <a:ln w="76200" cmpd="sng">
            <a:solidFill>
              <a:schemeClr val="accent1">
                <a:lumMod val="40000"/>
                <a:lumOff val="60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ボックス 30"/>
          <p:cNvSpPr txBox="1"/>
          <p:nvPr userDrawn="1"/>
        </p:nvSpPr>
        <p:spPr>
          <a:xfrm>
            <a:off x="7432502" y="2315839"/>
            <a:ext cx="412292" cy="584775"/>
          </a:xfrm>
          <a:prstGeom prst="rect">
            <a:avLst/>
          </a:prstGeom>
          <a:noFill/>
        </p:spPr>
        <p:txBody>
          <a:bodyPr wrap="none" rtlCol="0">
            <a:spAutoFit/>
          </a:bodyPr>
          <a:lstStyle/>
          <a:p>
            <a:r>
              <a:rPr kumimoji="1" lang="en-US" altLang="ja-JP">
                <a:solidFill>
                  <a:schemeClr val="accent1"/>
                </a:solidFill>
              </a:rPr>
              <a:t>2</a:t>
            </a:r>
            <a:endParaRPr kumimoji="1" lang="ja-JP" altLang="en-US">
              <a:solidFill>
                <a:schemeClr val="accent1"/>
              </a:solidFill>
            </a:endParaRPr>
          </a:p>
        </p:txBody>
      </p:sp>
      <p:sp>
        <p:nvSpPr>
          <p:cNvPr id="32" name="涙形 31"/>
          <p:cNvSpPr/>
          <p:nvPr userDrawn="1"/>
        </p:nvSpPr>
        <p:spPr>
          <a:xfrm rot="5400000">
            <a:off x="13006902" y="2198824"/>
            <a:ext cx="848875" cy="848875"/>
          </a:xfrm>
          <a:prstGeom prst="teardrop">
            <a:avLst/>
          </a:prstGeom>
          <a:solidFill>
            <a:schemeClr val="accent1">
              <a:lumMod val="20000"/>
              <a:lumOff val="80000"/>
            </a:schemeClr>
          </a:solidFill>
          <a:ln w="76200" cmpd="sng">
            <a:solidFill>
              <a:schemeClr val="accent1">
                <a:lumMod val="40000"/>
                <a:lumOff val="60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テキスト ボックス 32"/>
          <p:cNvSpPr txBox="1"/>
          <p:nvPr userDrawn="1"/>
        </p:nvSpPr>
        <p:spPr>
          <a:xfrm>
            <a:off x="13225193" y="2343131"/>
            <a:ext cx="412292" cy="584775"/>
          </a:xfrm>
          <a:prstGeom prst="rect">
            <a:avLst/>
          </a:prstGeom>
          <a:noFill/>
        </p:spPr>
        <p:txBody>
          <a:bodyPr wrap="none" rtlCol="0">
            <a:spAutoFit/>
          </a:bodyPr>
          <a:lstStyle/>
          <a:p>
            <a:r>
              <a:rPr kumimoji="1" lang="en-US" altLang="ja-JP">
                <a:solidFill>
                  <a:schemeClr val="accent1"/>
                </a:solidFill>
              </a:rPr>
              <a:t>3</a:t>
            </a:r>
            <a:endParaRPr kumimoji="1" lang="ja-JP" altLang="en-US">
              <a:solidFill>
                <a:schemeClr val="accent1"/>
              </a:solidFill>
            </a:endParaRPr>
          </a:p>
        </p:txBody>
      </p:sp>
    </p:spTree>
    <p:extLst>
      <p:ext uri="{BB962C8B-B14F-4D97-AF65-F5344CB8AC3E}">
        <p14:creationId xmlns:p14="http://schemas.microsoft.com/office/powerpoint/2010/main" val="306096103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 Points 2">
    <p:spTree>
      <p:nvGrpSpPr>
        <p:cNvPr id="1" name=""/>
        <p:cNvGrpSpPr/>
        <p:nvPr/>
      </p:nvGrpSpPr>
      <p:grpSpPr>
        <a:xfrm>
          <a:off x="0" y="0"/>
          <a:ext cx="0" cy="0"/>
          <a:chOff x="0" y="0"/>
          <a:chExt cx="0" cy="0"/>
        </a:xfrm>
      </p:grpSpPr>
      <p:sp>
        <p:nvSpPr>
          <p:cNvPr id="7" name="六角形 6"/>
          <p:cNvSpPr/>
          <p:nvPr userDrawn="1"/>
        </p:nvSpPr>
        <p:spPr>
          <a:xfrm rot="5400000">
            <a:off x="7899295" y="2331670"/>
            <a:ext cx="3603388" cy="3106369"/>
          </a:xfrm>
          <a:prstGeom prst="hexagon">
            <a:avLst>
              <a:gd name="adj" fmla="val 29917"/>
              <a:gd name="vf" fmla="val 115470"/>
            </a:avLst>
          </a:prstGeom>
          <a:solidFill>
            <a:schemeClr val="accent1"/>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hasCustomPrompt="1"/>
          </p:nvPr>
        </p:nvSpPr>
        <p:spPr/>
        <p:txBody>
          <a:bodyPr/>
          <a:lstStyle/>
          <a:p>
            <a:r>
              <a:rPr lang="en-US" altLang="ja-JP"/>
              <a:t>SLIDE TITLE HERE</a:t>
            </a:r>
            <a:endParaRPr kumimoji="1" lang="ja-JP" altLang="en-US"/>
          </a:p>
        </p:txBody>
      </p:sp>
      <p:sp>
        <p:nvSpPr>
          <p:cNvPr id="3" name="フッター プレースホルダー 2"/>
          <p:cNvSpPr>
            <a:spLocks noGrp="1"/>
          </p:cNvSpPr>
          <p:nvPr>
            <p:ph type="ftr" sz="quarter" idx="10"/>
          </p:nvPr>
        </p:nvSpPr>
        <p:spPr>
          <a:xfrm>
            <a:off x="9413236" y="9591367"/>
            <a:ext cx="7776864" cy="547688"/>
          </a:xfrm>
          <a:prstGeom prst="rect">
            <a:avLst/>
          </a:prstGeom>
        </p:spPr>
        <p:txBody>
          <a:bodyPr/>
          <a:lstStyle/>
          <a:p>
            <a:r>
              <a:rPr lang="en-US"/>
              <a:t>The Power of PowerPoint | thepopp.com</a:t>
            </a:r>
          </a:p>
        </p:txBody>
      </p:sp>
      <p:sp>
        <p:nvSpPr>
          <p:cNvPr id="4" name="スライド番号プレースホルダー 3"/>
          <p:cNvSpPr>
            <a:spLocks noGrp="1"/>
          </p:cNvSpPr>
          <p:nvPr>
            <p:ph type="sldNum" sz="quarter" idx="11"/>
          </p:nvPr>
        </p:nvSpPr>
        <p:spPr/>
        <p:txBody>
          <a:bodyPr/>
          <a:lstStyle/>
          <a:p>
            <a:fld id="{387164BF-D67A-46C0-81D2-5BAF67C00C80}" type="slidenum">
              <a:rPr lang="en-US" smtClean="0"/>
              <a:pPr/>
              <a:t>‹#›</a:t>
            </a:fld>
            <a:endParaRPr lang="en-US"/>
          </a:p>
        </p:txBody>
      </p:sp>
      <p:sp>
        <p:nvSpPr>
          <p:cNvPr id="6" name="テキスト プレースホルダー 11"/>
          <p:cNvSpPr>
            <a:spLocks noGrp="1"/>
          </p:cNvSpPr>
          <p:nvPr>
            <p:ph type="body" sz="quarter" idx="21" hasCustomPrompt="1"/>
          </p:nvPr>
        </p:nvSpPr>
        <p:spPr>
          <a:xfrm>
            <a:off x="8195426" y="3208286"/>
            <a:ext cx="3011127" cy="1368824"/>
          </a:xfrm>
        </p:spPr>
        <p:txBody>
          <a:bodyPr anchor="ctr">
            <a:noAutofit/>
          </a:bodyPr>
          <a:lstStyle>
            <a:lvl1pPr algn="ctr">
              <a:lnSpc>
                <a:spcPct val="100000"/>
              </a:lnSpc>
              <a:spcBef>
                <a:spcPts val="0"/>
              </a:spcBef>
              <a:defRPr sz="2800" spc="300">
                <a:solidFill>
                  <a:schemeClr val="bg1"/>
                </a:solidFill>
                <a:latin typeface="+mj-lt"/>
              </a:defRPr>
            </a:lvl1pPr>
          </a:lstStyle>
          <a:p>
            <a:pPr lvl="0"/>
            <a:r>
              <a:rPr lang="en-US" altLang="ja-JP"/>
              <a:t>TEXT HERE</a:t>
            </a:r>
            <a:endParaRPr lang="en-US"/>
          </a:p>
        </p:txBody>
      </p:sp>
      <p:sp>
        <p:nvSpPr>
          <p:cNvPr id="8" name="六角形 7"/>
          <p:cNvSpPr/>
          <p:nvPr userDrawn="1"/>
        </p:nvSpPr>
        <p:spPr>
          <a:xfrm rot="5400000">
            <a:off x="9092208" y="5749061"/>
            <a:ext cx="3603388" cy="3106369"/>
          </a:xfrm>
          <a:prstGeom prst="hexagon">
            <a:avLst>
              <a:gd name="adj" fmla="val 29917"/>
              <a:gd name="vf" fmla="val 115470"/>
            </a:avLst>
          </a:prstGeom>
          <a:solidFill>
            <a:schemeClr val="accent1">
              <a:lumMod val="75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プレースホルダー 11"/>
          <p:cNvSpPr>
            <a:spLocks noGrp="1"/>
          </p:cNvSpPr>
          <p:nvPr>
            <p:ph type="body" sz="quarter" idx="22" hasCustomPrompt="1"/>
          </p:nvPr>
        </p:nvSpPr>
        <p:spPr>
          <a:xfrm>
            <a:off x="9388339" y="6625677"/>
            <a:ext cx="3011127" cy="1368824"/>
          </a:xfrm>
        </p:spPr>
        <p:txBody>
          <a:bodyPr anchor="ctr">
            <a:noAutofit/>
          </a:bodyPr>
          <a:lstStyle>
            <a:lvl1pPr algn="ctr">
              <a:lnSpc>
                <a:spcPct val="100000"/>
              </a:lnSpc>
              <a:spcBef>
                <a:spcPts val="0"/>
              </a:spcBef>
              <a:defRPr sz="2800" spc="300">
                <a:solidFill>
                  <a:schemeClr val="bg1"/>
                </a:solidFill>
                <a:latin typeface="+mj-lt"/>
              </a:defRPr>
            </a:lvl1pPr>
          </a:lstStyle>
          <a:p>
            <a:pPr lvl="0"/>
            <a:r>
              <a:rPr lang="en-US" altLang="ja-JP"/>
              <a:t>TEXT HERE</a:t>
            </a:r>
            <a:endParaRPr lang="en-US"/>
          </a:p>
        </p:txBody>
      </p:sp>
      <p:sp>
        <p:nvSpPr>
          <p:cNvPr id="10" name="六角形 9"/>
          <p:cNvSpPr/>
          <p:nvPr userDrawn="1"/>
        </p:nvSpPr>
        <p:spPr>
          <a:xfrm rot="5400000">
            <a:off x="5492833" y="5028981"/>
            <a:ext cx="3603388" cy="3106369"/>
          </a:xfrm>
          <a:prstGeom prst="hexagon">
            <a:avLst>
              <a:gd name="adj" fmla="val 29917"/>
              <a:gd name="vf" fmla="val 115470"/>
            </a:avLst>
          </a:prstGeom>
          <a:solidFill>
            <a:schemeClr val="accent1">
              <a:lumMod val="5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プレースホルダー 11"/>
          <p:cNvSpPr>
            <a:spLocks noGrp="1"/>
          </p:cNvSpPr>
          <p:nvPr>
            <p:ph type="body" sz="quarter" idx="23" hasCustomPrompt="1"/>
          </p:nvPr>
        </p:nvSpPr>
        <p:spPr>
          <a:xfrm>
            <a:off x="5788964" y="5905597"/>
            <a:ext cx="3011127" cy="1368824"/>
          </a:xfrm>
        </p:spPr>
        <p:txBody>
          <a:bodyPr anchor="ctr">
            <a:noAutofit/>
          </a:bodyPr>
          <a:lstStyle>
            <a:lvl1pPr algn="ctr">
              <a:lnSpc>
                <a:spcPct val="100000"/>
              </a:lnSpc>
              <a:spcBef>
                <a:spcPts val="0"/>
              </a:spcBef>
              <a:defRPr sz="2800" spc="300">
                <a:solidFill>
                  <a:schemeClr val="bg1"/>
                </a:solidFill>
                <a:latin typeface="+mj-lt"/>
              </a:defRPr>
            </a:lvl1pPr>
          </a:lstStyle>
          <a:p>
            <a:pPr lvl="0"/>
            <a:r>
              <a:rPr lang="en-US" altLang="ja-JP"/>
              <a:t>TEXT HERE</a:t>
            </a:r>
            <a:endParaRPr lang="en-US"/>
          </a:p>
        </p:txBody>
      </p:sp>
      <p:sp>
        <p:nvSpPr>
          <p:cNvPr id="12" name="テキスト プレースホルダー 11"/>
          <p:cNvSpPr>
            <a:spLocks noGrp="1"/>
          </p:cNvSpPr>
          <p:nvPr>
            <p:ph type="body" sz="quarter" idx="16" hasCustomPrompt="1"/>
          </p:nvPr>
        </p:nvSpPr>
        <p:spPr>
          <a:xfrm>
            <a:off x="11411974" y="2649472"/>
            <a:ext cx="5247068" cy="720080"/>
          </a:xfrm>
        </p:spPr>
        <p:txBody>
          <a:bodyPr anchor="ctr">
            <a:noAutofit/>
          </a:bodyPr>
          <a:lstStyle>
            <a:lvl1pPr algn="l">
              <a:lnSpc>
                <a:spcPct val="100000"/>
              </a:lnSpc>
              <a:spcBef>
                <a:spcPts val="0"/>
              </a:spcBef>
              <a:defRPr sz="2800" spc="300">
                <a:solidFill>
                  <a:schemeClr val="accent1"/>
                </a:solidFill>
                <a:latin typeface="+mj-lt"/>
              </a:defRPr>
            </a:lvl1pPr>
          </a:lstStyle>
          <a:p>
            <a:pPr lvl="0"/>
            <a:r>
              <a:rPr lang="en-US" altLang="ja-JP"/>
              <a:t>TEXT HERE</a:t>
            </a:r>
            <a:endParaRPr lang="en-US"/>
          </a:p>
        </p:txBody>
      </p:sp>
      <p:sp>
        <p:nvSpPr>
          <p:cNvPr id="13" name="テキスト プレースホルダー 11"/>
          <p:cNvSpPr>
            <a:spLocks noGrp="1"/>
          </p:cNvSpPr>
          <p:nvPr>
            <p:ph type="body" sz="quarter" idx="20" hasCustomPrompt="1"/>
          </p:nvPr>
        </p:nvSpPr>
        <p:spPr>
          <a:xfrm>
            <a:off x="11426086" y="3299162"/>
            <a:ext cx="5206468" cy="1709320"/>
          </a:xfrm>
        </p:spPr>
        <p:txBody>
          <a:bodyPr anchor="t">
            <a:noAutofit/>
          </a:bodyPr>
          <a:lstStyle>
            <a:lvl1pPr algn="l">
              <a:lnSpc>
                <a:spcPct val="120000"/>
              </a:lnSpc>
              <a:defRPr sz="2000">
                <a:solidFill>
                  <a:schemeClr val="tx1"/>
                </a:solidFill>
                <a:latin typeface="+mn-lt"/>
              </a:defRPr>
            </a:lvl1pPr>
          </a:lstStyle>
          <a:p>
            <a:pPr lvl="0"/>
            <a:r>
              <a:rPr lang="en-US" altLang="ja-JP"/>
              <a:t>Text Here</a:t>
            </a:r>
            <a:endParaRPr lang="en-US"/>
          </a:p>
        </p:txBody>
      </p:sp>
      <p:sp>
        <p:nvSpPr>
          <p:cNvPr id="14" name="テキスト プレースホルダー 11"/>
          <p:cNvSpPr>
            <a:spLocks noGrp="1"/>
          </p:cNvSpPr>
          <p:nvPr>
            <p:ph type="body" sz="quarter" idx="24" hasCustomPrompt="1"/>
          </p:nvPr>
        </p:nvSpPr>
        <p:spPr>
          <a:xfrm>
            <a:off x="12582103" y="6088602"/>
            <a:ext cx="5247068" cy="720080"/>
          </a:xfrm>
        </p:spPr>
        <p:txBody>
          <a:bodyPr anchor="ctr">
            <a:noAutofit/>
          </a:bodyPr>
          <a:lstStyle>
            <a:lvl1pPr algn="l">
              <a:lnSpc>
                <a:spcPct val="100000"/>
              </a:lnSpc>
              <a:spcBef>
                <a:spcPts val="0"/>
              </a:spcBef>
              <a:defRPr sz="2800" spc="300">
                <a:solidFill>
                  <a:schemeClr val="accent1"/>
                </a:solidFill>
                <a:latin typeface="+mj-lt"/>
              </a:defRPr>
            </a:lvl1pPr>
          </a:lstStyle>
          <a:p>
            <a:pPr lvl="0"/>
            <a:r>
              <a:rPr lang="en-US" altLang="ja-JP"/>
              <a:t>TEXT HERE</a:t>
            </a:r>
            <a:endParaRPr lang="en-US"/>
          </a:p>
        </p:txBody>
      </p:sp>
      <p:sp>
        <p:nvSpPr>
          <p:cNvPr id="15" name="テキスト プレースホルダー 11"/>
          <p:cNvSpPr>
            <a:spLocks noGrp="1"/>
          </p:cNvSpPr>
          <p:nvPr>
            <p:ph type="body" sz="quarter" idx="25" hasCustomPrompt="1"/>
          </p:nvPr>
        </p:nvSpPr>
        <p:spPr>
          <a:xfrm>
            <a:off x="12596215" y="6738292"/>
            <a:ext cx="5206468" cy="1709320"/>
          </a:xfrm>
        </p:spPr>
        <p:txBody>
          <a:bodyPr anchor="t">
            <a:noAutofit/>
          </a:bodyPr>
          <a:lstStyle>
            <a:lvl1pPr algn="l">
              <a:lnSpc>
                <a:spcPct val="120000"/>
              </a:lnSpc>
              <a:defRPr sz="2000">
                <a:solidFill>
                  <a:schemeClr val="tx1"/>
                </a:solidFill>
                <a:latin typeface="+mn-lt"/>
              </a:defRPr>
            </a:lvl1pPr>
          </a:lstStyle>
          <a:p>
            <a:pPr lvl="0"/>
            <a:r>
              <a:rPr lang="en-US" altLang="ja-JP"/>
              <a:t>Text Here</a:t>
            </a:r>
            <a:endParaRPr lang="en-US"/>
          </a:p>
        </p:txBody>
      </p:sp>
      <p:sp>
        <p:nvSpPr>
          <p:cNvPr id="16" name="テキスト プレースホルダー 11"/>
          <p:cNvSpPr>
            <a:spLocks noGrp="1"/>
          </p:cNvSpPr>
          <p:nvPr>
            <p:ph type="body" sz="quarter" idx="26" hasCustomPrompt="1"/>
          </p:nvPr>
        </p:nvSpPr>
        <p:spPr>
          <a:xfrm>
            <a:off x="371636" y="5282921"/>
            <a:ext cx="5247068" cy="720080"/>
          </a:xfrm>
        </p:spPr>
        <p:txBody>
          <a:bodyPr anchor="ctr">
            <a:noAutofit/>
          </a:bodyPr>
          <a:lstStyle>
            <a:lvl1pPr algn="r">
              <a:lnSpc>
                <a:spcPct val="100000"/>
              </a:lnSpc>
              <a:spcBef>
                <a:spcPts val="0"/>
              </a:spcBef>
              <a:defRPr sz="2800" spc="300">
                <a:solidFill>
                  <a:schemeClr val="accent1"/>
                </a:solidFill>
                <a:latin typeface="+mj-lt"/>
              </a:defRPr>
            </a:lvl1pPr>
          </a:lstStyle>
          <a:p>
            <a:pPr lvl="0"/>
            <a:r>
              <a:rPr lang="en-US" altLang="ja-JP"/>
              <a:t>TEXT HERE</a:t>
            </a:r>
            <a:endParaRPr lang="en-US"/>
          </a:p>
        </p:txBody>
      </p:sp>
      <p:sp>
        <p:nvSpPr>
          <p:cNvPr id="17" name="テキスト プレースホルダー 11"/>
          <p:cNvSpPr>
            <a:spLocks noGrp="1"/>
          </p:cNvSpPr>
          <p:nvPr>
            <p:ph type="body" sz="quarter" idx="27" hasCustomPrompt="1"/>
          </p:nvPr>
        </p:nvSpPr>
        <p:spPr>
          <a:xfrm>
            <a:off x="385748" y="5932611"/>
            <a:ext cx="5206468" cy="1709320"/>
          </a:xfrm>
        </p:spPr>
        <p:txBody>
          <a:bodyPr anchor="t">
            <a:noAutofit/>
          </a:bodyPr>
          <a:lstStyle>
            <a:lvl1pPr algn="r">
              <a:lnSpc>
                <a:spcPct val="120000"/>
              </a:lnSpc>
              <a:defRPr sz="2000">
                <a:solidFill>
                  <a:schemeClr val="tx1"/>
                </a:solidFill>
                <a:latin typeface="+mn-lt"/>
              </a:defRPr>
            </a:lvl1pPr>
          </a:lstStyle>
          <a:p>
            <a:pPr lvl="0"/>
            <a:r>
              <a:rPr lang="en-US" altLang="ja-JP"/>
              <a:t>Text Here</a:t>
            </a:r>
            <a:endParaRPr lang="en-US"/>
          </a:p>
        </p:txBody>
      </p:sp>
    </p:spTree>
    <p:extLst>
      <p:ext uri="{BB962C8B-B14F-4D97-AF65-F5344CB8AC3E}">
        <p14:creationId xmlns:p14="http://schemas.microsoft.com/office/powerpoint/2010/main" val="249568567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 Item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lang="en-US" altLang="ja-JP"/>
              <a:t>SLIDE TITLE HERE</a:t>
            </a:r>
            <a:endParaRPr kumimoji="1" lang="ja-JP" altLang="en-US"/>
          </a:p>
        </p:txBody>
      </p:sp>
      <p:sp>
        <p:nvSpPr>
          <p:cNvPr id="3" name="フッター プレースホルダー 2"/>
          <p:cNvSpPr>
            <a:spLocks noGrp="1"/>
          </p:cNvSpPr>
          <p:nvPr>
            <p:ph type="ftr" sz="quarter" idx="10"/>
          </p:nvPr>
        </p:nvSpPr>
        <p:spPr>
          <a:xfrm>
            <a:off x="9413236" y="9591367"/>
            <a:ext cx="7776864" cy="547688"/>
          </a:xfrm>
          <a:prstGeom prst="rect">
            <a:avLst/>
          </a:prstGeom>
        </p:spPr>
        <p:txBody>
          <a:bodyPr/>
          <a:lstStyle/>
          <a:p>
            <a:r>
              <a:rPr lang="en-US"/>
              <a:t>The Power of PowerPoint | thepopp.com</a:t>
            </a:r>
          </a:p>
        </p:txBody>
      </p:sp>
      <p:sp>
        <p:nvSpPr>
          <p:cNvPr id="4" name="スライド番号プレースホルダー 3"/>
          <p:cNvSpPr>
            <a:spLocks noGrp="1"/>
          </p:cNvSpPr>
          <p:nvPr>
            <p:ph type="sldNum" sz="quarter" idx="11"/>
          </p:nvPr>
        </p:nvSpPr>
        <p:spPr/>
        <p:txBody>
          <a:bodyPr/>
          <a:lstStyle/>
          <a:p>
            <a:fld id="{387164BF-D67A-46C0-81D2-5BAF67C00C80}" type="slidenum">
              <a:rPr lang="en-US" smtClean="0"/>
              <a:pPr/>
              <a:t>‹#›</a:t>
            </a:fld>
            <a:endParaRPr lang="en-US"/>
          </a:p>
        </p:txBody>
      </p:sp>
      <p:sp>
        <p:nvSpPr>
          <p:cNvPr id="5" name="角丸四角形 4"/>
          <p:cNvSpPr/>
          <p:nvPr userDrawn="1"/>
        </p:nvSpPr>
        <p:spPr>
          <a:xfrm>
            <a:off x="939800" y="3619500"/>
            <a:ext cx="3479800" cy="1524000"/>
          </a:xfrm>
          <a:prstGeom prst="roundRect">
            <a:avLst>
              <a:gd name="adj" fmla="val 10000"/>
            </a:avLst>
          </a:prstGeom>
          <a:solidFill>
            <a:schemeClr val="accent1"/>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角丸四角形 5"/>
          <p:cNvSpPr/>
          <p:nvPr userDrawn="1"/>
        </p:nvSpPr>
        <p:spPr>
          <a:xfrm>
            <a:off x="5194300" y="3619500"/>
            <a:ext cx="3479800" cy="1524000"/>
          </a:xfrm>
          <a:prstGeom prst="roundRect">
            <a:avLst>
              <a:gd name="adj" fmla="val 10000"/>
            </a:avLst>
          </a:prstGeom>
          <a:solidFill>
            <a:schemeClr val="accent1"/>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角丸四角形 6"/>
          <p:cNvSpPr/>
          <p:nvPr userDrawn="1"/>
        </p:nvSpPr>
        <p:spPr>
          <a:xfrm>
            <a:off x="9448800" y="3619500"/>
            <a:ext cx="3479800" cy="1524000"/>
          </a:xfrm>
          <a:prstGeom prst="roundRect">
            <a:avLst>
              <a:gd name="adj" fmla="val 10000"/>
            </a:avLst>
          </a:prstGeom>
          <a:solidFill>
            <a:schemeClr val="accent1"/>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角丸四角形 7"/>
          <p:cNvSpPr/>
          <p:nvPr userDrawn="1"/>
        </p:nvSpPr>
        <p:spPr>
          <a:xfrm>
            <a:off x="13703300" y="3619500"/>
            <a:ext cx="3479800" cy="1524000"/>
          </a:xfrm>
          <a:prstGeom prst="roundRect">
            <a:avLst>
              <a:gd name="adj" fmla="val 10000"/>
            </a:avLst>
          </a:prstGeom>
          <a:solidFill>
            <a:schemeClr val="accent1"/>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図プレースホルダー 7"/>
          <p:cNvSpPr>
            <a:spLocks noGrp="1"/>
          </p:cNvSpPr>
          <p:nvPr>
            <p:ph type="pic" sz="quarter" idx="42" hasCustomPrompt="1"/>
          </p:nvPr>
        </p:nvSpPr>
        <p:spPr>
          <a:xfrm>
            <a:off x="2108918" y="3810718"/>
            <a:ext cx="1141564" cy="1141564"/>
          </a:xfrm>
        </p:spPr>
        <p:txBody>
          <a:bodyPr>
            <a:normAutofit/>
          </a:bodyPr>
          <a:lstStyle>
            <a:lvl1pPr>
              <a:defRPr sz="1600"/>
            </a:lvl1pPr>
          </a:lstStyle>
          <a:p>
            <a:r>
              <a:rPr kumimoji="1" lang="en-US" altLang="ja-JP"/>
              <a:t>ICON</a:t>
            </a:r>
            <a:endParaRPr kumimoji="1" lang="ja-JP" altLang="en-US"/>
          </a:p>
        </p:txBody>
      </p:sp>
      <p:sp>
        <p:nvSpPr>
          <p:cNvPr id="11" name="図プレースホルダー 7"/>
          <p:cNvSpPr>
            <a:spLocks noGrp="1"/>
          </p:cNvSpPr>
          <p:nvPr>
            <p:ph type="pic" sz="quarter" idx="43" hasCustomPrompt="1"/>
          </p:nvPr>
        </p:nvSpPr>
        <p:spPr>
          <a:xfrm>
            <a:off x="6363418" y="3810718"/>
            <a:ext cx="1141564" cy="1141564"/>
          </a:xfrm>
        </p:spPr>
        <p:txBody>
          <a:bodyPr>
            <a:normAutofit/>
          </a:bodyPr>
          <a:lstStyle>
            <a:lvl1pPr>
              <a:defRPr sz="1600"/>
            </a:lvl1pPr>
          </a:lstStyle>
          <a:p>
            <a:r>
              <a:rPr kumimoji="1" lang="en-US" altLang="ja-JP"/>
              <a:t>ICON</a:t>
            </a:r>
            <a:endParaRPr kumimoji="1" lang="ja-JP" altLang="en-US"/>
          </a:p>
        </p:txBody>
      </p:sp>
      <p:sp>
        <p:nvSpPr>
          <p:cNvPr id="12" name="図プレースホルダー 7"/>
          <p:cNvSpPr>
            <a:spLocks noGrp="1"/>
          </p:cNvSpPr>
          <p:nvPr>
            <p:ph type="pic" sz="quarter" idx="44" hasCustomPrompt="1"/>
          </p:nvPr>
        </p:nvSpPr>
        <p:spPr>
          <a:xfrm>
            <a:off x="10617918" y="3810718"/>
            <a:ext cx="1141564" cy="1141564"/>
          </a:xfrm>
        </p:spPr>
        <p:txBody>
          <a:bodyPr>
            <a:normAutofit/>
          </a:bodyPr>
          <a:lstStyle>
            <a:lvl1pPr>
              <a:defRPr sz="1600"/>
            </a:lvl1pPr>
          </a:lstStyle>
          <a:p>
            <a:r>
              <a:rPr kumimoji="1" lang="en-US" altLang="ja-JP"/>
              <a:t>ICON</a:t>
            </a:r>
            <a:endParaRPr kumimoji="1" lang="ja-JP" altLang="en-US"/>
          </a:p>
        </p:txBody>
      </p:sp>
      <p:sp>
        <p:nvSpPr>
          <p:cNvPr id="13" name="図プレースホルダー 7"/>
          <p:cNvSpPr>
            <a:spLocks noGrp="1"/>
          </p:cNvSpPr>
          <p:nvPr>
            <p:ph type="pic" sz="quarter" idx="45" hasCustomPrompt="1"/>
          </p:nvPr>
        </p:nvSpPr>
        <p:spPr>
          <a:xfrm>
            <a:off x="14872418" y="3810718"/>
            <a:ext cx="1141564" cy="1141564"/>
          </a:xfrm>
        </p:spPr>
        <p:txBody>
          <a:bodyPr>
            <a:normAutofit/>
          </a:bodyPr>
          <a:lstStyle>
            <a:lvl1pPr>
              <a:defRPr sz="1600"/>
            </a:lvl1pPr>
          </a:lstStyle>
          <a:p>
            <a:r>
              <a:rPr kumimoji="1" lang="en-US" altLang="ja-JP"/>
              <a:t>ICON</a:t>
            </a:r>
            <a:endParaRPr kumimoji="1" lang="ja-JP" altLang="en-US"/>
          </a:p>
        </p:txBody>
      </p:sp>
      <p:sp>
        <p:nvSpPr>
          <p:cNvPr id="14" name="テキスト プレースホルダー 11"/>
          <p:cNvSpPr>
            <a:spLocks noGrp="1"/>
          </p:cNvSpPr>
          <p:nvPr>
            <p:ph type="body" sz="quarter" idx="16" hasCustomPrompt="1"/>
          </p:nvPr>
        </p:nvSpPr>
        <p:spPr>
          <a:xfrm>
            <a:off x="658927" y="5364330"/>
            <a:ext cx="4095751" cy="720080"/>
          </a:xfrm>
        </p:spPr>
        <p:txBody>
          <a:bodyPr anchor="ctr">
            <a:noAutofit/>
          </a:bodyPr>
          <a:lstStyle>
            <a:lvl1pPr algn="ctr">
              <a:lnSpc>
                <a:spcPct val="120000"/>
              </a:lnSpc>
              <a:defRPr sz="2800" spc="300">
                <a:solidFill>
                  <a:schemeClr val="accent1"/>
                </a:solidFill>
                <a:latin typeface="+mj-lt"/>
              </a:defRPr>
            </a:lvl1pPr>
          </a:lstStyle>
          <a:p>
            <a:pPr lvl="0"/>
            <a:r>
              <a:rPr lang="en-US" altLang="ja-JP"/>
              <a:t>TEXT HERE</a:t>
            </a:r>
            <a:endParaRPr lang="en-US"/>
          </a:p>
        </p:txBody>
      </p:sp>
      <p:sp>
        <p:nvSpPr>
          <p:cNvPr id="15" name="テキスト プレースホルダー 11"/>
          <p:cNvSpPr>
            <a:spLocks noGrp="1"/>
          </p:cNvSpPr>
          <p:nvPr>
            <p:ph type="body" sz="quarter" idx="46" hasCustomPrompt="1"/>
          </p:nvPr>
        </p:nvSpPr>
        <p:spPr>
          <a:xfrm>
            <a:off x="4904393" y="5364330"/>
            <a:ext cx="4095751" cy="720080"/>
          </a:xfrm>
        </p:spPr>
        <p:txBody>
          <a:bodyPr anchor="ctr">
            <a:noAutofit/>
          </a:bodyPr>
          <a:lstStyle>
            <a:lvl1pPr algn="ctr">
              <a:lnSpc>
                <a:spcPct val="120000"/>
              </a:lnSpc>
              <a:defRPr sz="2800" spc="300">
                <a:solidFill>
                  <a:schemeClr val="accent1"/>
                </a:solidFill>
                <a:latin typeface="+mj-lt"/>
              </a:defRPr>
            </a:lvl1pPr>
          </a:lstStyle>
          <a:p>
            <a:pPr lvl="0"/>
            <a:r>
              <a:rPr lang="en-US" altLang="ja-JP"/>
              <a:t>TEXT HERE</a:t>
            </a:r>
            <a:endParaRPr lang="en-US"/>
          </a:p>
        </p:txBody>
      </p:sp>
      <p:sp>
        <p:nvSpPr>
          <p:cNvPr id="16" name="テキスト プレースホルダー 11"/>
          <p:cNvSpPr>
            <a:spLocks noGrp="1"/>
          </p:cNvSpPr>
          <p:nvPr>
            <p:ph type="body" sz="quarter" idx="47" hasCustomPrompt="1"/>
          </p:nvPr>
        </p:nvSpPr>
        <p:spPr>
          <a:xfrm>
            <a:off x="9149859" y="5364330"/>
            <a:ext cx="4095751" cy="720080"/>
          </a:xfrm>
        </p:spPr>
        <p:txBody>
          <a:bodyPr anchor="ctr">
            <a:noAutofit/>
          </a:bodyPr>
          <a:lstStyle>
            <a:lvl1pPr algn="ctr">
              <a:lnSpc>
                <a:spcPct val="120000"/>
              </a:lnSpc>
              <a:defRPr sz="2800" spc="300">
                <a:solidFill>
                  <a:schemeClr val="accent1"/>
                </a:solidFill>
                <a:latin typeface="+mj-lt"/>
              </a:defRPr>
            </a:lvl1pPr>
          </a:lstStyle>
          <a:p>
            <a:pPr lvl="0"/>
            <a:r>
              <a:rPr lang="en-US" altLang="ja-JP"/>
              <a:t>TEXT HERE</a:t>
            </a:r>
            <a:endParaRPr lang="en-US"/>
          </a:p>
        </p:txBody>
      </p:sp>
      <p:sp>
        <p:nvSpPr>
          <p:cNvPr id="17" name="テキスト プレースホルダー 11"/>
          <p:cNvSpPr>
            <a:spLocks noGrp="1"/>
          </p:cNvSpPr>
          <p:nvPr>
            <p:ph type="body" sz="quarter" idx="48" hasCustomPrompt="1"/>
          </p:nvPr>
        </p:nvSpPr>
        <p:spPr>
          <a:xfrm>
            <a:off x="13395324" y="5364330"/>
            <a:ext cx="4095751" cy="720080"/>
          </a:xfrm>
        </p:spPr>
        <p:txBody>
          <a:bodyPr anchor="ctr">
            <a:noAutofit/>
          </a:bodyPr>
          <a:lstStyle>
            <a:lvl1pPr algn="ctr">
              <a:lnSpc>
                <a:spcPct val="120000"/>
              </a:lnSpc>
              <a:defRPr sz="2800" spc="300">
                <a:solidFill>
                  <a:schemeClr val="accent1"/>
                </a:solidFill>
                <a:latin typeface="+mj-lt"/>
              </a:defRPr>
            </a:lvl1pPr>
          </a:lstStyle>
          <a:p>
            <a:pPr lvl="0"/>
            <a:r>
              <a:rPr lang="en-US" altLang="ja-JP"/>
              <a:t>TEXT HERE</a:t>
            </a:r>
            <a:endParaRPr lang="en-US"/>
          </a:p>
        </p:txBody>
      </p:sp>
      <p:sp>
        <p:nvSpPr>
          <p:cNvPr id="18" name="テキスト プレースホルダー 11"/>
          <p:cNvSpPr>
            <a:spLocks noGrp="1"/>
          </p:cNvSpPr>
          <p:nvPr>
            <p:ph type="body" sz="quarter" idx="20" hasCustomPrompt="1"/>
          </p:nvPr>
        </p:nvSpPr>
        <p:spPr>
          <a:xfrm>
            <a:off x="673040" y="6014020"/>
            <a:ext cx="4064060" cy="3015680"/>
          </a:xfrm>
        </p:spPr>
        <p:txBody>
          <a:bodyPr anchor="t">
            <a:noAutofit/>
          </a:bodyPr>
          <a:lstStyle>
            <a:lvl1pPr algn="l">
              <a:lnSpc>
                <a:spcPct val="120000"/>
              </a:lnSpc>
              <a:defRPr sz="2000">
                <a:solidFill>
                  <a:schemeClr val="tx1"/>
                </a:solidFill>
                <a:latin typeface="+mn-lt"/>
              </a:defRPr>
            </a:lvl1pPr>
          </a:lstStyle>
          <a:p>
            <a:pPr lvl="0"/>
            <a:r>
              <a:rPr lang="en-US" altLang="ja-JP"/>
              <a:t>Text Here</a:t>
            </a:r>
            <a:endParaRPr lang="en-US"/>
          </a:p>
        </p:txBody>
      </p:sp>
      <p:sp>
        <p:nvSpPr>
          <p:cNvPr id="19" name="テキスト プレースホルダー 11"/>
          <p:cNvSpPr>
            <a:spLocks noGrp="1"/>
          </p:cNvSpPr>
          <p:nvPr>
            <p:ph type="body" sz="quarter" idx="21" hasCustomPrompt="1"/>
          </p:nvPr>
        </p:nvSpPr>
        <p:spPr>
          <a:xfrm>
            <a:off x="4904393" y="6014020"/>
            <a:ext cx="4064060" cy="3015680"/>
          </a:xfrm>
        </p:spPr>
        <p:txBody>
          <a:bodyPr anchor="t">
            <a:noAutofit/>
          </a:bodyPr>
          <a:lstStyle>
            <a:lvl1pPr algn="l">
              <a:lnSpc>
                <a:spcPct val="120000"/>
              </a:lnSpc>
              <a:defRPr sz="2000">
                <a:solidFill>
                  <a:schemeClr val="tx1"/>
                </a:solidFill>
                <a:latin typeface="+mn-lt"/>
              </a:defRPr>
            </a:lvl1pPr>
          </a:lstStyle>
          <a:p>
            <a:pPr lvl="0"/>
            <a:r>
              <a:rPr lang="en-US" altLang="ja-JP"/>
              <a:t>Text Here</a:t>
            </a:r>
            <a:endParaRPr lang="en-US"/>
          </a:p>
        </p:txBody>
      </p:sp>
      <p:sp>
        <p:nvSpPr>
          <p:cNvPr id="20" name="テキスト プレースホルダー 11"/>
          <p:cNvSpPr>
            <a:spLocks noGrp="1"/>
          </p:cNvSpPr>
          <p:nvPr>
            <p:ph type="body" sz="quarter" idx="22" hasCustomPrompt="1"/>
          </p:nvPr>
        </p:nvSpPr>
        <p:spPr>
          <a:xfrm>
            <a:off x="9149859" y="6014020"/>
            <a:ext cx="4064060" cy="3015680"/>
          </a:xfrm>
        </p:spPr>
        <p:txBody>
          <a:bodyPr anchor="t">
            <a:noAutofit/>
          </a:bodyPr>
          <a:lstStyle>
            <a:lvl1pPr algn="l">
              <a:lnSpc>
                <a:spcPct val="120000"/>
              </a:lnSpc>
              <a:defRPr sz="2000">
                <a:solidFill>
                  <a:schemeClr val="tx1"/>
                </a:solidFill>
                <a:latin typeface="+mn-lt"/>
              </a:defRPr>
            </a:lvl1pPr>
          </a:lstStyle>
          <a:p>
            <a:pPr lvl="0"/>
            <a:r>
              <a:rPr lang="en-US" altLang="ja-JP"/>
              <a:t>Text Here</a:t>
            </a:r>
            <a:endParaRPr lang="en-US"/>
          </a:p>
        </p:txBody>
      </p:sp>
      <p:sp>
        <p:nvSpPr>
          <p:cNvPr id="21" name="テキスト プレースホルダー 11"/>
          <p:cNvSpPr>
            <a:spLocks noGrp="1"/>
          </p:cNvSpPr>
          <p:nvPr>
            <p:ph type="body" sz="quarter" idx="23" hasCustomPrompt="1"/>
          </p:nvPr>
        </p:nvSpPr>
        <p:spPr>
          <a:xfrm>
            <a:off x="13395324" y="6014020"/>
            <a:ext cx="4064060" cy="3015680"/>
          </a:xfrm>
        </p:spPr>
        <p:txBody>
          <a:bodyPr anchor="t">
            <a:noAutofit/>
          </a:bodyPr>
          <a:lstStyle>
            <a:lvl1pPr algn="l">
              <a:lnSpc>
                <a:spcPct val="120000"/>
              </a:lnSpc>
              <a:defRPr sz="2000">
                <a:solidFill>
                  <a:schemeClr val="tx1"/>
                </a:solidFill>
                <a:latin typeface="+mn-lt"/>
              </a:defRPr>
            </a:lvl1pPr>
          </a:lstStyle>
          <a:p>
            <a:pPr lvl="0"/>
            <a:r>
              <a:rPr lang="en-US" altLang="ja-JP"/>
              <a:t>Text Here</a:t>
            </a:r>
            <a:endParaRPr lang="en-US"/>
          </a:p>
        </p:txBody>
      </p:sp>
      <p:sp>
        <p:nvSpPr>
          <p:cNvPr id="22" name="テキスト プレースホルダー 11"/>
          <p:cNvSpPr>
            <a:spLocks noGrp="1"/>
          </p:cNvSpPr>
          <p:nvPr>
            <p:ph type="body" sz="quarter" idx="49" hasCustomPrompt="1"/>
          </p:nvPr>
        </p:nvSpPr>
        <p:spPr>
          <a:xfrm>
            <a:off x="1922433" y="1784920"/>
            <a:ext cx="14439960" cy="1390080"/>
          </a:xfrm>
        </p:spPr>
        <p:txBody>
          <a:bodyPr anchor="ctr">
            <a:noAutofit/>
          </a:bodyPr>
          <a:lstStyle>
            <a:lvl1pPr algn="ctr">
              <a:lnSpc>
                <a:spcPct val="120000"/>
              </a:lnSpc>
              <a:spcBef>
                <a:spcPts val="0"/>
              </a:spcBef>
              <a:defRPr sz="2400">
                <a:solidFill>
                  <a:schemeClr val="tx1"/>
                </a:solidFill>
                <a:latin typeface="+mn-lt"/>
              </a:defRPr>
            </a:lvl1pPr>
          </a:lstStyle>
          <a:p>
            <a:pPr lvl="0"/>
            <a:r>
              <a:rPr lang="en-US" altLang="ja-JP"/>
              <a:t>Text Here</a:t>
            </a:r>
            <a:endParaRPr lang="en-US"/>
          </a:p>
        </p:txBody>
      </p:sp>
    </p:spTree>
    <p:extLst>
      <p:ext uri="{BB962C8B-B14F-4D97-AF65-F5344CB8AC3E}">
        <p14:creationId xmlns:p14="http://schemas.microsoft.com/office/powerpoint/2010/main" val="114186078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ree 1">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lang="en-US" altLang="ja-JP"/>
              <a:t>SLIDE TITLE HERE</a:t>
            </a:r>
            <a:endParaRPr kumimoji="1" lang="ja-JP" altLang="en-US"/>
          </a:p>
        </p:txBody>
      </p:sp>
      <p:sp>
        <p:nvSpPr>
          <p:cNvPr id="3" name="フッター プレースホルダー 2"/>
          <p:cNvSpPr>
            <a:spLocks noGrp="1"/>
          </p:cNvSpPr>
          <p:nvPr>
            <p:ph type="ftr" sz="quarter" idx="10"/>
          </p:nvPr>
        </p:nvSpPr>
        <p:spPr>
          <a:xfrm>
            <a:off x="9413236" y="9591367"/>
            <a:ext cx="7776864" cy="547688"/>
          </a:xfrm>
          <a:prstGeom prst="rect">
            <a:avLst/>
          </a:prstGeom>
        </p:spPr>
        <p:txBody>
          <a:bodyPr/>
          <a:lstStyle/>
          <a:p>
            <a:r>
              <a:rPr lang="en-US"/>
              <a:t>The Power of PowerPoint | thepopp.com</a:t>
            </a:r>
          </a:p>
        </p:txBody>
      </p:sp>
      <p:sp>
        <p:nvSpPr>
          <p:cNvPr id="4" name="スライド番号プレースホルダー 3"/>
          <p:cNvSpPr>
            <a:spLocks noGrp="1"/>
          </p:cNvSpPr>
          <p:nvPr>
            <p:ph type="sldNum" sz="quarter" idx="11"/>
          </p:nvPr>
        </p:nvSpPr>
        <p:spPr/>
        <p:txBody>
          <a:bodyPr/>
          <a:lstStyle/>
          <a:p>
            <a:fld id="{387164BF-D67A-46C0-81D2-5BAF67C00C80}" type="slidenum">
              <a:rPr lang="en-US" smtClean="0"/>
              <a:pPr/>
              <a:t>‹#›</a:t>
            </a:fld>
            <a:endParaRPr lang="en-US"/>
          </a:p>
        </p:txBody>
      </p:sp>
      <p:sp>
        <p:nvSpPr>
          <p:cNvPr id="5" name="角丸四角形 4"/>
          <p:cNvSpPr/>
          <p:nvPr userDrawn="1"/>
        </p:nvSpPr>
        <p:spPr>
          <a:xfrm>
            <a:off x="939800" y="4873470"/>
            <a:ext cx="3479800" cy="1524000"/>
          </a:xfrm>
          <a:prstGeom prst="roundRect">
            <a:avLst>
              <a:gd name="adj" fmla="val 10000"/>
            </a:avLst>
          </a:prstGeom>
          <a:solidFill>
            <a:schemeClr val="accent1"/>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角丸四角形 5"/>
          <p:cNvSpPr/>
          <p:nvPr userDrawn="1"/>
        </p:nvSpPr>
        <p:spPr>
          <a:xfrm>
            <a:off x="5194300" y="4873470"/>
            <a:ext cx="3479800" cy="1524000"/>
          </a:xfrm>
          <a:prstGeom prst="roundRect">
            <a:avLst>
              <a:gd name="adj" fmla="val 10000"/>
            </a:avLst>
          </a:prstGeom>
          <a:solidFill>
            <a:schemeClr val="accent1"/>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角丸四角形 6"/>
          <p:cNvSpPr/>
          <p:nvPr userDrawn="1"/>
        </p:nvSpPr>
        <p:spPr>
          <a:xfrm>
            <a:off x="9448800" y="4873470"/>
            <a:ext cx="3479800" cy="1524000"/>
          </a:xfrm>
          <a:prstGeom prst="roundRect">
            <a:avLst>
              <a:gd name="adj" fmla="val 10000"/>
            </a:avLst>
          </a:prstGeom>
          <a:solidFill>
            <a:schemeClr val="accent1"/>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角丸四角形 7"/>
          <p:cNvSpPr/>
          <p:nvPr userDrawn="1"/>
        </p:nvSpPr>
        <p:spPr>
          <a:xfrm>
            <a:off x="13703300" y="4873470"/>
            <a:ext cx="3479800" cy="1524000"/>
          </a:xfrm>
          <a:prstGeom prst="roundRect">
            <a:avLst>
              <a:gd name="adj" fmla="val 10000"/>
            </a:avLst>
          </a:prstGeom>
          <a:solidFill>
            <a:schemeClr val="accent1"/>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図プレースホルダー 7"/>
          <p:cNvSpPr>
            <a:spLocks noGrp="1"/>
          </p:cNvSpPr>
          <p:nvPr>
            <p:ph type="pic" sz="quarter" idx="42" hasCustomPrompt="1"/>
          </p:nvPr>
        </p:nvSpPr>
        <p:spPr>
          <a:xfrm>
            <a:off x="2108918" y="5064688"/>
            <a:ext cx="1141564" cy="1141564"/>
          </a:xfrm>
        </p:spPr>
        <p:txBody>
          <a:bodyPr>
            <a:normAutofit/>
          </a:bodyPr>
          <a:lstStyle>
            <a:lvl1pPr>
              <a:defRPr sz="1600"/>
            </a:lvl1pPr>
          </a:lstStyle>
          <a:p>
            <a:r>
              <a:rPr kumimoji="1" lang="en-US" altLang="ja-JP"/>
              <a:t>ICON</a:t>
            </a:r>
            <a:endParaRPr kumimoji="1" lang="ja-JP" altLang="en-US"/>
          </a:p>
        </p:txBody>
      </p:sp>
      <p:sp>
        <p:nvSpPr>
          <p:cNvPr id="11" name="図プレースホルダー 7"/>
          <p:cNvSpPr>
            <a:spLocks noGrp="1"/>
          </p:cNvSpPr>
          <p:nvPr>
            <p:ph type="pic" sz="quarter" idx="43" hasCustomPrompt="1"/>
          </p:nvPr>
        </p:nvSpPr>
        <p:spPr>
          <a:xfrm>
            <a:off x="6363418" y="5064688"/>
            <a:ext cx="1141564" cy="1141564"/>
          </a:xfrm>
        </p:spPr>
        <p:txBody>
          <a:bodyPr>
            <a:normAutofit/>
          </a:bodyPr>
          <a:lstStyle>
            <a:lvl1pPr>
              <a:defRPr sz="1600"/>
            </a:lvl1pPr>
          </a:lstStyle>
          <a:p>
            <a:r>
              <a:rPr kumimoji="1" lang="en-US" altLang="ja-JP"/>
              <a:t>ICON</a:t>
            </a:r>
            <a:endParaRPr kumimoji="1" lang="ja-JP" altLang="en-US"/>
          </a:p>
        </p:txBody>
      </p:sp>
      <p:sp>
        <p:nvSpPr>
          <p:cNvPr id="12" name="図プレースホルダー 7"/>
          <p:cNvSpPr>
            <a:spLocks noGrp="1"/>
          </p:cNvSpPr>
          <p:nvPr>
            <p:ph type="pic" sz="quarter" idx="44" hasCustomPrompt="1"/>
          </p:nvPr>
        </p:nvSpPr>
        <p:spPr>
          <a:xfrm>
            <a:off x="10617918" y="5064688"/>
            <a:ext cx="1141564" cy="1141564"/>
          </a:xfrm>
        </p:spPr>
        <p:txBody>
          <a:bodyPr>
            <a:normAutofit/>
          </a:bodyPr>
          <a:lstStyle>
            <a:lvl1pPr>
              <a:defRPr sz="1600"/>
            </a:lvl1pPr>
          </a:lstStyle>
          <a:p>
            <a:r>
              <a:rPr kumimoji="1" lang="en-US" altLang="ja-JP"/>
              <a:t>ICON</a:t>
            </a:r>
            <a:endParaRPr kumimoji="1" lang="ja-JP" altLang="en-US"/>
          </a:p>
        </p:txBody>
      </p:sp>
      <p:sp>
        <p:nvSpPr>
          <p:cNvPr id="13" name="図プレースホルダー 7"/>
          <p:cNvSpPr>
            <a:spLocks noGrp="1"/>
          </p:cNvSpPr>
          <p:nvPr>
            <p:ph type="pic" sz="quarter" idx="45" hasCustomPrompt="1"/>
          </p:nvPr>
        </p:nvSpPr>
        <p:spPr>
          <a:xfrm>
            <a:off x="14872418" y="5064688"/>
            <a:ext cx="1141564" cy="1141564"/>
          </a:xfrm>
        </p:spPr>
        <p:txBody>
          <a:bodyPr>
            <a:normAutofit/>
          </a:bodyPr>
          <a:lstStyle>
            <a:lvl1pPr>
              <a:defRPr sz="1600"/>
            </a:lvl1pPr>
          </a:lstStyle>
          <a:p>
            <a:r>
              <a:rPr kumimoji="1" lang="en-US" altLang="ja-JP"/>
              <a:t>ICON</a:t>
            </a:r>
            <a:endParaRPr kumimoji="1" lang="ja-JP" altLang="en-US"/>
          </a:p>
        </p:txBody>
      </p:sp>
      <p:sp>
        <p:nvSpPr>
          <p:cNvPr id="14" name="テキスト プレースホルダー 11"/>
          <p:cNvSpPr>
            <a:spLocks noGrp="1"/>
          </p:cNvSpPr>
          <p:nvPr>
            <p:ph type="body" sz="quarter" idx="16" hasCustomPrompt="1"/>
          </p:nvPr>
        </p:nvSpPr>
        <p:spPr>
          <a:xfrm>
            <a:off x="658927" y="6618300"/>
            <a:ext cx="4095751" cy="720080"/>
          </a:xfrm>
        </p:spPr>
        <p:txBody>
          <a:bodyPr anchor="ctr">
            <a:noAutofit/>
          </a:bodyPr>
          <a:lstStyle>
            <a:lvl1pPr algn="ctr">
              <a:lnSpc>
                <a:spcPct val="120000"/>
              </a:lnSpc>
              <a:defRPr sz="2800" spc="300">
                <a:solidFill>
                  <a:schemeClr val="accent1"/>
                </a:solidFill>
                <a:latin typeface="+mj-lt"/>
              </a:defRPr>
            </a:lvl1pPr>
          </a:lstStyle>
          <a:p>
            <a:pPr lvl="0"/>
            <a:r>
              <a:rPr lang="en-US" altLang="ja-JP"/>
              <a:t>TEXT HERE</a:t>
            </a:r>
            <a:endParaRPr lang="en-US"/>
          </a:p>
        </p:txBody>
      </p:sp>
      <p:sp>
        <p:nvSpPr>
          <p:cNvPr id="15" name="テキスト プレースホルダー 11"/>
          <p:cNvSpPr>
            <a:spLocks noGrp="1"/>
          </p:cNvSpPr>
          <p:nvPr>
            <p:ph type="body" sz="quarter" idx="46" hasCustomPrompt="1"/>
          </p:nvPr>
        </p:nvSpPr>
        <p:spPr>
          <a:xfrm>
            <a:off x="4904393" y="6618300"/>
            <a:ext cx="4095751" cy="720080"/>
          </a:xfrm>
        </p:spPr>
        <p:txBody>
          <a:bodyPr anchor="ctr">
            <a:noAutofit/>
          </a:bodyPr>
          <a:lstStyle>
            <a:lvl1pPr algn="ctr">
              <a:lnSpc>
                <a:spcPct val="120000"/>
              </a:lnSpc>
              <a:defRPr sz="2800" spc="300">
                <a:solidFill>
                  <a:schemeClr val="accent1"/>
                </a:solidFill>
                <a:latin typeface="+mj-lt"/>
              </a:defRPr>
            </a:lvl1pPr>
          </a:lstStyle>
          <a:p>
            <a:pPr lvl="0"/>
            <a:r>
              <a:rPr lang="en-US" altLang="ja-JP"/>
              <a:t>TEXT HERE</a:t>
            </a:r>
            <a:endParaRPr lang="en-US"/>
          </a:p>
        </p:txBody>
      </p:sp>
      <p:sp>
        <p:nvSpPr>
          <p:cNvPr id="16" name="テキスト プレースホルダー 11"/>
          <p:cNvSpPr>
            <a:spLocks noGrp="1"/>
          </p:cNvSpPr>
          <p:nvPr>
            <p:ph type="body" sz="quarter" idx="47" hasCustomPrompt="1"/>
          </p:nvPr>
        </p:nvSpPr>
        <p:spPr>
          <a:xfrm>
            <a:off x="9149859" y="6618300"/>
            <a:ext cx="4095751" cy="720080"/>
          </a:xfrm>
        </p:spPr>
        <p:txBody>
          <a:bodyPr anchor="ctr">
            <a:noAutofit/>
          </a:bodyPr>
          <a:lstStyle>
            <a:lvl1pPr algn="ctr">
              <a:lnSpc>
                <a:spcPct val="120000"/>
              </a:lnSpc>
              <a:defRPr sz="2800" spc="300">
                <a:solidFill>
                  <a:schemeClr val="accent1"/>
                </a:solidFill>
                <a:latin typeface="+mj-lt"/>
              </a:defRPr>
            </a:lvl1pPr>
          </a:lstStyle>
          <a:p>
            <a:pPr lvl="0"/>
            <a:r>
              <a:rPr lang="en-US" altLang="ja-JP"/>
              <a:t>TEXT HERE</a:t>
            </a:r>
            <a:endParaRPr lang="en-US"/>
          </a:p>
        </p:txBody>
      </p:sp>
      <p:sp>
        <p:nvSpPr>
          <p:cNvPr id="17" name="テキスト プレースホルダー 11"/>
          <p:cNvSpPr>
            <a:spLocks noGrp="1"/>
          </p:cNvSpPr>
          <p:nvPr>
            <p:ph type="body" sz="quarter" idx="48" hasCustomPrompt="1"/>
          </p:nvPr>
        </p:nvSpPr>
        <p:spPr>
          <a:xfrm>
            <a:off x="13395324" y="6618300"/>
            <a:ext cx="4095751" cy="720080"/>
          </a:xfrm>
        </p:spPr>
        <p:txBody>
          <a:bodyPr anchor="ctr">
            <a:noAutofit/>
          </a:bodyPr>
          <a:lstStyle>
            <a:lvl1pPr algn="ctr">
              <a:lnSpc>
                <a:spcPct val="120000"/>
              </a:lnSpc>
              <a:defRPr sz="2800" spc="300">
                <a:solidFill>
                  <a:schemeClr val="accent1"/>
                </a:solidFill>
                <a:latin typeface="+mj-lt"/>
              </a:defRPr>
            </a:lvl1pPr>
          </a:lstStyle>
          <a:p>
            <a:pPr lvl="0"/>
            <a:r>
              <a:rPr lang="en-US" altLang="ja-JP"/>
              <a:t>TEXT HERE</a:t>
            </a:r>
            <a:endParaRPr lang="en-US"/>
          </a:p>
        </p:txBody>
      </p:sp>
      <p:sp>
        <p:nvSpPr>
          <p:cNvPr id="18" name="テキスト プレースホルダー 11"/>
          <p:cNvSpPr>
            <a:spLocks noGrp="1"/>
          </p:cNvSpPr>
          <p:nvPr>
            <p:ph type="body" sz="quarter" idx="20" hasCustomPrompt="1"/>
          </p:nvPr>
        </p:nvSpPr>
        <p:spPr>
          <a:xfrm>
            <a:off x="673040" y="7267990"/>
            <a:ext cx="4064060" cy="1874785"/>
          </a:xfrm>
        </p:spPr>
        <p:txBody>
          <a:bodyPr anchor="t">
            <a:noAutofit/>
          </a:bodyPr>
          <a:lstStyle>
            <a:lvl1pPr algn="l">
              <a:lnSpc>
                <a:spcPct val="120000"/>
              </a:lnSpc>
              <a:defRPr sz="2000">
                <a:solidFill>
                  <a:schemeClr val="tx1"/>
                </a:solidFill>
                <a:latin typeface="+mn-lt"/>
              </a:defRPr>
            </a:lvl1pPr>
          </a:lstStyle>
          <a:p>
            <a:pPr lvl="0"/>
            <a:r>
              <a:rPr lang="en-US" altLang="ja-JP"/>
              <a:t>Text Here</a:t>
            </a:r>
            <a:endParaRPr lang="en-US"/>
          </a:p>
        </p:txBody>
      </p:sp>
      <p:sp>
        <p:nvSpPr>
          <p:cNvPr id="19" name="テキスト プレースホルダー 11"/>
          <p:cNvSpPr>
            <a:spLocks noGrp="1"/>
          </p:cNvSpPr>
          <p:nvPr>
            <p:ph type="body" sz="quarter" idx="21" hasCustomPrompt="1"/>
          </p:nvPr>
        </p:nvSpPr>
        <p:spPr>
          <a:xfrm>
            <a:off x="4904393" y="7267990"/>
            <a:ext cx="4064060" cy="1874785"/>
          </a:xfrm>
        </p:spPr>
        <p:txBody>
          <a:bodyPr anchor="t">
            <a:noAutofit/>
          </a:bodyPr>
          <a:lstStyle>
            <a:lvl1pPr algn="l">
              <a:lnSpc>
                <a:spcPct val="120000"/>
              </a:lnSpc>
              <a:defRPr sz="2000">
                <a:solidFill>
                  <a:schemeClr val="tx1"/>
                </a:solidFill>
                <a:latin typeface="+mn-lt"/>
              </a:defRPr>
            </a:lvl1pPr>
          </a:lstStyle>
          <a:p>
            <a:pPr lvl="0"/>
            <a:r>
              <a:rPr lang="en-US" altLang="ja-JP"/>
              <a:t>Text Here</a:t>
            </a:r>
            <a:endParaRPr lang="en-US"/>
          </a:p>
        </p:txBody>
      </p:sp>
      <p:sp>
        <p:nvSpPr>
          <p:cNvPr id="20" name="テキスト プレースホルダー 11"/>
          <p:cNvSpPr>
            <a:spLocks noGrp="1"/>
          </p:cNvSpPr>
          <p:nvPr>
            <p:ph type="body" sz="quarter" idx="22" hasCustomPrompt="1"/>
          </p:nvPr>
        </p:nvSpPr>
        <p:spPr>
          <a:xfrm>
            <a:off x="9149859" y="7267990"/>
            <a:ext cx="4064060" cy="1874785"/>
          </a:xfrm>
        </p:spPr>
        <p:txBody>
          <a:bodyPr anchor="t">
            <a:noAutofit/>
          </a:bodyPr>
          <a:lstStyle>
            <a:lvl1pPr algn="l">
              <a:lnSpc>
                <a:spcPct val="120000"/>
              </a:lnSpc>
              <a:defRPr sz="2000">
                <a:solidFill>
                  <a:schemeClr val="tx1"/>
                </a:solidFill>
                <a:latin typeface="+mn-lt"/>
              </a:defRPr>
            </a:lvl1pPr>
          </a:lstStyle>
          <a:p>
            <a:pPr lvl="0"/>
            <a:r>
              <a:rPr lang="en-US" altLang="ja-JP"/>
              <a:t>Text Here</a:t>
            </a:r>
            <a:endParaRPr lang="en-US"/>
          </a:p>
        </p:txBody>
      </p:sp>
      <p:sp>
        <p:nvSpPr>
          <p:cNvPr id="21" name="テキスト プレースホルダー 11"/>
          <p:cNvSpPr>
            <a:spLocks noGrp="1"/>
          </p:cNvSpPr>
          <p:nvPr>
            <p:ph type="body" sz="quarter" idx="23" hasCustomPrompt="1"/>
          </p:nvPr>
        </p:nvSpPr>
        <p:spPr>
          <a:xfrm>
            <a:off x="13395324" y="7267990"/>
            <a:ext cx="4064060" cy="1874785"/>
          </a:xfrm>
        </p:spPr>
        <p:txBody>
          <a:bodyPr anchor="t">
            <a:noAutofit/>
          </a:bodyPr>
          <a:lstStyle>
            <a:lvl1pPr algn="l">
              <a:lnSpc>
                <a:spcPct val="120000"/>
              </a:lnSpc>
              <a:defRPr sz="2000">
                <a:solidFill>
                  <a:schemeClr val="tx1"/>
                </a:solidFill>
                <a:latin typeface="+mn-lt"/>
              </a:defRPr>
            </a:lvl1pPr>
          </a:lstStyle>
          <a:p>
            <a:pPr lvl="0"/>
            <a:r>
              <a:rPr lang="en-US" altLang="ja-JP"/>
              <a:t>Text Here</a:t>
            </a:r>
            <a:endParaRPr lang="en-US"/>
          </a:p>
        </p:txBody>
      </p:sp>
      <p:sp>
        <p:nvSpPr>
          <p:cNvPr id="23" name="角丸四角形 22"/>
          <p:cNvSpPr/>
          <p:nvPr userDrawn="1"/>
        </p:nvSpPr>
        <p:spPr>
          <a:xfrm>
            <a:off x="7402513" y="1993150"/>
            <a:ext cx="3479800" cy="1524000"/>
          </a:xfrm>
          <a:prstGeom prst="roundRect">
            <a:avLst>
              <a:gd name="adj" fmla="val 10000"/>
            </a:avLst>
          </a:prstGeom>
          <a:solidFill>
            <a:schemeClr val="accent1">
              <a:lumMod val="75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図プレースホルダー 7"/>
          <p:cNvSpPr>
            <a:spLocks noGrp="1"/>
          </p:cNvSpPr>
          <p:nvPr>
            <p:ph type="pic" sz="quarter" idx="49" hasCustomPrompt="1"/>
          </p:nvPr>
        </p:nvSpPr>
        <p:spPr>
          <a:xfrm>
            <a:off x="8571631" y="2184368"/>
            <a:ext cx="1141564" cy="1141564"/>
          </a:xfrm>
        </p:spPr>
        <p:txBody>
          <a:bodyPr>
            <a:normAutofit/>
          </a:bodyPr>
          <a:lstStyle>
            <a:lvl1pPr>
              <a:defRPr sz="1600"/>
            </a:lvl1pPr>
          </a:lstStyle>
          <a:p>
            <a:r>
              <a:rPr kumimoji="1" lang="en-US" altLang="ja-JP"/>
              <a:t>ICON</a:t>
            </a:r>
            <a:endParaRPr kumimoji="1" lang="ja-JP" altLang="en-US"/>
          </a:p>
        </p:txBody>
      </p:sp>
      <p:cxnSp>
        <p:nvCxnSpPr>
          <p:cNvPr id="25" name="直線コネクタ 24"/>
          <p:cNvCxnSpPr>
            <a:stCxn id="23" idx="2"/>
            <a:endCxn id="5" idx="0"/>
          </p:cNvCxnSpPr>
          <p:nvPr userDrawn="1"/>
        </p:nvCxnSpPr>
        <p:spPr>
          <a:xfrm flipH="1">
            <a:off x="2679700" y="3517150"/>
            <a:ext cx="6462713" cy="1356320"/>
          </a:xfrm>
          <a:prstGeom prst="line">
            <a:avLst/>
          </a:prstGeom>
          <a:ln w="28575">
            <a:solidFill>
              <a:schemeClr val="accent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a:stCxn id="23" idx="2"/>
            <a:endCxn id="6" idx="0"/>
          </p:cNvCxnSpPr>
          <p:nvPr userDrawn="1"/>
        </p:nvCxnSpPr>
        <p:spPr>
          <a:xfrm flipH="1">
            <a:off x="6934200" y="3517150"/>
            <a:ext cx="2208213" cy="1356320"/>
          </a:xfrm>
          <a:prstGeom prst="line">
            <a:avLst/>
          </a:prstGeom>
          <a:ln w="28575">
            <a:solidFill>
              <a:schemeClr val="accent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a:stCxn id="7" idx="0"/>
            <a:endCxn id="23" idx="2"/>
          </p:cNvCxnSpPr>
          <p:nvPr userDrawn="1"/>
        </p:nvCxnSpPr>
        <p:spPr>
          <a:xfrm flipH="1" flipV="1">
            <a:off x="9142413" y="3517150"/>
            <a:ext cx="2046287" cy="1356320"/>
          </a:xfrm>
          <a:prstGeom prst="line">
            <a:avLst/>
          </a:prstGeom>
          <a:ln w="28575">
            <a:solidFill>
              <a:schemeClr val="accent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32" name="直線コネクタ 31"/>
          <p:cNvCxnSpPr>
            <a:stCxn id="8" idx="0"/>
            <a:endCxn id="23" idx="2"/>
          </p:cNvCxnSpPr>
          <p:nvPr userDrawn="1"/>
        </p:nvCxnSpPr>
        <p:spPr>
          <a:xfrm flipH="1" flipV="1">
            <a:off x="9142413" y="3517150"/>
            <a:ext cx="6300787" cy="1356320"/>
          </a:xfrm>
          <a:prstGeom prst="line">
            <a:avLst/>
          </a:prstGeom>
          <a:ln w="28575">
            <a:solidFill>
              <a:schemeClr val="accent1"/>
            </a:solidFill>
            <a:prstDash val="solid"/>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324440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5 Images">
    <p:spTree>
      <p:nvGrpSpPr>
        <p:cNvPr id="1" name=""/>
        <p:cNvGrpSpPr/>
        <p:nvPr/>
      </p:nvGrpSpPr>
      <p:grpSpPr>
        <a:xfrm>
          <a:off x="0" y="0"/>
          <a:ext cx="0" cy="0"/>
          <a:chOff x="0" y="0"/>
          <a:chExt cx="0" cy="0"/>
        </a:xfrm>
      </p:grpSpPr>
      <p:sp>
        <p:nvSpPr>
          <p:cNvPr id="6" name="図プレースホルダー 5"/>
          <p:cNvSpPr>
            <a:spLocks noGrp="1"/>
          </p:cNvSpPr>
          <p:nvPr>
            <p:ph type="pic" sz="quarter" idx="12" hasCustomPrompt="1"/>
          </p:nvPr>
        </p:nvSpPr>
        <p:spPr>
          <a:xfrm>
            <a:off x="623216" y="1993150"/>
            <a:ext cx="3344415" cy="5760640"/>
          </a:xfrm>
        </p:spPr>
        <p:txBody>
          <a:bodyPr/>
          <a:lstStyle>
            <a:lvl1pPr>
              <a:defRPr/>
            </a:lvl1pPr>
          </a:lstStyle>
          <a:p>
            <a:r>
              <a:rPr kumimoji="1" lang="en-US" altLang="ja-JP"/>
              <a:t>Add an image</a:t>
            </a:r>
            <a:endParaRPr kumimoji="1" lang="ja-JP" altLang="en-US"/>
          </a:p>
        </p:txBody>
      </p:sp>
      <p:sp>
        <p:nvSpPr>
          <p:cNvPr id="7" name="図プレースホルダー 5"/>
          <p:cNvSpPr>
            <a:spLocks noGrp="1"/>
          </p:cNvSpPr>
          <p:nvPr>
            <p:ph type="pic" sz="quarter" idx="13" hasCustomPrompt="1"/>
          </p:nvPr>
        </p:nvSpPr>
        <p:spPr>
          <a:xfrm>
            <a:off x="4045352" y="1993150"/>
            <a:ext cx="3344415" cy="5760640"/>
          </a:xfrm>
        </p:spPr>
        <p:txBody>
          <a:bodyPr/>
          <a:lstStyle>
            <a:lvl1pPr>
              <a:defRPr/>
            </a:lvl1pPr>
          </a:lstStyle>
          <a:p>
            <a:r>
              <a:rPr kumimoji="1" lang="en-US" altLang="ja-JP"/>
              <a:t>Add an image</a:t>
            </a:r>
            <a:endParaRPr kumimoji="1" lang="ja-JP" altLang="en-US"/>
          </a:p>
        </p:txBody>
      </p:sp>
      <p:sp>
        <p:nvSpPr>
          <p:cNvPr id="8" name="図プレースホルダー 5"/>
          <p:cNvSpPr>
            <a:spLocks noGrp="1"/>
          </p:cNvSpPr>
          <p:nvPr>
            <p:ph type="pic" sz="quarter" idx="14" hasCustomPrompt="1"/>
          </p:nvPr>
        </p:nvSpPr>
        <p:spPr>
          <a:xfrm>
            <a:off x="7467488" y="1993150"/>
            <a:ext cx="3344415" cy="5760640"/>
          </a:xfrm>
        </p:spPr>
        <p:txBody>
          <a:bodyPr/>
          <a:lstStyle>
            <a:lvl1pPr>
              <a:defRPr/>
            </a:lvl1pPr>
          </a:lstStyle>
          <a:p>
            <a:r>
              <a:rPr kumimoji="1" lang="en-US" altLang="ja-JP"/>
              <a:t>Add an image</a:t>
            </a:r>
            <a:endParaRPr kumimoji="1" lang="ja-JP" altLang="en-US"/>
          </a:p>
        </p:txBody>
      </p:sp>
      <p:sp>
        <p:nvSpPr>
          <p:cNvPr id="9" name="図プレースホルダー 5"/>
          <p:cNvSpPr>
            <a:spLocks noGrp="1"/>
          </p:cNvSpPr>
          <p:nvPr>
            <p:ph type="pic" sz="quarter" idx="15" hasCustomPrompt="1"/>
          </p:nvPr>
        </p:nvSpPr>
        <p:spPr>
          <a:xfrm>
            <a:off x="10889624" y="1993150"/>
            <a:ext cx="3344415" cy="5760640"/>
          </a:xfrm>
        </p:spPr>
        <p:txBody>
          <a:bodyPr/>
          <a:lstStyle>
            <a:lvl1pPr>
              <a:defRPr/>
            </a:lvl1pPr>
          </a:lstStyle>
          <a:p>
            <a:r>
              <a:rPr kumimoji="1" lang="en-US" altLang="ja-JP"/>
              <a:t>Add an image</a:t>
            </a:r>
            <a:endParaRPr kumimoji="1" lang="ja-JP" altLang="en-US"/>
          </a:p>
        </p:txBody>
      </p:sp>
      <p:sp>
        <p:nvSpPr>
          <p:cNvPr id="10" name="図プレースホルダー 5"/>
          <p:cNvSpPr>
            <a:spLocks noGrp="1"/>
          </p:cNvSpPr>
          <p:nvPr>
            <p:ph type="pic" sz="quarter" idx="16" hasCustomPrompt="1"/>
          </p:nvPr>
        </p:nvSpPr>
        <p:spPr>
          <a:xfrm>
            <a:off x="14311758" y="1993150"/>
            <a:ext cx="3344415" cy="5760640"/>
          </a:xfrm>
        </p:spPr>
        <p:txBody>
          <a:bodyPr/>
          <a:lstStyle>
            <a:lvl1pPr>
              <a:defRPr/>
            </a:lvl1pPr>
          </a:lstStyle>
          <a:p>
            <a:r>
              <a:rPr kumimoji="1" lang="en-US" altLang="ja-JP"/>
              <a:t>Add an image</a:t>
            </a:r>
            <a:endParaRPr kumimoji="1" lang="ja-JP" altLang="en-US"/>
          </a:p>
        </p:txBody>
      </p:sp>
      <p:sp>
        <p:nvSpPr>
          <p:cNvPr id="15" name="図プレースホルダー 14"/>
          <p:cNvSpPr>
            <a:spLocks noGrp="1"/>
          </p:cNvSpPr>
          <p:nvPr>
            <p:ph type="pic" sz="quarter" idx="33" hasCustomPrompt="1"/>
          </p:nvPr>
        </p:nvSpPr>
        <p:spPr>
          <a:xfrm>
            <a:off x="1408776" y="7213730"/>
            <a:ext cx="2558855" cy="542788"/>
          </a:xfrm>
          <a:custGeom>
            <a:avLst/>
            <a:gdLst/>
            <a:ahLst/>
            <a:cxnLst/>
            <a:rect l="l" t="t" r="r" b="b"/>
            <a:pathLst>
              <a:path w="1710190" h="362768">
                <a:moveTo>
                  <a:pt x="1710190" y="0"/>
                </a:moveTo>
                <a:lnTo>
                  <a:pt x="1710190" y="362768"/>
                </a:lnTo>
                <a:lnTo>
                  <a:pt x="0" y="362768"/>
                </a:lnTo>
                <a:close/>
              </a:path>
            </a:pathLst>
          </a:custGeom>
          <a:solidFill>
            <a:schemeClr val="accent1">
              <a:alpha val="50000"/>
            </a:schemeClr>
          </a:solidFill>
        </p:spPr>
        <p:txBody>
          <a:bodyPr/>
          <a:lstStyle/>
          <a:p>
            <a:r>
              <a:rPr kumimoji="1" lang="en-US" altLang="ja-JP"/>
              <a:t> </a:t>
            </a:r>
            <a:endParaRPr kumimoji="1" lang="ja-JP" altLang="en-US"/>
          </a:p>
        </p:txBody>
      </p:sp>
      <p:sp>
        <p:nvSpPr>
          <p:cNvPr id="2" name="タイトル 1"/>
          <p:cNvSpPr>
            <a:spLocks noGrp="1"/>
          </p:cNvSpPr>
          <p:nvPr>
            <p:ph type="title" hasCustomPrompt="1"/>
          </p:nvPr>
        </p:nvSpPr>
        <p:spPr/>
        <p:txBody>
          <a:bodyPr/>
          <a:lstStyle/>
          <a:p>
            <a:r>
              <a:rPr lang="en-US" altLang="ja-JP"/>
              <a:t>SLIDE TITLE HERE</a:t>
            </a:r>
            <a:endParaRPr kumimoji="1" lang="ja-JP" altLang="en-US"/>
          </a:p>
        </p:txBody>
      </p:sp>
      <p:sp>
        <p:nvSpPr>
          <p:cNvPr id="3" name="フッター プレースホルダー 2"/>
          <p:cNvSpPr>
            <a:spLocks noGrp="1"/>
          </p:cNvSpPr>
          <p:nvPr>
            <p:ph type="ftr" sz="quarter" idx="10"/>
          </p:nvPr>
        </p:nvSpPr>
        <p:spPr>
          <a:xfrm>
            <a:off x="9413236" y="9591367"/>
            <a:ext cx="7776864" cy="547688"/>
          </a:xfrm>
          <a:prstGeom prst="rect">
            <a:avLst/>
          </a:prstGeom>
        </p:spPr>
        <p:txBody>
          <a:bodyPr/>
          <a:lstStyle/>
          <a:p>
            <a:r>
              <a:rPr lang="en-US"/>
              <a:t>The Power of PowerPoint | thepopp.com</a:t>
            </a:r>
          </a:p>
        </p:txBody>
      </p:sp>
      <p:sp>
        <p:nvSpPr>
          <p:cNvPr id="4" name="スライド番号プレースホルダー 3"/>
          <p:cNvSpPr>
            <a:spLocks noGrp="1"/>
          </p:cNvSpPr>
          <p:nvPr>
            <p:ph type="sldNum" sz="quarter" idx="11"/>
          </p:nvPr>
        </p:nvSpPr>
        <p:spPr/>
        <p:txBody>
          <a:bodyPr/>
          <a:lstStyle/>
          <a:p>
            <a:fld id="{387164BF-D67A-46C0-81D2-5BAF67C00C80}" type="slidenum">
              <a:rPr lang="en-US" smtClean="0"/>
              <a:pPr/>
              <a:t>‹#›</a:t>
            </a:fld>
            <a:endParaRPr lang="en-US"/>
          </a:p>
        </p:txBody>
      </p:sp>
      <p:sp>
        <p:nvSpPr>
          <p:cNvPr id="11" name="テキスト プレースホルダー 11"/>
          <p:cNvSpPr>
            <a:spLocks noGrp="1"/>
          </p:cNvSpPr>
          <p:nvPr>
            <p:ph type="body" sz="quarter" idx="32" hasCustomPrompt="1"/>
          </p:nvPr>
        </p:nvSpPr>
        <p:spPr>
          <a:xfrm>
            <a:off x="2955019" y="8023820"/>
            <a:ext cx="12376375" cy="1305145"/>
          </a:xfrm>
        </p:spPr>
        <p:txBody>
          <a:bodyPr anchor="t">
            <a:noAutofit/>
          </a:bodyPr>
          <a:lstStyle>
            <a:lvl1pPr algn="ctr">
              <a:lnSpc>
                <a:spcPct val="120000"/>
              </a:lnSpc>
              <a:spcBef>
                <a:spcPts val="0"/>
              </a:spcBef>
              <a:defRPr sz="2000">
                <a:solidFill>
                  <a:schemeClr val="tx1"/>
                </a:solidFill>
                <a:latin typeface="+mn-lt"/>
              </a:defRPr>
            </a:lvl1pPr>
          </a:lstStyle>
          <a:p>
            <a:pPr lvl="0"/>
            <a:r>
              <a:rPr lang="en-US" altLang="ja-JP"/>
              <a:t>Text Here</a:t>
            </a:r>
            <a:endParaRPr lang="en-US"/>
          </a:p>
        </p:txBody>
      </p:sp>
      <p:sp>
        <p:nvSpPr>
          <p:cNvPr id="16" name="図プレースホルダー 14"/>
          <p:cNvSpPr>
            <a:spLocks noGrp="1"/>
          </p:cNvSpPr>
          <p:nvPr>
            <p:ph type="pic" sz="quarter" idx="34" hasCustomPrompt="1"/>
          </p:nvPr>
        </p:nvSpPr>
        <p:spPr>
          <a:xfrm>
            <a:off x="4830912" y="7213730"/>
            <a:ext cx="2558855" cy="542788"/>
          </a:xfrm>
          <a:custGeom>
            <a:avLst/>
            <a:gdLst/>
            <a:ahLst/>
            <a:cxnLst/>
            <a:rect l="l" t="t" r="r" b="b"/>
            <a:pathLst>
              <a:path w="1710190" h="362768">
                <a:moveTo>
                  <a:pt x="1710190" y="0"/>
                </a:moveTo>
                <a:lnTo>
                  <a:pt x="1710190" y="362768"/>
                </a:lnTo>
                <a:lnTo>
                  <a:pt x="0" y="362768"/>
                </a:lnTo>
                <a:close/>
              </a:path>
            </a:pathLst>
          </a:custGeom>
          <a:solidFill>
            <a:schemeClr val="accent1">
              <a:alpha val="50000"/>
            </a:schemeClr>
          </a:solidFill>
        </p:spPr>
        <p:txBody>
          <a:bodyPr/>
          <a:lstStyle/>
          <a:p>
            <a:r>
              <a:rPr kumimoji="1" lang="en-US" altLang="ja-JP"/>
              <a:t> </a:t>
            </a:r>
            <a:endParaRPr kumimoji="1" lang="ja-JP" altLang="en-US"/>
          </a:p>
        </p:txBody>
      </p:sp>
      <p:sp>
        <p:nvSpPr>
          <p:cNvPr id="17" name="図プレースホルダー 14"/>
          <p:cNvSpPr>
            <a:spLocks noGrp="1"/>
          </p:cNvSpPr>
          <p:nvPr>
            <p:ph type="pic" sz="quarter" idx="35" hasCustomPrompt="1"/>
          </p:nvPr>
        </p:nvSpPr>
        <p:spPr>
          <a:xfrm>
            <a:off x="8253048" y="7213730"/>
            <a:ext cx="2558855" cy="542788"/>
          </a:xfrm>
          <a:custGeom>
            <a:avLst/>
            <a:gdLst/>
            <a:ahLst/>
            <a:cxnLst/>
            <a:rect l="l" t="t" r="r" b="b"/>
            <a:pathLst>
              <a:path w="1710190" h="362768">
                <a:moveTo>
                  <a:pt x="1710190" y="0"/>
                </a:moveTo>
                <a:lnTo>
                  <a:pt x="1710190" y="362768"/>
                </a:lnTo>
                <a:lnTo>
                  <a:pt x="0" y="362768"/>
                </a:lnTo>
                <a:close/>
              </a:path>
            </a:pathLst>
          </a:custGeom>
          <a:solidFill>
            <a:schemeClr val="accent1">
              <a:alpha val="50000"/>
            </a:schemeClr>
          </a:solidFill>
        </p:spPr>
        <p:txBody>
          <a:bodyPr/>
          <a:lstStyle/>
          <a:p>
            <a:r>
              <a:rPr kumimoji="1" lang="en-US" altLang="ja-JP"/>
              <a:t> </a:t>
            </a:r>
            <a:endParaRPr kumimoji="1" lang="ja-JP" altLang="en-US"/>
          </a:p>
        </p:txBody>
      </p:sp>
      <p:sp>
        <p:nvSpPr>
          <p:cNvPr id="18" name="図プレースホルダー 14"/>
          <p:cNvSpPr>
            <a:spLocks noGrp="1"/>
          </p:cNvSpPr>
          <p:nvPr>
            <p:ph type="pic" sz="quarter" idx="36" hasCustomPrompt="1"/>
          </p:nvPr>
        </p:nvSpPr>
        <p:spPr>
          <a:xfrm>
            <a:off x="11675184" y="7213730"/>
            <a:ext cx="2558855" cy="542788"/>
          </a:xfrm>
          <a:custGeom>
            <a:avLst/>
            <a:gdLst/>
            <a:ahLst/>
            <a:cxnLst/>
            <a:rect l="l" t="t" r="r" b="b"/>
            <a:pathLst>
              <a:path w="1710190" h="362768">
                <a:moveTo>
                  <a:pt x="1710190" y="0"/>
                </a:moveTo>
                <a:lnTo>
                  <a:pt x="1710190" y="362768"/>
                </a:lnTo>
                <a:lnTo>
                  <a:pt x="0" y="362768"/>
                </a:lnTo>
                <a:close/>
              </a:path>
            </a:pathLst>
          </a:custGeom>
          <a:solidFill>
            <a:schemeClr val="accent1">
              <a:alpha val="50000"/>
            </a:schemeClr>
          </a:solidFill>
        </p:spPr>
        <p:txBody>
          <a:bodyPr/>
          <a:lstStyle/>
          <a:p>
            <a:r>
              <a:rPr kumimoji="1" lang="en-US" altLang="ja-JP"/>
              <a:t> </a:t>
            </a:r>
            <a:endParaRPr kumimoji="1" lang="ja-JP" altLang="en-US"/>
          </a:p>
        </p:txBody>
      </p:sp>
      <p:sp>
        <p:nvSpPr>
          <p:cNvPr id="19" name="図プレースホルダー 14"/>
          <p:cNvSpPr>
            <a:spLocks noGrp="1"/>
          </p:cNvSpPr>
          <p:nvPr>
            <p:ph type="pic" sz="quarter" idx="37" hasCustomPrompt="1"/>
          </p:nvPr>
        </p:nvSpPr>
        <p:spPr>
          <a:xfrm>
            <a:off x="15097318" y="7213730"/>
            <a:ext cx="2558855" cy="542788"/>
          </a:xfrm>
          <a:custGeom>
            <a:avLst/>
            <a:gdLst/>
            <a:ahLst/>
            <a:cxnLst/>
            <a:rect l="l" t="t" r="r" b="b"/>
            <a:pathLst>
              <a:path w="1710190" h="362768">
                <a:moveTo>
                  <a:pt x="1710190" y="0"/>
                </a:moveTo>
                <a:lnTo>
                  <a:pt x="1710190" y="362768"/>
                </a:lnTo>
                <a:lnTo>
                  <a:pt x="0" y="362768"/>
                </a:lnTo>
                <a:close/>
              </a:path>
            </a:pathLst>
          </a:custGeom>
          <a:solidFill>
            <a:schemeClr val="accent1">
              <a:alpha val="50000"/>
            </a:schemeClr>
          </a:solidFill>
        </p:spPr>
        <p:txBody>
          <a:bodyPr/>
          <a:lstStyle/>
          <a:p>
            <a:r>
              <a:rPr kumimoji="1" lang="en-US" altLang="ja-JP"/>
              <a:t> </a:t>
            </a:r>
            <a:endParaRPr kumimoji="1" lang="ja-JP" altLang="en-US"/>
          </a:p>
        </p:txBody>
      </p:sp>
    </p:spTree>
    <p:extLst>
      <p:ext uri="{BB962C8B-B14F-4D97-AF65-F5344CB8AC3E}">
        <p14:creationId xmlns:p14="http://schemas.microsoft.com/office/powerpoint/2010/main" val="19876475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ig Image 1">
    <p:spTree>
      <p:nvGrpSpPr>
        <p:cNvPr id="1" name=""/>
        <p:cNvGrpSpPr/>
        <p:nvPr/>
      </p:nvGrpSpPr>
      <p:grpSpPr>
        <a:xfrm>
          <a:off x="0" y="0"/>
          <a:ext cx="0" cy="0"/>
          <a:chOff x="0" y="0"/>
          <a:chExt cx="0" cy="0"/>
        </a:xfrm>
      </p:grpSpPr>
      <p:sp>
        <p:nvSpPr>
          <p:cNvPr id="7" name="図プレースホルダー 6"/>
          <p:cNvSpPr>
            <a:spLocks noGrp="1"/>
          </p:cNvSpPr>
          <p:nvPr>
            <p:ph type="pic" sz="quarter" idx="10" hasCustomPrompt="1"/>
          </p:nvPr>
        </p:nvSpPr>
        <p:spPr>
          <a:xfrm>
            <a:off x="0" y="0"/>
            <a:ext cx="18286413" cy="10287000"/>
          </a:xfrm>
        </p:spPr>
        <p:txBody>
          <a:bodyPr/>
          <a:lstStyle>
            <a:lvl1pPr>
              <a:defRPr baseline="0"/>
            </a:lvl1pPr>
          </a:lstStyle>
          <a:p>
            <a:r>
              <a:rPr kumimoji="1" lang="en-US" altLang="ja-JP"/>
              <a:t>Add an image</a:t>
            </a:r>
            <a:endParaRPr kumimoji="1" lang="ja-JP" altLang="en-US"/>
          </a:p>
        </p:txBody>
      </p:sp>
      <p:sp>
        <p:nvSpPr>
          <p:cNvPr id="12" name="テキスト プレースホルダー 11"/>
          <p:cNvSpPr>
            <a:spLocks noGrp="1"/>
          </p:cNvSpPr>
          <p:nvPr>
            <p:ph type="body" sz="quarter" idx="11" hasCustomPrompt="1"/>
          </p:nvPr>
        </p:nvSpPr>
        <p:spPr>
          <a:xfrm>
            <a:off x="0" y="6718300"/>
            <a:ext cx="18286413" cy="990600"/>
          </a:xfrm>
          <a:solidFill>
            <a:schemeClr val="accent1">
              <a:alpha val="69000"/>
            </a:schemeClr>
          </a:solidFill>
        </p:spPr>
        <p:txBody>
          <a:bodyPr anchor="ctr">
            <a:noAutofit/>
          </a:bodyPr>
          <a:lstStyle>
            <a:lvl1pPr algn="ctr">
              <a:defRPr sz="4000" spc="600">
                <a:solidFill>
                  <a:schemeClr val="bg1"/>
                </a:solidFill>
                <a:latin typeface="+mj-lt"/>
              </a:defRPr>
            </a:lvl1pPr>
          </a:lstStyle>
          <a:p>
            <a:pPr lvl="0"/>
            <a:r>
              <a:rPr kumimoji="1" lang="en-US" altLang="ja-JP"/>
              <a:t>TEXT</a:t>
            </a:r>
            <a:endParaRPr kumimoji="1" lang="ja-JP" altLang="en-US"/>
          </a:p>
        </p:txBody>
      </p:sp>
      <p:sp>
        <p:nvSpPr>
          <p:cNvPr id="13" name="テキスト プレースホルダー 11"/>
          <p:cNvSpPr>
            <a:spLocks noGrp="1"/>
          </p:cNvSpPr>
          <p:nvPr>
            <p:ph type="body" sz="quarter" idx="12" hasCustomPrompt="1"/>
          </p:nvPr>
        </p:nvSpPr>
        <p:spPr>
          <a:xfrm>
            <a:off x="-794" y="7708784"/>
            <a:ext cx="18286413" cy="2578215"/>
          </a:xfrm>
          <a:solidFill>
            <a:schemeClr val="tx2">
              <a:alpha val="69000"/>
            </a:schemeClr>
          </a:solidFill>
        </p:spPr>
        <p:txBody>
          <a:bodyPr anchor="t">
            <a:noAutofit/>
          </a:bodyPr>
          <a:lstStyle>
            <a:lvl1pPr algn="ctr">
              <a:lnSpc>
                <a:spcPct val="120000"/>
              </a:lnSpc>
              <a:spcBef>
                <a:spcPts val="0"/>
              </a:spcBef>
              <a:defRPr sz="2400" baseline="0">
                <a:solidFill>
                  <a:schemeClr val="bg1"/>
                </a:solidFill>
              </a:defRPr>
            </a:lvl1pPr>
          </a:lstStyle>
          <a:p>
            <a:pPr lvl="0"/>
            <a:r>
              <a:rPr kumimoji="1" lang="en-US" altLang="ja-JP"/>
              <a:t>TEXT HERE</a:t>
            </a:r>
          </a:p>
        </p:txBody>
      </p:sp>
    </p:spTree>
    <p:extLst>
      <p:ext uri="{BB962C8B-B14F-4D97-AF65-F5344CB8AC3E}">
        <p14:creationId xmlns:p14="http://schemas.microsoft.com/office/powerpoint/2010/main" val="214919079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Pyramid">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lang="en-US" altLang="ja-JP"/>
              <a:t>SLIDE TITLE HERE</a:t>
            </a:r>
            <a:endParaRPr kumimoji="1" lang="ja-JP" altLang="en-US"/>
          </a:p>
        </p:txBody>
      </p:sp>
      <p:sp>
        <p:nvSpPr>
          <p:cNvPr id="3" name="フッター プレースホルダー 2"/>
          <p:cNvSpPr>
            <a:spLocks noGrp="1"/>
          </p:cNvSpPr>
          <p:nvPr>
            <p:ph type="ftr" sz="quarter" idx="10"/>
          </p:nvPr>
        </p:nvSpPr>
        <p:spPr>
          <a:xfrm>
            <a:off x="9413236" y="9591367"/>
            <a:ext cx="7776864" cy="547688"/>
          </a:xfrm>
          <a:prstGeom prst="rect">
            <a:avLst/>
          </a:prstGeom>
        </p:spPr>
        <p:txBody>
          <a:bodyPr/>
          <a:lstStyle/>
          <a:p>
            <a:r>
              <a:rPr lang="en-US"/>
              <a:t>The Power of PowerPoint | thepopp.com</a:t>
            </a:r>
          </a:p>
        </p:txBody>
      </p:sp>
      <p:sp>
        <p:nvSpPr>
          <p:cNvPr id="4" name="スライド番号プレースホルダー 3"/>
          <p:cNvSpPr>
            <a:spLocks noGrp="1"/>
          </p:cNvSpPr>
          <p:nvPr>
            <p:ph type="sldNum" sz="quarter" idx="11"/>
          </p:nvPr>
        </p:nvSpPr>
        <p:spPr/>
        <p:txBody>
          <a:bodyPr/>
          <a:lstStyle/>
          <a:p>
            <a:fld id="{387164BF-D67A-46C0-81D2-5BAF67C00C80}" type="slidenum">
              <a:rPr lang="en-US" smtClean="0"/>
              <a:pPr/>
              <a:t>‹#›</a:t>
            </a:fld>
            <a:endParaRPr lang="en-US"/>
          </a:p>
        </p:txBody>
      </p:sp>
      <p:sp>
        <p:nvSpPr>
          <p:cNvPr id="5" name="二等辺三角形 25"/>
          <p:cNvSpPr/>
          <p:nvPr userDrawn="1"/>
        </p:nvSpPr>
        <p:spPr>
          <a:xfrm>
            <a:off x="1456190" y="2173170"/>
            <a:ext cx="7883076" cy="6795755"/>
          </a:xfrm>
          <a:custGeom>
            <a:avLst/>
            <a:gdLst/>
            <a:ahLst/>
            <a:cxnLst/>
            <a:rect l="l" t="t" r="r" b="b"/>
            <a:pathLst>
              <a:path w="7883076" h="6795755">
                <a:moveTo>
                  <a:pt x="1" y="6795754"/>
                </a:moveTo>
                <a:lnTo>
                  <a:pt x="7883075" y="6795754"/>
                </a:lnTo>
                <a:lnTo>
                  <a:pt x="7883076" y="6795755"/>
                </a:lnTo>
                <a:lnTo>
                  <a:pt x="0" y="6795755"/>
                </a:lnTo>
                <a:close/>
                <a:moveTo>
                  <a:pt x="978756" y="5108245"/>
                </a:moveTo>
                <a:lnTo>
                  <a:pt x="6904320" y="5108245"/>
                </a:lnTo>
                <a:lnTo>
                  <a:pt x="7856558" y="6750035"/>
                </a:lnTo>
                <a:lnTo>
                  <a:pt x="26518" y="6750035"/>
                </a:lnTo>
                <a:close/>
                <a:moveTo>
                  <a:pt x="1957511" y="3420736"/>
                </a:moveTo>
                <a:lnTo>
                  <a:pt x="5925565" y="3420736"/>
                </a:lnTo>
                <a:lnTo>
                  <a:pt x="6877803" y="5062526"/>
                </a:lnTo>
                <a:lnTo>
                  <a:pt x="1005273" y="5062526"/>
                </a:lnTo>
                <a:close/>
                <a:moveTo>
                  <a:pt x="2936267" y="1733227"/>
                </a:moveTo>
                <a:lnTo>
                  <a:pt x="4946810" y="1733227"/>
                </a:lnTo>
                <a:lnTo>
                  <a:pt x="5899048" y="3375017"/>
                </a:lnTo>
                <a:lnTo>
                  <a:pt x="1984028" y="3375017"/>
                </a:lnTo>
                <a:close/>
                <a:moveTo>
                  <a:pt x="3941538" y="0"/>
                </a:moveTo>
                <a:lnTo>
                  <a:pt x="4920293" y="1687508"/>
                </a:lnTo>
                <a:lnTo>
                  <a:pt x="2962784" y="1687508"/>
                </a:lnTo>
                <a:close/>
              </a:path>
            </a:pathLst>
          </a:cu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 name="平行四辺形 5"/>
          <p:cNvSpPr/>
          <p:nvPr userDrawn="1"/>
        </p:nvSpPr>
        <p:spPr>
          <a:xfrm flipH="1">
            <a:off x="5397728" y="2173170"/>
            <a:ext cx="7869667" cy="1684455"/>
          </a:xfrm>
          <a:prstGeom prst="parallelogram">
            <a:avLst>
              <a:gd name="adj" fmla="val 58019"/>
            </a:avLst>
          </a:prstGeom>
          <a:solidFill>
            <a:schemeClr val="bg1">
              <a:lumMod val="95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平行四辺形 6"/>
          <p:cNvSpPr/>
          <p:nvPr userDrawn="1"/>
        </p:nvSpPr>
        <p:spPr>
          <a:xfrm flipH="1">
            <a:off x="6398666" y="3905251"/>
            <a:ext cx="7869667" cy="1636830"/>
          </a:xfrm>
          <a:prstGeom prst="parallelogram">
            <a:avLst>
              <a:gd name="adj" fmla="val 58019"/>
            </a:avLst>
          </a:prstGeom>
          <a:solidFill>
            <a:schemeClr val="bg1">
              <a:lumMod val="95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平行四辺形 7"/>
          <p:cNvSpPr/>
          <p:nvPr userDrawn="1"/>
        </p:nvSpPr>
        <p:spPr>
          <a:xfrm flipH="1">
            <a:off x="7381102" y="5596447"/>
            <a:ext cx="7869667" cy="1636830"/>
          </a:xfrm>
          <a:prstGeom prst="parallelogram">
            <a:avLst>
              <a:gd name="adj" fmla="val 58019"/>
            </a:avLst>
          </a:prstGeom>
          <a:solidFill>
            <a:schemeClr val="bg1">
              <a:lumMod val="95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平行四辺形 8"/>
          <p:cNvSpPr/>
          <p:nvPr userDrawn="1"/>
        </p:nvSpPr>
        <p:spPr>
          <a:xfrm flipH="1">
            <a:off x="8359002" y="7285547"/>
            <a:ext cx="7869667" cy="1636830"/>
          </a:xfrm>
          <a:prstGeom prst="parallelogram">
            <a:avLst>
              <a:gd name="adj" fmla="val 58019"/>
            </a:avLst>
          </a:prstGeom>
          <a:solidFill>
            <a:schemeClr val="bg1">
              <a:lumMod val="95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プレースホルダー 11"/>
          <p:cNvSpPr>
            <a:spLocks noGrp="1"/>
          </p:cNvSpPr>
          <p:nvPr>
            <p:ph type="body" sz="quarter" idx="16" hasCustomPrompt="1"/>
          </p:nvPr>
        </p:nvSpPr>
        <p:spPr>
          <a:xfrm>
            <a:off x="4140428" y="4787166"/>
            <a:ext cx="2514600" cy="720080"/>
          </a:xfrm>
        </p:spPr>
        <p:txBody>
          <a:bodyPr anchor="ctr">
            <a:noAutofit/>
          </a:bodyPr>
          <a:lstStyle>
            <a:lvl1pPr algn="ctr">
              <a:lnSpc>
                <a:spcPct val="120000"/>
              </a:lnSpc>
              <a:defRPr sz="2400" spc="0">
                <a:solidFill>
                  <a:schemeClr val="bg1"/>
                </a:solidFill>
                <a:latin typeface="+mj-lt"/>
              </a:defRPr>
            </a:lvl1pPr>
          </a:lstStyle>
          <a:p>
            <a:pPr lvl="0"/>
            <a:r>
              <a:rPr lang="en-US" altLang="ja-JP"/>
              <a:t>TEXT HERE</a:t>
            </a:r>
            <a:endParaRPr lang="en-US"/>
          </a:p>
        </p:txBody>
      </p:sp>
      <p:sp>
        <p:nvSpPr>
          <p:cNvPr id="11" name="テキスト プレースホルダー 11"/>
          <p:cNvSpPr>
            <a:spLocks noGrp="1"/>
          </p:cNvSpPr>
          <p:nvPr>
            <p:ph type="body" sz="quarter" idx="17" hasCustomPrompt="1"/>
          </p:nvPr>
        </p:nvSpPr>
        <p:spPr>
          <a:xfrm>
            <a:off x="4730978" y="3103730"/>
            <a:ext cx="1333500" cy="720080"/>
          </a:xfrm>
        </p:spPr>
        <p:txBody>
          <a:bodyPr anchor="ctr">
            <a:noAutofit/>
          </a:bodyPr>
          <a:lstStyle>
            <a:lvl1pPr algn="ctr">
              <a:lnSpc>
                <a:spcPct val="120000"/>
              </a:lnSpc>
              <a:defRPr sz="2400" spc="0">
                <a:solidFill>
                  <a:schemeClr val="bg1"/>
                </a:solidFill>
                <a:latin typeface="+mj-lt"/>
              </a:defRPr>
            </a:lvl1pPr>
          </a:lstStyle>
          <a:p>
            <a:pPr lvl="0"/>
            <a:r>
              <a:rPr lang="en-US" altLang="ja-JP"/>
              <a:t>WORD</a:t>
            </a:r>
            <a:endParaRPr lang="en-US"/>
          </a:p>
        </p:txBody>
      </p:sp>
      <p:sp>
        <p:nvSpPr>
          <p:cNvPr id="12" name="テキスト プレースホルダー 11"/>
          <p:cNvSpPr>
            <a:spLocks noGrp="1"/>
          </p:cNvSpPr>
          <p:nvPr>
            <p:ph type="body" sz="quarter" idx="18" hasCustomPrompt="1"/>
          </p:nvPr>
        </p:nvSpPr>
        <p:spPr>
          <a:xfrm>
            <a:off x="3012463" y="6465662"/>
            <a:ext cx="4770530" cy="720080"/>
          </a:xfrm>
        </p:spPr>
        <p:txBody>
          <a:bodyPr anchor="ctr">
            <a:noAutofit/>
          </a:bodyPr>
          <a:lstStyle>
            <a:lvl1pPr algn="ctr">
              <a:lnSpc>
                <a:spcPct val="120000"/>
              </a:lnSpc>
              <a:defRPr sz="2400" spc="0">
                <a:solidFill>
                  <a:schemeClr val="bg1"/>
                </a:solidFill>
                <a:latin typeface="+mj-lt"/>
              </a:defRPr>
            </a:lvl1pPr>
          </a:lstStyle>
          <a:p>
            <a:pPr lvl="0"/>
            <a:r>
              <a:rPr lang="en-US" altLang="ja-JP"/>
              <a:t>TEXT HERE</a:t>
            </a:r>
            <a:endParaRPr lang="en-US"/>
          </a:p>
        </p:txBody>
      </p:sp>
      <p:sp>
        <p:nvSpPr>
          <p:cNvPr id="13" name="テキスト プレースホルダー 11"/>
          <p:cNvSpPr>
            <a:spLocks noGrp="1"/>
          </p:cNvSpPr>
          <p:nvPr>
            <p:ph type="body" sz="quarter" idx="19" hasCustomPrompt="1"/>
          </p:nvPr>
        </p:nvSpPr>
        <p:spPr>
          <a:xfrm>
            <a:off x="3012463" y="8201562"/>
            <a:ext cx="4770530" cy="720080"/>
          </a:xfrm>
        </p:spPr>
        <p:txBody>
          <a:bodyPr anchor="ctr">
            <a:noAutofit/>
          </a:bodyPr>
          <a:lstStyle>
            <a:lvl1pPr algn="ctr">
              <a:lnSpc>
                <a:spcPct val="120000"/>
              </a:lnSpc>
              <a:defRPr sz="2400" spc="0">
                <a:solidFill>
                  <a:schemeClr val="bg1"/>
                </a:solidFill>
                <a:latin typeface="+mj-lt"/>
              </a:defRPr>
            </a:lvl1pPr>
          </a:lstStyle>
          <a:p>
            <a:pPr lvl="0"/>
            <a:r>
              <a:rPr lang="en-US" altLang="ja-JP"/>
              <a:t>TEXT HERE</a:t>
            </a:r>
            <a:endParaRPr lang="en-US"/>
          </a:p>
        </p:txBody>
      </p:sp>
      <p:sp>
        <p:nvSpPr>
          <p:cNvPr id="14" name="テキスト プレースホルダー 11"/>
          <p:cNvSpPr>
            <a:spLocks noGrp="1"/>
          </p:cNvSpPr>
          <p:nvPr>
            <p:ph type="body" sz="quarter" idx="20" hasCustomPrompt="1"/>
          </p:nvPr>
        </p:nvSpPr>
        <p:spPr>
          <a:xfrm>
            <a:off x="6577921" y="2308185"/>
            <a:ext cx="5535615" cy="1440160"/>
          </a:xfrm>
        </p:spPr>
        <p:txBody>
          <a:bodyPr anchor="ctr">
            <a:noAutofit/>
          </a:bodyPr>
          <a:lstStyle>
            <a:lvl1pPr algn="l">
              <a:lnSpc>
                <a:spcPct val="120000"/>
              </a:lnSpc>
              <a:defRPr sz="2000">
                <a:solidFill>
                  <a:schemeClr val="tx1"/>
                </a:solidFill>
                <a:latin typeface="+mn-lt"/>
              </a:defRPr>
            </a:lvl1pPr>
          </a:lstStyle>
          <a:p>
            <a:pPr lvl="0"/>
            <a:r>
              <a:rPr lang="en-US" altLang="ja-JP"/>
              <a:t>Text Here</a:t>
            </a:r>
            <a:endParaRPr lang="en-US"/>
          </a:p>
        </p:txBody>
      </p:sp>
      <p:sp>
        <p:nvSpPr>
          <p:cNvPr id="15" name="テキスト プレースホルダー 11"/>
          <p:cNvSpPr>
            <a:spLocks noGrp="1"/>
          </p:cNvSpPr>
          <p:nvPr>
            <p:ph type="body" sz="quarter" idx="21" hasCustomPrompt="1"/>
          </p:nvPr>
        </p:nvSpPr>
        <p:spPr>
          <a:xfrm>
            <a:off x="7523026" y="4018375"/>
            <a:ext cx="5535615" cy="1440160"/>
          </a:xfrm>
        </p:spPr>
        <p:txBody>
          <a:bodyPr anchor="ctr">
            <a:noAutofit/>
          </a:bodyPr>
          <a:lstStyle>
            <a:lvl1pPr algn="l">
              <a:lnSpc>
                <a:spcPct val="120000"/>
              </a:lnSpc>
              <a:defRPr sz="2000">
                <a:solidFill>
                  <a:schemeClr val="tx1"/>
                </a:solidFill>
                <a:latin typeface="+mn-lt"/>
              </a:defRPr>
            </a:lvl1pPr>
          </a:lstStyle>
          <a:p>
            <a:pPr lvl="0"/>
            <a:r>
              <a:rPr lang="en-US" altLang="ja-JP"/>
              <a:t>Text Here</a:t>
            </a:r>
            <a:endParaRPr lang="en-US"/>
          </a:p>
        </p:txBody>
      </p:sp>
      <p:sp>
        <p:nvSpPr>
          <p:cNvPr id="16" name="テキスト プレースホルダー 11"/>
          <p:cNvSpPr>
            <a:spLocks noGrp="1"/>
          </p:cNvSpPr>
          <p:nvPr>
            <p:ph type="body" sz="quarter" idx="22" hasCustomPrompt="1"/>
          </p:nvPr>
        </p:nvSpPr>
        <p:spPr>
          <a:xfrm>
            <a:off x="8548127" y="5683560"/>
            <a:ext cx="5535615" cy="1440160"/>
          </a:xfrm>
        </p:spPr>
        <p:txBody>
          <a:bodyPr anchor="ctr">
            <a:noAutofit/>
          </a:bodyPr>
          <a:lstStyle>
            <a:lvl1pPr algn="l">
              <a:lnSpc>
                <a:spcPct val="120000"/>
              </a:lnSpc>
              <a:defRPr sz="2000">
                <a:solidFill>
                  <a:schemeClr val="tx1"/>
                </a:solidFill>
                <a:latin typeface="+mn-lt"/>
              </a:defRPr>
            </a:lvl1pPr>
          </a:lstStyle>
          <a:p>
            <a:pPr lvl="0"/>
            <a:r>
              <a:rPr lang="en-US" altLang="ja-JP"/>
              <a:t>Text Here</a:t>
            </a:r>
            <a:endParaRPr lang="en-US"/>
          </a:p>
        </p:txBody>
      </p:sp>
      <p:sp>
        <p:nvSpPr>
          <p:cNvPr id="17" name="テキスト プレースホルダー 11"/>
          <p:cNvSpPr>
            <a:spLocks noGrp="1"/>
          </p:cNvSpPr>
          <p:nvPr>
            <p:ph type="body" sz="quarter" idx="23" hasCustomPrompt="1"/>
          </p:nvPr>
        </p:nvSpPr>
        <p:spPr>
          <a:xfrm>
            <a:off x="9458241" y="7383882"/>
            <a:ext cx="5535615" cy="1440160"/>
          </a:xfrm>
        </p:spPr>
        <p:txBody>
          <a:bodyPr anchor="ctr">
            <a:noAutofit/>
          </a:bodyPr>
          <a:lstStyle>
            <a:lvl1pPr algn="l">
              <a:lnSpc>
                <a:spcPct val="120000"/>
              </a:lnSpc>
              <a:defRPr sz="2000">
                <a:solidFill>
                  <a:schemeClr val="tx1"/>
                </a:solidFill>
                <a:latin typeface="+mn-lt"/>
              </a:defRPr>
            </a:lvl1pPr>
          </a:lstStyle>
          <a:p>
            <a:pPr lvl="0"/>
            <a:r>
              <a:rPr lang="en-US" altLang="ja-JP"/>
              <a:t>Text Here</a:t>
            </a:r>
            <a:endParaRPr lang="en-US"/>
          </a:p>
        </p:txBody>
      </p:sp>
    </p:spTree>
    <p:extLst>
      <p:ext uri="{BB962C8B-B14F-4D97-AF65-F5344CB8AC3E}">
        <p14:creationId xmlns:p14="http://schemas.microsoft.com/office/powerpoint/2010/main" val="57339618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Flow 1">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lang="en-US" altLang="ja-JP"/>
              <a:t>SLIDE TITLE HERE</a:t>
            </a:r>
            <a:endParaRPr kumimoji="1" lang="ja-JP" altLang="en-US"/>
          </a:p>
        </p:txBody>
      </p:sp>
      <p:sp>
        <p:nvSpPr>
          <p:cNvPr id="3" name="フッター プレースホルダー 2"/>
          <p:cNvSpPr>
            <a:spLocks noGrp="1"/>
          </p:cNvSpPr>
          <p:nvPr>
            <p:ph type="ftr" sz="quarter" idx="10"/>
          </p:nvPr>
        </p:nvSpPr>
        <p:spPr>
          <a:xfrm>
            <a:off x="9413236" y="9591367"/>
            <a:ext cx="7776864" cy="547688"/>
          </a:xfrm>
          <a:prstGeom prst="rect">
            <a:avLst/>
          </a:prstGeom>
        </p:spPr>
        <p:txBody>
          <a:bodyPr/>
          <a:lstStyle/>
          <a:p>
            <a:r>
              <a:rPr lang="en-US"/>
              <a:t>The Power of PowerPoint | thepopp.com</a:t>
            </a:r>
          </a:p>
        </p:txBody>
      </p:sp>
      <p:sp>
        <p:nvSpPr>
          <p:cNvPr id="4" name="スライド番号プレースホルダー 3"/>
          <p:cNvSpPr>
            <a:spLocks noGrp="1"/>
          </p:cNvSpPr>
          <p:nvPr>
            <p:ph type="sldNum" sz="quarter" idx="11"/>
          </p:nvPr>
        </p:nvSpPr>
        <p:spPr/>
        <p:txBody>
          <a:bodyPr/>
          <a:lstStyle/>
          <a:p>
            <a:fld id="{387164BF-D67A-46C0-81D2-5BAF67C00C80}" type="slidenum">
              <a:rPr lang="en-US" smtClean="0"/>
              <a:pPr/>
              <a:t>‹#›</a:t>
            </a:fld>
            <a:endParaRPr lang="en-US"/>
          </a:p>
        </p:txBody>
      </p:sp>
      <p:sp>
        <p:nvSpPr>
          <p:cNvPr id="5" name="正方形/長方形 4"/>
          <p:cNvSpPr/>
          <p:nvPr userDrawn="1"/>
        </p:nvSpPr>
        <p:spPr>
          <a:xfrm>
            <a:off x="1" y="4028745"/>
            <a:ext cx="10943406" cy="765083"/>
          </a:xfrm>
          <a:prstGeom prst="rect">
            <a:avLst/>
          </a:prstGeom>
          <a:solidFill>
            <a:schemeClr val="bg1">
              <a:lumMod val="95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 name="平行四辺形 5"/>
          <p:cNvSpPr/>
          <p:nvPr userDrawn="1"/>
        </p:nvSpPr>
        <p:spPr>
          <a:xfrm rot="9000000">
            <a:off x="6914248" y="5105537"/>
            <a:ext cx="4505265" cy="675997"/>
          </a:xfrm>
          <a:prstGeom prst="parallelogram">
            <a:avLst>
              <a:gd name="adj" fmla="val 58044"/>
            </a:avLst>
          </a:prstGeom>
          <a:solidFill>
            <a:schemeClr val="bg1">
              <a:lumMod val="75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 name="正方形/長方形 6"/>
          <p:cNvSpPr/>
          <p:nvPr userDrawn="1"/>
        </p:nvSpPr>
        <p:spPr>
          <a:xfrm>
            <a:off x="7383248" y="6083608"/>
            <a:ext cx="10903165" cy="781200"/>
          </a:xfrm>
          <a:prstGeom prst="rect">
            <a:avLst/>
          </a:prstGeom>
          <a:solidFill>
            <a:schemeClr val="bg1">
              <a:lumMod val="95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 name="テキスト プレースホルダー 11"/>
          <p:cNvSpPr>
            <a:spLocks noGrp="1"/>
          </p:cNvSpPr>
          <p:nvPr>
            <p:ph type="body" sz="quarter" idx="24" hasCustomPrompt="1"/>
          </p:nvPr>
        </p:nvSpPr>
        <p:spPr>
          <a:xfrm>
            <a:off x="862287" y="3974098"/>
            <a:ext cx="2771440" cy="848975"/>
          </a:xfrm>
        </p:spPr>
        <p:txBody>
          <a:bodyPr anchor="ctr">
            <a:noAutofit/>
          </a:bodyPr>
          <a:lstStyle>
            <a:lvl1pPr algn="ctr">
              <a:spcBef>
                <a:spcPts val="0"/>
              </a:spcBef>
              <a:defRPr sz="2800" spc="300">
                <a:solidFill>
                  <a:schemeClr val="accent1"/>
                </a:solidFill>
                <a:latin typeface="+mj-lt"/>
              </a:defRPr>
            </a:lvl1pPr>
          </a:lstStyle>
          <a:p>
            <a:pPr lvl="0"/>
            <a:r>
              <a:rPr lang="en-US" altLang="ja-JP"/>
              <a:t>WORD</a:t>
            </a:r>
            <a:endParaRPr lang="en-US"/>
          </a:p>
        </p:txBody>
      </p:sp>
      <p:sp>
        <p:nvSpPr>
          <p:cNvPr id="9" name="テキスト プレースホルダー 11"/>
          <p:cNvSpPr>
            <a:spLocks noGrp="1"/>
          </p:cNvSpPr>
          <p:nvPr>
            <p:ph type="body" sz="quarter" idx="25" hasCustomPrompt="1"/>
          </p:nvPr>
        </p:nvSpPr>
        <p:spPr>
          <a:xfrm>
            <a:off x="3909559" y="3974098"/>
            <a:ext cx="2771440" cy="848975"/>
          </a:xfrm>
        </p:spPr>
        <p:txBody>
          <a:bodyPr anchor="ctr">
            <a:noAutofit/>
          </a:bodyPr>
          <a:lstStyle>
            <a:lvl1pPr algn="ctr">
              <a:spcBef>
                <a:spcPts val="0"/>
              </a:spcBef>
              <a:defRPr sz="2800" spc="300">
                <a:solidFill>
                  <a:schemeClr val="accent1"/>
                </a:solidFill>
                <a:latin typeface="+mj-lt"/>
              </a:defRPr>
            </a:lvl1pPr>
          </a:lstStyle>
          <a:p>
            <a:pPr lvl="0"/>
            <a:r>
              <a:rPr lang="en-US" altLang="ja-JP"/>
              <a:t>WORD</a:t>
            </a:r>
          </a:p>
        </p:txBody>
      </p:sp>
      <p:sp>
        <p:nvSpPr>
          <p:cNvPr id="10" name="テキスト プレースホルダー 11"/>
          <p:cNvSpPr>
            <a:spLocks noGrp="1"/>
          </p:cNvSpPr>
          <p:nvPr>
            <p:ph type="body" sz="quarter" idx="26" hasCustomPrompt="1"/>
          </p:nvPr>
        </p:nvSpPr>
        <p:spPr>
          <a:xfrm>
            <a:off x="6956831" y="3974098"/>
            <a:ext cx="2771440" cy="848975"/>
          </a:xfrm>
        </p:spPr>
        <p:txBody>
          <a:bodyPr anchor="ctr">
            <a:noAutofit/>
          </a:bodyPr>
          <a:lstStyle>
            <a:lvl1pPr algn="ctr">
              <a:spcBef>
                <a:spcPts val="0"/>
              </a:spcBef>
              <a:defRPr sz="2800" spc="300">
                <a:solidFill>
                  <a:schemeClr val="accent1"/>
                </a:solidFill>
                <a:latin typeface="+mj-lt"/>
              </a:defRPr>
            </a:lvl1pPr>
          </a:lstStyle>
          <a:p>
            <a:pPr lvl="0"/>
            <a:r>
              <a:rPr lang="en-US" altLang="ja-JP"/>
              <a:t>WORD</a:t>
            </a:r>
          </a:p>
        </p:txBody>
      </p:sp>
      <p:sp>
        <p:nvSpPr>
          <p:cNvPr id="11" name="テキスト プレースホルダー 11"/>
          <p:cNvSpPr>
            <a:spLocks noGrp="1"/>
          </p:cNvSpPr>
          <p:nvPr>
            <p:ph type="body" sz="quarter" idx="27" hasCustomPrompt="1"/>
          </p:nvPr>
        </p:nvSpPr>
        <p:spPr>
          <a:xfrm>
            <a:off x="8558142" y="6049720"/>
            <a:ext cx="2771440" cy="848975"/>
          </a:xfrm>
        </p:spPr>
        <p:txBody>
          <a:bodyPr anchor="ctr">
            <a:noAutofit/>
          </a:bodyPr>
          <a:lstStyle>
            <a:lvl1pPr algn="ctr">
              <a:spcBef>
                <a:spcPts val="0"/>
              </a:spcBef>
              <a:defRPr sz="2800" spc="300">
                <a:solidFill>
                  <a:schemeClr val="accent1"/>
                </a:solidFill>
                <a:latin typeface="+mj-lt"/>
              </a:defRPr>
            </a:lvl1pPr>
          </a:lstStyle>
          <a:p>
            <a:pPr lvl="0"/>
            <a:r>
              <a:rPr lang="en-US" altLang="ja-JP"/>
              <a:t>WORD</a:t>
            </a:r>
          </a:p>
        </p:txBody>
      </p:sp>
      <p:sp>
        <p:nvSpPr>
          <p:cNvPr id="12" name="テキスト プレースホルダー 11"/>
          <p:cNvSpPr>
            <a:spLocks noGrp="1"/>
          </p:cNvSpPr>
          <p:nvPr>
            <p:ph type="body" sz="quarter" idx="28" hasCustomPrompt="1"/>
          </p:nvPr>
        </p:nvSpPr>
        <p:spPr>
          <a:xfrm>
            <a:off x="11605414" y="6049720"/>
            <a:ext cx="2771440" cy="848975"/>
          </a:xfrm>
        </p:spPr>
        <p:txBody>
          <a:bodyPr anchor="ctr">
            <a:noAutofit/>
          </a:bodyPr>
          <a:lstStyle>
            <a:lvl1pPr algn="ctr">
              <a:spcBef>
                <a:spcPts val="0"/>
              </a:spcBef>
              <a:defRPr sz="2800" spc="300">
                <a:solidFill>
                  <a:schemeClr val="accent1"/>
                </a:solidFill>
                <a:latin typeface="+mj-lt"/>
              </a:defRPr>
            </a:lvl1pPr>
          </a:lstStyle>
          <a:p>
            <a:pPr lvl="0"/>
            <a:r>
              <a:rPr lang="en-US" altLang="ja-JP"/>
              <a:t>WORD</a:t>
            </a:r>
          </a:p>
        </p:txBody>
      </p:sp>
      <p:sp>
        <p:nvSpPr>
          <p:cNvPr id="13" name="テキスト プレースホルダー 11"/>
          <p:cNvSpPr>
            <a:spLocks noGrp="1"/>
          </p:cNvSpPr>
          <p:nvPr>
            <p:ph type="body" sz="quarter" idx="29" hasCustomPrompt="1"/>
          </p:nvPr>
        </p:nvSpPr>
        <p:spPr>
          <a:xfrm>
            <a:off x="14652686" y="6049720"/>
            <a:ext cx="2771440" cy="848975"/>
          </a:xfrm>
        </p:spPr>
        <p:txBody>
          <a:bodyPr anchor="ctr">
            <a:noAutofit/>
          </a:bodyPr>
          <a:lstStyle>
            <a:lvl1pPr algn="ctr">
              <a:spcBef>
                <a:spcPts val="0"/>
              </a:spcBef>
              <a:defRPr sz="2800" spc="300">
                <a:solidFill>
                  <a:schemeClr val="accent1"/>
                </a:solidFill>
                <a:latin typeface="+mj-lt"/>
              </a:defRPr>
            </a:lvl1pPr>
          </a:lstStyle>
          <a:p>
            <a:pPr lvl="0"/>
            <a:r>
              <a:rPr lang="en-US" altLang="ja-JP"/>
              <a:t>WORD</a:t>
            </a:r>
          </a:p>
        </p:txBody>
      </p:sp>
      <p:grpSp>
        <p:nvGrpSpPr>
          <p:cNvPr id="16" name="グループ化 15"/>
          <p:cNvGrpSpPr/>
          <p:nvPr userDrawn="1"/>
        </p:nvGrpSpPr>
        <p:grpSpPr>
          <a:xfrm>
            <a:off x="817281" y="2263180"/>
            <a:ext cx="2925325" cy="1706701"/>
            <a:chOff x="817281" y="2038155"/>
            <a:chExt cx="2925325" cy="1706701"/>
          </a:xfrm>
          <a:solidFill>
            <a:schemeClr val="accent1">
              <a:lumMod val="20000"/>
              <a:lumOff val="80000"/>
            </a:schemeClr>
          </a:solidFill>
        </p:grpSpPr>
        <p:sp>
          <p:nvSpPr>
            <p:cNvPr id="14" name="正方形/長方形 13"/>
            <p:cNvSpPr/>
            <p:nvPr userDrawn="1"/>
          </p:nvSpPr>
          <p:spPr>
            <a:xfrm>
              <a:off x="817281" y="2038155"/>
              <a:ext cx="2925325" cy="1485165"/>
            </a:xfrm>
            <a:prstGeom prst="rect">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二等辺三角形 14"/>
            <p:cNvSpPr/>
            <p:nvPr userDrawn="1"/>
          </p:nvSpPr>
          <p:spPr>
            <a:xfrm rot="10800000">
              <a:off x="2022961" y="3301784"/>
              <a:ext cx="513963" cy="443072"/>
            </a:xfrm>
            <a:prstGeom prst="triangle">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7" name="テキスト プレースホルダー 11"/>
          <p:cNvSpPr>
            <a:spLocks noGrp="1"/>
          </p:cNvSpPr>
          <p:nvPr>
            <p:ph type="body" sz="quarter" idx="20" hasCustomPrompt="1"/>
          </p:nvPr>
        </p:nvSpPr>
        <p:spPr>
          <a:xfrm>
            <a:off x="907290" y="2353190"/>
            <a:ext cx="2700301" cy="1260140"/>
          </a:xfrm>
        </p:spPr>
        <p:txBody>
          <a:bodyPr anchor="ctr">
            <a:noAutofit/>
          </a:bodyPr>
          <a:lstStyle>
            <a:lvl1pPr algn="l">
              <a:lnSpc>
                <a:spcPct val="120000"/>
              </a:lnSpc>
              <a:defRPr sz="1600">
                <a:solidFill>
                  <a:schemeClr val="tx1"/>
                </a:solidFill>
                <a:latin typeface="+mn-lt"/>
              </a:defRPr>
            </a:lvl1pPr>
          </a:lstStyle>
          <a:p>
            <a:pPr lvl="0"/>
            <a:r>
              <a:rPr lang="en-US" altLang="ja-JP"/>
              <a:t>Text Here</a:t>
            </a:r>
            <a:endParaRPr lang="en-US"/>
          </a:p>
        </p:txBody>
      </p:sp>
      <p:grpSp>
        <p:nvGrpSpPr>
          <p:cNvPr id="18" name="グループ化 17"/>
          <p:cNvGrpSpPr/>
          <p:nvPr userDrawn="1"/>
        </p:nvGrpSpPr>
        <p:grpSpPr>
          <a:xfrm>
            <a:off x="3895006" y="2257255"/>
            <a:ext cx="2925325" cy="1706701"/>
            <a:chOff x="817281" y="2038155"/>
            <a:chExt cx="2925325" cy="1706701"/>
          </a:xfrm>
          <a:solidFill>
            <a:schemeClr val="accent1">
              <a:lumMod val="20000"/>
              <a:lumOff val="80000"/>
            </a:schemeClr>
          </a:solidFill>
        </p:grpSpPr>
        <p:sp>
          <p:nvSpPr>
            <p:cNvPr id="19" name="正方形/長方形 18"/>
            <p:cNvSpPr/>
            <p:nvPr userDrawn="1"/>
          </p:nvSpPr>
          <p:spPr>
            <a:xfrm>
              <a:off x="817281" y="2038155"/>
              <a:ext cx="2925325" cy="1485165"/>
            </a:xfrm>
            <a:prstGeom prst="rect">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二等辺三角形 19"/>
            <p:cNvSpPr/>
            <p:nvPr userDrawn="1"/>
          </p:nvSpPr>
          <p:spPr>
            <a:xfrm rot="10800000">
              <a:off x="2022961" y="3301784"/>
              <a:ext cx="513963" cy="443072"/>
            </a:xfrm>
            <a:prstGeom prst="triangle">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1" name="テキスト プレースホルダー 11"/>
          <p:cNvSpPr>
            <a:spLocks noGrp="1"/>
          </p:cNvSpPr>
          <p:nvPr>
            <p:ph type="body" sz="quarter" idx="30" hasCustomPrompt="1"/>
          </p:nvPr>
        </p:nvSpPr>
        <p:spPr>
          <a:xfrm>
            <a:off x="3985015" y="2347265"/>
            <a:ext cx="2700301" cy="1260140"/>
          </a:xfrm>
        </p:spPr>
        <p:txBody>
          <a:bodyPr anchor="ctr">
            <a:noAutofit/>
          </a:bodyPr>
          <a:lstStyle>
            <a:lvl1pPr algn="l">
              <a:lnSpc>
                <a:spcPct val="120000"/>
              </a:lnSpc>
              <a:defRPr sz="1600">
                <a:solidFill>
                  <a:schemeClr val="tx1"/>
                </a:solidFill>
                <a:latin typeface="+mn-lt"/>
              </a:defRPr>
            </a:lvl1pPr>
          </a:lstStyle>
          <a:p>
            <a:pPr lvl="0"/>
            <a:r>
              <a:rPr lang="en-US" altLang="ja-JP"/>
              <a:t>Text Here</a:t>
            </a:r>
            <a:endParaRPr lang="en-US"/>
          </a:p>
        </p:txBody>
      </p:sp>
      <p:grpSp>
        <p:nvGrpSpPr>
          <p:cNvPr id="22" name="グループ化 21"/>
          <p:cNvGrpSpPr/>
          <p:nvPr userDrawn="1"/>
        </p:nvGrpSpPr>
        <p:grpSpPr>
          <a:xfrm>
            <a:off x="6972731" y="2266669"/>
            <a:ext cx="2925325" cy="1706701"/>
            <a:chOff x="817281" y="2038155"/>
            <a:chExt cx="2925325" cy="1706701"/>
          </a:xfrm>
          <a:solidFill>
            <a:schemeClr val="accent1">
              <a:lumMod val="20000"/>
              <a:lumOff val="80000"/>
            </a:schemeClr>
          </a:solidFill>
        </p:grpSpPr>
        <p:sp>
          <p:nvSpPr>
            <p:cNvPr id="23" name="正方形/長方形 22"/>
            <p:cNvSpPr/>
            <p:nvPr userDrawn="1"/>
          </p:nvSpPr>
          <p:spPr>
            <a:xfrm>
              <a:off x="817281" y="2038155"/>
              <a:ext cx="2925325" cy="1485165"/>
            </a:xfrm>
            <a:prstGeom prst="rect">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二等辺三角形 23"/>
            <p:cNvSpPr/>
            <p:nvPr userDrawn="1"/>
          </p:nvSpPr>
          <p:spPr>
            <a:xfrm rot="10800000">
              <a:off x="2022961" y="3301784"/>
              <a:ext cx="513963" cy="443072"/>
            </a:xfrm>
            <a:prstGeom prst="triangle">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5" name="テキスト プレースホルダー 11"/>
          <p:cNvSpPr>
            <a:spLocks noGrp="1"/>
          </p:cNvSpPr>
          <p:nvPr>
            <p:ph type="body" sz="quarter" idx="31" hasCustomPrompt="1"/>
          </p:nvPr>
        </p:nvSpPr>
        <p:spPr>
          <a:xfrm>
            <a:off x="7062740" y="2356679"/>
            <a:ext cx="2700301" cy="1260140"/>
          </a:xfrm>
        </p:spPr>
        <p:txBody>
          <a:bodyPr anchor="ctr">
            <a:noAutofit/>
          </a:bodyPr>
          <a:lstStyle>
            <a:lvl1pPr algn="l">
              <a:lnSpc>
                <a:spcPct val="120000"/>
              </a:lnSpc>
              <a:defRPr sz="1600">
                <a:solidFill>
                  <a:schemeClr val="tx1"/>
                </a:solidFill>
                <a:latin typeface="+mn-lt"/>
              </a:defRPr>
            </a:lvl1pPr>
          </a:lstStyle>
          <a:p>
            <a:pPr lvl="0"/>
            <a:r>
              <a:rPr lang="en-US" altLang="ja-JP"/>
              <a:t>Text Here</a:t>
            </a:r>
            <a:endParaRPr lang="en-US"/>
          </a:p>
        </p:txBody>
      </p:sp>
      <p:grpSp>
        <p:nvGrpSpPr>
          <p:cNvPr id="26" name="グループ化 25"/>
          <p:cNvGrpSpPr/>
          <p:nvPr userDrawn="1"/>
        </p:nvGrpSpPr>
        <p:grpSpPr>
          <a:xfrm rot="10800000">
            <a:off x="8523371" y="6943700"/>
            <a:ext cx="2925325" cy="1706701"/>
            <a:chOff x="817281" y="2038155"/>
            <a:chExt cx="2925325" cy="1706701"/>
          </a:xfrm>
          <a:solidFill>
            <a:schemeClr val="accent1">
              <a:lumMod val="20000"/>
              <a:lumOff val="80000"/>
            </a:schemeClr>
          </a:solidFill>
        </p:grpSpPr>
        <p:sp>
          <p:nvSpPr>
            <p:cNvPr id="27" name="正方形/長方形 26"/>
            <p:cNvSpPr/>
            <p:nvPr userDrawn="1"/>
          </p:nvSpPr>
          <p:spPr>
            <a:xfrm>
              <a:off x="817281" y="2038155"/>
              <a:ext cx="2925325" cy="1485165"/>
            </a:xfrm>
            <a:prstGeom prst="rect">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二等辺三角形 27"/>
            <p:cNvSpPr/>
            <p:nvPr userDrawn="1"/>
          </p:nvSpPr>
          <p:spPr>
            <a:xfrm rot="10800000">
              <a:off x="2022961" y="3301784"/>
              <a:ext cx="513963" cy="443072"/>
            </a:xfrm>
            <a:prstGeom prst="triangle">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9" name="テキスト プレースホルダー 11"/>
          <p:cNvSpPr>
            <a:spLocks noGrp="1"/>
          </p:cNvSpPr>
          <p:nvPr>
            <p:ph type="body" sz="quarter" idx="32" hasCustomPrompt="1"/>
          </p:nvPr>
        </p:nvSpPr>
        <p:spPr>
          <a:xfrm>
            <a:off x="8613380" y="7258735"/>
            <a:ext cx="2700301" cy="1260140"/>
          </a:xfrm>
        </p:spPr>
        <p:txBody>
          <a:bodyPr anchor="ctr">
            <a:noAutofit/>
          </a:bodyPr>
          <a:lstStyle>
            <a:lvl1pPr algn="l">
              <a:lnSpc>
                <a:spcPct val="120000"/>
              </a:lnSpc>
              <a:defRPr sz="1600">
                <a:solidFill>
                  <a:schemeClr val="tx1"/>
                </a:solidFill>
                <a:latin typeface="+mn-lt"/>
              </a:defRPr>
            </a:lvl1pPr>
          </a:lstStyle>
          <a:p>
            <a:pPr lvl="0"/>
            <a:r>
              <a:rPr lang="en-US" altLang="ja-JP"/>
              <a:t>Text Here</a:t>
            </a:r>
            <a:endParaRPr lang="en-US"/>
          </a:p>
        </p:txBody>
      </p:sp>
      <p:grpSp>
        <p:nvGrpSpPr>
          <p:cNvPr id="30" name="グループ化 29"/>
          <p:cNvGrpSpPr/>
          <p:nvPr userDrawn="1"/>
        </p:nvGrpSpPr>
        <p:grpSpPr>
          <a:xfrm rot="10800000">
            <a:off x="11601096" y="6937775"/>
            <a:ext cx="2925325" cy="1706701"/>
            <a:chOff x="817281" y="2038155"/>
            <a:chExt cx="2925325" cy="1706701"/>
          </a:xfrm>
          <a:solidFill>
            <a:schemeClr val="accent1">
              <a:lumMod val="20000"/>
              <a:lumOff val="80000"/>
            </a:schemeClr>
          </a:solidFill>
        </p:grpSpPr>
        <p:sp>
          <p:nvSpPr>
            <p:cNvPr id="31" name="正方形/長方形 30"/>
            <p:cNvSpPr/>
            <p:nvPr userDrawn="1"/>
          </p:nvSpPr>
          <p:spPr>
            <a:xfrm>
              <a:off x="817281" y="2038155"/>
              <a:ext cx="2925325" cy="1485165"/>
            </a:xfrm>
            <a:prstGeom prst="rect">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二等辺三角形 31"/>
            <p:cNvSpPr/>
            <p:nvPr userDrawn="1"/>
          </p:nvSpPr>
          <p:spPr>
            <a:xfrm rot="10800000">
              <a:off x="2022961" y="3301784"/>
              <a:ext cx="513963" cy="443072"/>
            </a:xfrm>
            <a:prstGeom prst="triangle">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3" name="テキスト プレースホルダー 11"/>
          <p:cNvSpPr>
            <a:spLocks noGrp="1"/>
          </p:cNvSpPr>
          <p:nvPr>
            <p:ph type="body" sz="quarter" idx="33" hasCustomPrompt="1"/>
          </p:nvPr>
        </p:nvSpPr>
        <p:spPr>
          <a:xfrm>
            <a:off x="11691105" y="7252810"/>
            <a:ext cx="2700301" cy="1260140"/>
          </a:xfrm>
        </p:spPr>
        <p:txBody>
          <a:bodyPr anchor="ctr">
            <a:noAutofit/>
          </a:bodyPr>
          <a:lstStyle>
            <a:lvl1pPr algn="l">
              <a:lnSpc>
                <a:spcPct val="120000"/>
              </a:lnSpc>
              <a:defRPr sz="1600">
                <a:solidFill>
                  <a:schemeClr val="tx1"/>
                </a:solidFill>
                <a:latin typeface="+mn-lt"/>
              </a:defRPr>
            </a:lvl1pPr>
          </a:lstStyle>
          <a:p>
            <a:pPr lvl="0"/>
            <a:r>
              <a:rPr lang="en-US" altLang="ja-JP"/>
              <a:t>Text Here</a:t>
            </a:r>
            <a:endParaRPr lang="en-US"/>
          </a:p>
        </p:txBody>
      </p:sp>
      <p:grpSp>
        <p:nvGrpSpPr>
          <p:cNvPr id="34" name="グループ化 33"/>
          <p:cNvGrpSpPr/>
          <p:nvPr userDrawn="1"/>
        </p:nvGrpSpPr>
        <p:grpSpPr>
          <a:xfrm rot="10800000">
            <a:off x="14678821" y="6947189"/>
            <a:ext cx="2925325" cy="1706701"/>
            <a:chOff x="817281" y="2038155"/>
            <a:chExt cx="2925325" cy="1706701"/>
          </a:xfrm>
          <a:solidFill>
            <a:schemeClr val="accent1">
              <a:lumMod val="20000"/>
              <a:lumOff val="80000"/>
            </a:schemeClr>
          </a:solidFill>
        </p:grpSpPr>
        <p:sp>
          <p:nvSpPr>
            <p:cNvPr id="35" name="正方形/長方形 34"/>
            <p:cNvSpPr/>
            <p:nvPr userDrawn="1"/>
          </p:nvSpPr>
          <p:spPr>
            <a:xfrm>
              <a:off x="817281" y="2038155"/>
              <a:ext cx="2925325" cy="1485165"/>
            </a:xfrm>
            <a:prstGeom prst="rect">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二等辺三角形 35"/>
            <p:cNvSpPr/>
            <p:nvPr userDrawn="1"/>
          </p:nvSpPr>
          <p:spPr>
            <a:xfrm rot="10800000">
              <a:off x="2022961" y="3301784"/>
              <a:ext cx="513963" cy="443072"/>
            </a:xfrm>
            <a:prstGeom prst="triangle">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7" name="テキスト プレースホルダー 11"/>
          <p:cNvSpPr>
            <a:spLocks noGrp="1"/>
          </p:cNvSpPr>
          <p:nvPr>
            <p:ph type="body" sz="quarter" idx="34" hasCustomPrompt="1"/>
          </p:nvPr>
        </p:nvSpPr>
        <p:spPr>
          <a:xfrm>
            <a:off x="14768830" y="7262224"/>
            <a:ext cx="2700301" cy="1260140"/>
          </a:xfrm>
        </p:spPr>
        <p:txBody>
          <a:bodyPr anchor="ctr">
            <a:noAutofit/>
          </a:bodyPr>
          <a:lstStyle>
            <a:lvl1pPr algn="l">
              <a:lnSpc>
                <a:spcPct val="120000"/>
              </a:lnSpc>
              <a:defRPr sz="1600">
                <a:solidFill>
                  <a:schemeClr val="tx1"/>
                </a:solidFill>
                <a:latin typeface="+mn-lt"/>
              </a:defRPr>
            </a:lvl1pPr>
          </a:lstStyle>
          <a:p>
            <a:pPr lvl="0"/>
            <a:r>
              <a:rPr lang="en-US" altLang="ja-JP"/>
              <a:t>Text Here</a:t>
            </a:r>
            <a:endParaRPr lang="en-US"/>
          </a:p>
        </p:txBody>
      </p:sp>
      <p:sp>
        <p:nvSpPr>
          <p:cNvPr id="38" name="テキスト プレースホルダー 11"/>
          <p:cNvSpPr>
            <a:spLocks noGrp="1"/>
          </p:cNvSpPr>
          <p:nvPr>
            <p:ph type="body" sz="quarter" idx="35" hasCustomPrompt="1"/>
          </p:nvPr>
        </p:nvSpPr>
        <p:spPr>
          <a:xfrm>
            <a:off x="743139" y="5844138"/>
            <a:ext cx="6229592" cy="2809752"/>
          </a:xfrm>
        </p:spPr>
        <p:txBody>
          <a:bodyPr anchor="b">
            <a:noAutofit/>
          </a:bodyPr>
          <a:lstStyle>
            <a:lvl1pPr algn="l">
              <a:lnSpc>
                <a:spcPct val="120000"/>
              </a:lnSpc>
              <a:defRPr sz="2000">
                <a:solidFill>
                  <a:schemeClr val="tx1"/>
                </a:solidFill>
                <a:latin typeface="+mn-lt"/>
              </a:defRPr>
            </a:lvl1pPr>
          </a:lstStyle>
          <a:p>
            <a:pPr lvl="0"/>
            <a:r>
              <a:rPr lang="en-US" altLang="ja-JP"/>
              <a:t>Text Here</a:t>
            </a:r>
            <a:endParaRPr lang="en-US"/>
          </a:p>
        </p:txBody>
      </p:sp>
    </p:spTree>
    <p:extLst>
      <p:ext uri="{BB962C8B-B14F-4D97-AF65-F5344CB8AC3E}">
        <p14:creationId xmlns:p14="http://schemas.microsoft.com/office/powerpoint/2010/main" val="131010982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4 Images and Captions">
    <p:spTree>
      <p:nvGrpSpPr>
        <p:cNvPr id="1" name=""/>
        <p:cNvGrpSpPr/>
        <p:nvPr/>
      </p:nvGrpSpPr>
      <p:grpSpPr>
        <a:xfrm>
          <a:off x="0" y="0"/>
          <a:ext cx="0" cy="0"/>
          <a:chOff x="0" y="0"/>
          <a:chExt cx="0" cy="0"/>
        </a:xfrm>
      </p:grpSpPr>
      <p:sp>
        <p:nvSpPr>
          <p:cNvPr id="6" name="図プレースホルダー 5"/>
          <p:cNvSpPr>
            <a:spLocks noGrp="1"/>
          </p:cNvSpPr>
          <p:nvPr>
            <p:ph type="pic" sz="quarter" idx="12" hasCustomPrompt="1"/>
          </p:nvPr>
        </p:nvSpPr>
        <p:spPr>
          <a:xfrm>
            <a:off x="623214" y="1993150"/>
            <a:ext cx="4212000" cy="5760640"/>
          </a:xfrm>
        </p:spPr>
        <p:txBody>
          <a:bodyPr/>
          <a:lstStyle>
            <a:lvl1pPr>
              <a:defRPr/>
            </a:lvl1pPr>
          </a:lstStyle>
          <a:p>
            <a:r>
              <a:rPr kumimoji="1" lang="en-US" altLang="ja-JP"/>
              <a:t>Add an image</a:t>
            </a:r>
            <a:endParaRPr kumimoji="1" lang="ja-JP" altLang="en-US"/>
          </a:p>
        </p:txBody>
      </p:sp>
      <p:sp>
        <p:nvSpPr>
          <p:cNvPr id="2" name="タイトル 1"/>
          <p:cNvSpPr>
            <a:spLocks noGrp="1"/>
          </p:cNvSpPr>
          <p:nvPr>
            <p:ph type="title" hasCustomPrompt="1"/>
          </p:nvPr>
        </p:nvSpPr>
        <p:spPr/>
        <p:txBody>
          <a:bodyPr/>
          <a:lstStyle/>
          <a:p>
            <a:r>
              <a:rPr lang="en-US" altLang="ja-JP"/>
              <a:t>SLIDE TITLE HERE</a:t>
            </a:r>
            <a:endParaRPr kumimoji="1" lang="ja-JP" altLang="en-US"/>
          </a:p>
        </p:txBody>
      </p:sp>
      <p:sp>
        <p:nvSpPr>
          <p:cNvPr id="3" name="フッター プレースホルダー 2"/>
          <p:cNvSpPr>
            <a:spLocks noGrp="1"/>
          </p:cNvSpPr>
          <p:nvPr>
            <p:ph type="ftr" sz="quarter" idx="10"/>
          </p:nvPr>
        </p:nvSpPr>
        <p:spPr>
          <a:xfrm>
            <a:off x="9413236" y="9591367"/>
            <a:ext cx="7776864" cy="547688"/>
          </a:xfrm>
          <a:prstGeom prst="rect">
            <a:avLst/>
          </a:prstGeom>
        </p:spPr>
        <p:txBody>
          <a:bodyPr/>
          <a:lstStyle/>
          <a:p>
            <a:r>
              <a:rPr lang="en-US"/>
              <a:t>The Power of PowerPoint | thepopp.com</a:t>
            </a:r>
          </a:p>
        </p:txBody>
      </p:sp>
      <p:sp>
        <p:nvSpPr>
          <p:cNvPr id="4" name="スライド番号プレースホルダー 3"/>
          <p:cNvSpPr>
            <a:spLocks noGrp="1"/>
          </p:cNvSpPr>
          <p:nvPr>
            <p:ph type="sldNum" sz="quarter" idx="11"/>
          </p:nvPr>
        </p:nvSpPr>
        <p:spPr/>
        <p:txBody>
          <a:bodyPr/>
          <a:lstStyle/>
          <a:p>
            <a:fld id="{387164BF-D67A-46C0-81D2-5BAF67C00C80}" type="slidenum">
              <a:rPr lang="en-US" smtClean="0"/>
              <a:pPr/>
              <a:t>‹#›</a:t>
            </a:fld>
            <a:endParaRPr lang="en-US"/>
          </a:p>
        </p:txBody>
      </p:sp>
      <p:sp>
        <p:nvSpPr>
          <p:cNvPr id="11" name="テキスト プレースホルダー 11"/>
          <p:cNvSpPr>
            <a:spLocks noGrp="1"/>
          </p:cNvSpPr>
          <p:nvPr>
            <p:ph type="body" sz="quarter" idx="32" hasCustomPrompt="1"/>
          </p:nvPr>
        </p:nvSpPr>
        <p:spPr>
          <a:xfrm>
            <a:off x="2955019" y="8023820"/>
            <a:ext cx="12376375" cy="1305145"/>
          </a:xfrm>
        </p:spPr>
        <p:txBody>
          <a:bodyPr anchor="t">
            <a:noAutofit/>
          </a:bodyPr>
          <a:lstStyle>
            <a:lvl1pPr algn="ctr">
              <a:lnSpc>
                <a:spcPct val="120000"/>
              </a:lnSpc>
              <a:spcBef>
                <a:spcPts val="0"/>
              </a:spcBef>
              <a:defRPr sz="2000">
                <a:solidFill>
                  <a:schemeClr val="tx1"/>
                </a:solidFill>
                <a:latin typeface="+mn-lt"/>
              </a:defRPr>
            </a:lvl1pPr>
          </a:lstStyle>
          <a:p>
            <a:pPr lvl="0"/>
            <a:r>
              <a:rPr lang="en-US" altLang="ja-JP"/>
              <a:t>Text Here</a:t>
            </a:r>
            <a:endParaRPr lang="en-US"/>
          </a:p>
        </p:txBody>
      </p:sp>
      <p:sp>
        <p:nvSpPr>
          <p:cNvPr id="20" name="図プレースホルダー 5"/>
          <p:cNvSpPr>
            <a:spLocks noGrp="1"/>
          </p:cNvSpPr>
          <p:nvPr>
            <p:ph type="pic" sz="quarter" idx="33" hasCustomPrompt="1"/>
          </p:nvPr>
        </p:nvSpPr>
        <p:spPr>
          <a:xfrm>
            <a:off x="4894526" y="1993150"/>
            <a:ext cx="4212000" cy="5760640"/>
          </a:xfrm>
        </p:spPr>
        <p:txBody>
          <a:bodyPr/>
          <a:lstStyle>
            <a:lvl1pPr>
              <a:defRPr/>
            </a:lvl1pPr>
          </a:lstStyle>
          <a:p>
            <a:r>
              <a:rPr kumimoji="1" lang="en-US" altLang="ja-JP"/>
              <a:t>Add an image</a:t>
            </a:r>
            <a:endParaRPr kumimoji="1" lang="ja-JP" altLang="en-US"/>
          </a:p>
        </p:txBody>
      </p:sp>
      <p:sp>
        <p:nvSpPr>
          <p:cNvPr id="21" name="図プレースホルダー 5"/>
          <p:cNvSpPr>
            <a:spLocks noGrp="1"/>
          </p:cNvSpPr>
          <p:nvPr>
            <p:ph type="pic" sz="quarter" idx="34" hasCustomPrompt="1"/>
          </p:nvPr>
        </p:nvSpPr>
        <p:spPr>
          <a:xfrm>
            <a:off x="9165838" y="1993150"/>
            <a:ext cx="4212000" cy="5760640"/>
          </a:xfrm>
        </p:spPr>
        <p:txBody>
          <a:bodyPr/>
          <a:lstStyle>
            <a:lvl1pPr>
              <a:defRPr/>
            </a:lvl1pPr>
          </a:lstStyle>
          <a:p>
            <a:r>
              <a:rPr kumimoji="1" lang="en-US" altLang="ja-JP"/>
              <a:t>Add an image</a:t>
            </a:r>
            <a:endParaRPr kumimoji="1" lang="ja-JP" altLang="en-US"/>
          </a:p>
        </p:txBody>
      </p:sp>
      <p:sp>
        <p:nvSpPr>
          <p:cNvPr id="22" name="図プレースホルダー 5"/>
          <p:cNvSpPr>
            <a:spLocks noGrp="1"/>
          </p:cNvSpPr>
          <p:nvPr>
            <p:ph type="pic" sz="quarter" idx="35" hasCustomPrompt="1"/>
          </p:nvPr>
        </p:nvSpPr>
        <p:spPr>
          <a:xfrm>
            <a:off x="13437151" y="1993150"/>
            <a:ext cx="4212000" cy="5760640"/>
          </a:xfrm>
        </p:spPr>
        <p:txBody>
          <a:bodyPr/>
          <a:lstStyle>
            <a:lvl1pPr>
              <a:defRPr/>
            </a:lvl1pPr>
          </a:lstStyle>
          <a:p>
            <a:r>
              <a:rPr kumimoji="1" lang="en-US" altLang="ja-JP"/>
              <a:t>Add an image</a:t>
            </a:r>
            <a:endParaRPr kumimoji="1" lang="ja-JP" altLang="en-US"/>
          </a:p>
        </p:txBody>
      </p:sp>
      <p:sp>
        <p:nvSpPr>
          <p:cNvPr id="12" name="テキスト プレースホルダー 11"/>
          <p:cNvSpPr>
            <a:spLocks noGrp="1"/>
          </p:cNvSpPr>
          <p:nvPr>
            <p:ph type="body" sz="quarter" idx="36" hasCustomPrompt="1"/>
          </p:nvPr>
        </p:nvSpPr>
        <p:spPr>
          <a:xfrm>
            <a:off x="623214" y="6403641"/>
            <a:ext cx="4212000" cy="1349710"/>
          </a:xfrm>
          <a:solidFill>
            <a:schemeClr val="tx2">
              <a:alpha val="65000"/>
            </a:schemeClr>
          </a:solidFill>
        </p:spPr>
        <p:txBody>
          <a:bodyPr/>
          <a:lstStyle>
            <a:lvl1pPr>
              <a:lnSpc>
                <a:spcPct val="120000"/>
              </a:lnSpc>
              <a:defRPr>
                <a:solidFill>
                  <a:schemeClr val="bg1"/>
                </a:solidFill>
              </a:defRPr>
            </a:lvl1pPr>
          </a:lstStyle>
          <a:p>
            <a:pPr lvl="0"/>
            <a:r>
              <a:rPr kumimoji="1" lang="en-US" altLang="ja-JP"/>
              <a:t>TEXT</a:t>
            </a:r>
            <a:endParaRPr kumimoji="1" lang="ja-JP" altLang="en-US"/>
          </a:p>
        </p:txBody>
      </p:sp>
      <p:sp>
        <p:nvSpPr>
          <p:cNvPr id="23" name="テキスト プレースホルダー 11"/>
          <p:cNvSpPr>
            <a:spLocks noGrp="1"/>
          </p:cNvSpPr>
          <p:nvPr>
            <p:ph type="body" sz="quarter" idx="37" hasCustomPrompt="1"/>
          </p:nvPr>
        </p:nvSpPr>
        <p:spPr>
          <a:xfrm>
            <a:off x="623214" y="5818575"/>
            <a:ext cx="4212000" cy="584625"/>
          </a:xfrm>
          <a:solidFill>
            <a:schemeClr val="accent1">
              <a:alpha val="65000"/>
            </a:schemeClr>
          </a:solidFill>
        </p:spPr>
        <p:txBody>
          <a:bodyPr anchor="ctr">
            <a:noAutofit/>
          </a:bodyPr>
          <a:lstStyle>
            <a:lvl1pPr>
              <a:spcBef>
                <a:spcPts val="0"/>
              </a:spcBef>
              <a:defRPr sz="2800" spc="300">
                <a:solidFill>
                  <a:schemeClr val="bg1"/>
                </a:solidFill>
                <a:latin typeface="+mj-lt"/>
              </a:defRPr>
            </a:lvl1pPr>
          </a:lstStyle>
          <a:p>
            <a:pPr lvl="0"/>
            <a:r>
              <a:rPr kumimoji="1" lang="en-US" altLang="ja-JP"/>
              <a:t>TEXT</a:t>
            </a:r>
            <a:endParaRPr kumimoji="1" lang="ja-JP" altLang="en-US"/>
          </a:p>
        </p:txBody>
      </p:sp>
      <p:sp>
        <p:nvSpPr>
          <p:cNvPr id="24" name="テキスト プレースホルダー 11"/>
          <p:cNvSpPr>
            <a:spLocks noGrp="1"/>
          </p:cNvSpPr>
          <p:nvPr>
            <p:ph type="body" sz="quarter" idx="38" hasCustomPrompt="1"/>
          </p:nvPr>
        </p:nvSpPr>
        <p:spPr>
          <a:xfrm>
            <a:off x="4894526" y="6403640"/>
            <a:ext cx="4212000" cy="1349710"/>
          </a:xfrm>
          <a:solidFill>
            <a:schemeClr val="tx2">
              <a:alpha val="65000"/>
            </a:schemeClr>
          </a:solidFill>
        </p:spPr>
        <p:txBody>
          <a:bodyPr/>
          <a:lstStyle>
            <a:lvl1pPr>
              <a:lnSpc>
                <a:spcPct val="120000"/>
              </a:lnSpc>
              <a:defRPr>
                <a:solidFill>
                  <a:schemeClr val="bg1"/>
                </a:solidFill>
              </a:defRPr>
            </a:lvl1pPr>
          </a:lstStyle>
          <a:p>
            <a:pPr lvl="0"/>
            <a:r>
              <a:rPr kumimoji="1" lang="en-US" altLang="ja-JP"/>
              <a:t>TEXT</a:t>
            </a:r>
            <a:endParaRPr kumimoji="1" lang="ja-JP" altLang="en-US"/>
          </a:p>
        </p:txBody>
      </p:sp>
      <p:sp>
        <p:nvSpPr>
          <p:cNvPr id="25" name="テキスト プレースホルダー 11"/>
          <p:cNvSpPr>
            <a:spLocks noGrp="1"/>
          </p:cNvSpPr>
          <p:nvPr>
            <p:ph type="body" sz="quarter" idx="39" hasCustomPrompt="1"/>
          </p:nvPr>
        </p:nvSpPr>
        <p:spPr>
          <a:xfrm>
            <a:off x="4894526" y="5818574"/>
            <a:ext cx="4212000" cy="584625"/>
          </a:xfrm>
          <a:solidFill>
            <a:schemeClr val="accent1">
              <a:alpha val="65000"/>
            </a:schemeClr>
          </a:solidFill>
        </p:spPr>
        <p:txBody>
          <a:bodyPr anchor="ctr">
            <a:noAutofit/>
          </a:bodyPr>
          <a:lstStyle>
            <a:lvl1pPr>
              <a:spcBef>
                <a:spcPts val="0"/>
              </a:spcBef>
              <a:defRPr sz="2800" spc="300">
                <a:solidFill>
                  <a:schemeClr val="bg1"/>
                </a:solidFill>
                <a:latin typeface="+mj-lt"/>
              </a:defRPr>
            </a:lvl1pPr>
          </a:lstStyle>
          <a:p>
            <a:pPr lvl="0"/>
            <a:r>
              <a:rPr kumimoji="1" lang="en-US" altLang="ja-JP"/>
              <a:t>TEXT</a:t>
            </a:r>
            <a:endParaRPr kumimoji="1" lang="ja-JP" altLang="en-US"/>
          </a:p>
        </p:txBody>
      </p:sp>
      <p:sp>
        <p:nvSpPr>
          <p:cNvPr id="26" name="テキスト プレースホルダー 11"/>
          <p:cNvSpPr>
            <a:spLocks noGrp="1"/>
          </p:cNvSpPr>
          <p:nvPr>
            <p:ph type="body" sz="quarter" idx="40" hasCustomPrompt="1"/>
          </p:nvPr>
        </p:nvSpPr>
        <p:spPr>
          <a:xfrm>
            <a:off x="9165838" y="6404080"/>
            <a:ext cx="4212000" cy="1349710"/>
          </a:xfrm>
          <a:solidFill>
            <a:schemeClr val="tx2">
              <a:alpha val="65000"/>
            </a:schemeClr>
          </a:solidFill>
        </p:spPr>
        <p:txBody>
          <a:bodyPr/>
          <a:lstStyle>
            <a:lvl1pPr>
              <a:lnSpc>
                <a:spcPct val="120000"/>
              </a:lnSpc>
              <a:defRPr>
                <a:solidFill>
                  <a:schemeClr val="bg1"/>
                </a:solidFill>
              </a:defRPr>
            </a:lvl1pPr>
          </a:lstStyle>
          <a:p>
            <a:pPr lvl="0"/>
            <a:r>
              <a:rPr kumimoji="1" lang="en-US" altLang="ja-JP"/>
              <a:t>TEXT</a:t>
            </a:r>
            <a:endParaRPr kumimoji="1" lang="ja-JP" altLang="en-US"/>
          </a:p>
        </p:txBody>
      </p:sp>
      <p:sp>
        <p:nvSpPr>
          <p:cNvPr id="27" name="テキスト プレースホルダー 11"/>
          <p:cNvSpPr>
            <a:spLocks noGrp="1"/>
          </p:cNvSpPr>
          <p:nvPr>
            <p:ph type="body" sz="quarter" idx="41" hasCustomPrompt="1"/>
          </p:nvPr>
        </p:nvSpPr>
        <p:spPr>
          <a:xfrm>
            <a:off x="9165838" y="5819014"/>
            <a:ext cx="4212000" cy="584625"/>
          </a:xfrm>
          <a:solidFill>
            <a:schemeClr val="accent1">
              <a:alpha val="65000"/>
            </a:schemeClr>
          </a:solidFill>
        </p:spPr>
        <p:txBody>
          <a:bodyPr anchor="ctr">
            <a:noAutofit/>
          </a:bodyPr>
          <a:lstStyle>
            <a:lvl1pPr>
              <a:spcBef>
                <a:spcPts val="0"/>
              </a:spcBef>
              <a:defRPr sz="2800" spc="300">
                <a:solidFill>
                  <a:schemeClr val="bg1"/>
                </a:solidFill>
                <a:latin typeface="+mj-lt"/>
              </a:defRPr>
            </a:lvl1pPr>
          </a:lstStyle>
          <a:p>
            <a:pPr lvl="0"/>
            <a:r>
              <a:rPr kumimoji="1" lang="en-US" altLang="ja-JP"/>
              <a:t>TEXT</a:t>
            </a:r>
            <a:endParaRPr kumimoji="1" lang="ja-JP" altLang="en-US"/>
          </a:p>
        </p:txBody>
      </p:sp>
      <p:sp>
        <p:nvSpPr>
          <p:cNvPr id="28" name="テキスト プレースホルダー 11"/>
          <p:cNvSpPr>
            <a:spLocks noGrp="1"/>
          </p:cNvSpPr>
          <p:nvPr>
            <p:ph type="body" sz="quarter" idx="42" hasCustomPrompt="1"/>
          </p:nvPr>
        </p:nvSpPr>
        <p:spPr>
          <a:xfrm>
            <a:off x="13437151" y="6404079"/>
            <a:ext cx="4212000" cy="1349710"/>
          </a:xfrm>
          <a:solidFill>
            <a:schemeClr val="tx2">
              <a:alpha val="65000"/>
            </a:schemeClr>
          </a:solidFill>
        </p:spPr>
        <p:txBody>
          <a:bodyPr/>
          <a:lstStyle>
            <a:lvl1pPr>
              <a:lnSpc>
                <a:spcPct val="120000"/>
              </a:lnSpc>
              <a:defRPr>
                <a:solidFill>
                  <a:schemeClr val="bg1"/>
                </a:solidFill>
              </a:defRPr>
            </a:lvl1pPr>
          </a:lstStyle>
          <a:p>
            <a:pPr lvl="0"/>
            <a:r>
              <a:rPr kumimoji="1" lang="en-US" altLang="ja-JP"/>
              <a:t>TEXT</a:t>
            </a:r>
            <a:endParaRPr kumimoji="1" lang="ja-JP" altLang="en-US"/>
          </a:p>
        </p:txBody>
      </p:sp>
      <p:sp>
        <p:nvSpPr>
          <p:cNvPr id="29" name="テキスト プレースホルダー 11"/>
          <p:cNvSpPr>
            <a:spLocks noGrp="1"/>
          </p:cNvSpPr>
          <p:nvPr>
            <p:ph type="body" sz="quarter" idx="43" hasCustomPrompt="1"/>
          </p:nvPr>
        </p:nvSpPr>
        <p:spPr>
          <a:xfrm>
            <a:off x="13437151" y="5819013"/>
            <a:ext cx="4212000" cy="584625"/>
          </a:xfrm>
          <a:solidFill>
            <a:schemeClr val="accent1">
              <a:alpha val="65000"/>
            </a:schemeClr>
          </a:solidFill>
        </p:spPr>
        <p:txBody>
          <a:bodyPr anchor="ctr">
            <a:noAutofit/>
          </a:bodyPr>
          <a:lstStyle>
            <a:lvl1pPr>
              <a:spcBef>
                <a:spcPts val="0"/>
              </a:spcBef>
              <a:defRPr sz="2800" spc="300">
                <a:solidFill>
                  <a:schemeClr val="bg1"/>
                </a:solidFill>
                <a:latin typeface="+mj-lt"/>
              </a:defRPr>
            </a:lvl1pPr>
          </a:lstStyle>
          <a:p>
            <a:pPr lvl="0"/>
            <a:r>
              <a:rPr kumimoji="1" lang="en-US" altLang="ja-JP"/>
              <a:t>TEXT</a:t>
            </a:r>
            <a:endParaRPr kumimoji="1" lang="ja-JP" altLang="en-US"/>
          </a:p>
        </p:txBody>
      </p:sp>
    </p:spTree>
    <p:extLst>
      <p:ext uri="{BB962C8B-B14F-4D97-AF65-F5344CB8AC3E}">
        <p14:creationId xmlns:p14="http://schemas.microsoft.com/office/powerpoint/2010/main" val="5818100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ircle 1">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lang="en-US" altLang="ja-JP"/>
              <a:t>SLIDE TITLE HERE</a:t>
            </a:r>
            <a:endParaRPr kumimoji="1" lang="ja-JP" altLang="en-US"/>
          </a:p>
        </p:txBody>
      </p:sp>
      <p:sp>
        <p:nvSpPr>
          <p:cNvPr id="3" name="フッター プレースホルダー 2"/>
          <p:cNvSpPr>
            <a:spLocks noGrp="1"/>
          </p:cNvSpPr>
          <p:nvPr>
            <p:ph type="ftr" sz="quarter" idx="10"/>
          </p:nvPr>
        </p:nvSpPr>
        <p:spPr>
          <a:xfrm>
            <a:off x="9413236" y="9591367"/>
            <a:ext cx="7776864" cy="547688"/>
          </a:xfrm>
          <a:prstGeom prst="rect">
            <a:avLst/>
          </a:prstGeom>
        </p:spPr>
        <p:txBody>
          <a:bodyPr/>
          <a:lstStyle/>
          <a:p>
            <a:r>
              <a:rPr lang="en-US"/>
              <a:t>The Power of PowerPoint | thepopp.com</a:t>
            </a:r>
          </a:p>
        </p:txBody>
      </p:sp>
      <p:sp>
        <p:nvSpPr>
          <p:cNvPr id="4" name="スライド番号プレースホルダー 3"/>
          <p:cNvSpPr>
            <a:spLocks noGrp="1"/>
          </p:cNvSpPr>
          <p:nvPr>
            <p:ph type="sldNum" sz="quarter" idx="11"/>
          </p:nvPr>
        </p:nvSpPr>
        <p:spPr/>
        <p:txBody>
          <a:bodyPr/>
          <a:lstStyle/>
          <a:p>
            <a:fld id="{387164BF-D67A-46C0-81D2-5BAF67C00C80}" type="slidenum">
              <a:rPr lang="en-US" smtClean="0"/>
              <a:pPr/>
              <a:t>‹#›</a:t>
            </a:fld>
            <a:endParaRPr lang="en-US"/>
          </a:p>
        </p:txBody>
      </p:sp>
      <p:sp>
        <p:nvSpPr>
          <p:cNvPr id="5" name="ドーナツ 4"/>
          <p:cNvSpPr/>
          <p:nvPr userDrawn="1"/>
        </p:nvSpPr>
        <p:spPr>
          <a:xfrm>
            <a:off x="6262886" y="2579009"/>
            <a:ext cx="5760642" cy="5769284"/>
          </a:xfrm>
          <a:prstGeom prst="donut">
            <a:avLst>
              <a:gd name="adj" fmla="val 8728"/>
            </a:avLst>
          </a:prstGeom>
          <a:solidFill>
            <a:schemeClr val="bg1">
              <a:lumMod val="95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tx1"/>
              </a:solidFill>
            </a:endParaRPr>
          </a:p>
        </p:txBody>
      </p:sp>
      <p:sp>
        <p:nvSpPr>
          <p:cNvPr id="6" name="アーチ 6"/>
          <p:cNvSpPr/>
          <p:nvPr userDrawn="1"/>
        </p:nvSpPr>
        <p:spPr>
          <a:xfrm>
            <a:off x="9178776" y="2579009"/>
            <a:ext cx="2844750" cy="3158992"/>
          </a:xfrm>
          <a:custGeom>
            <a:avLst/>
            <a:gdLst/>
            <a:ahLst/>
            <a:cxnLst/>
            <a:rect l="l" t="t" r="r" b="b"/>
            <a:pathLst>
              <a:path w="2844750" h="3158992">
                <a:moveTo>
                  <a:pt x="0" y="0"/>
                </a:moveTo>
                <a:cubicBezTo>
                  <a:pt x="766552" y="20660"/>
                  <a:pt x="1499688" y="342349"/>
                  <a:pt x="2035609" y="903232"/>
                </a:cubicBezTo>
                <a:cubicBezTo>
                  <a:pt x="2555046" y="1446863"/>
                  <a:pt x="2841583" y="2165348"/>
                  <a:pt x="2844558" y="2907144"/>
                </a:cubicBezTo>
                <a:lnTo>
                  <a:pt x="2844750" y="2907144"/>
                </a:lnTo>
                <a:lnTo>
                  <a:pt x="2844567" y="2907327"/>
                </a:lnTo>
                <a:cubicBezTo>
                  <a:pt x="2844742" y="2908528"/>
                  <a:pt x="2844746" y="2909731"/>
                  <a:pt x="2844750" y="2910933"/>
                </a:cubicBezTo>
                <a:lnTo>
                  <a:pt x="2840961" y="2910933"/>
                </a:lnTo>
                <a:lnTo>
                  <a:pt x="2592902" y="3158992"/>
                </a:lnTo>
                <a:lnTo>
                  <a:pt x="2344843" y="2910933"/>
                </a:lnTo>
                <a:lnTo>
                  <a:pt x="2342765" y="2910933"/>
                </a:lnTo>
                <a:lnTo>
                  <a:pt x="2342652" y="2908742"/>
                </a:lnTo>
                <a:lnTo>
                  <a:pt x="2341054" y="2907144"/>
                </a:lnTo>
                <a:lnTo>
                  <a:pt x="2342570" y="2907144"/>
                </a:lnTo>
                <a:cubicBezTo>
                  <a:pt x="2339408" y="2293718"/>
                  <a:pt x="2102129" y="1699740"/>
                  <a:pt x="1672540" y="1250142"/>
                </a:cubicBezTo>
                <a:cubicBezTo>
                  <a:pt x="1232013" y="789097"/>
                  <a:pt x="630616" y="523165"/>
                  <a:pt x="927" y="502769"/>
                </a:cubicBezTo>
                <a:lnTo>
                  <a:pt x="251847" y="251850"/>
                </a:lnTo>
                <a:lnTo>
                  <a:pt x="0" y="2"/>
                </a:lnTo>
                <a:close/>
              </a:path>
            </a:pathLst>
          </a:custGeom>
          <a:solidFill>
            <a:schemeClr val="accent1">
              <a:lumMod val="40000"/>
              <a:lumOff val="60000"/>
            </a:schemeClr>
          </a:solidFill>
          <a:ln w="381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tx1"/>
              </a:solidFill>
            </a:endParaRPr>
          </a:p>
        </p:txBody>
      </p:sp>
      <p:sp>
        <p:nvSpPr>
          <p:cNvPr id="7" name="アーチ 6"/>
          <p:cNvSpPr/>
          <p:nvPr userDrawn="1"/>
        </p:nvSpPr>
        <p:spPr>
          <a:xfrm rot="5400000">
            <a:off x="9021655" y="5346420"/>
            <a:ext cx="2844750" cy="3158992"/>
          </a:xfrm>
          <a:custGeom>
            <a:avLst/>
            <a:gdLst/>
            <a:ahLst/>
            <a:cxnLst/>
            <a:rect l="l" t="t" r="r" b="b"/>
            <a:pathLst>
              <a:path w="2844750" h="3158992">
                <a:moveTo>
                  <a:pt x="0" y="0"/>
                </a:moveTo>
                <a:cubicBezTo>
                  <a:pt x="766552" y="20660"/>
                  <a:pt x="1499688" y="342349"/>
                  <a:pt x="2035609" y="903232"/>
                </a:cubicBezTo>
                <a:cubicBezTo>
                  <a:pt x="2555046" y="1446863"/>
                  <a:pt x="2841583" y="2165348"/>
                  <a:pt x="2844558" y="2907144"/>
                </a:cubicBezTo>
                <a:lnTo>
                  <a:pt x="2844750" y="2907144"/>
                </a:lnTo>
                <a:lnTo>
                  <a:pt x="2844567" y="2907327"/>
                </a:lnTo>
                <a:cubicBezTo>
                  <a:pt x="2844742" y="2908528"/>
                  <a:pt x="2844746" y="2909731"/>
                  <a:pt x="2844750" y="2910933"/>
                </a:cubicBezTo>
                <a:lnTo>
                  <a:pt x="2840961" y="2910933"/>
                </a:lnTo>
                <a:lnTo>
                  <a:pt x="2592902" y="3158992"/>
                </a:lnTo>
                <a:lnTo>
                  <a:pt x="2344843" y="2910933"/>
                </a:lnTo>
                <a:lnTo>
                  <a:pt x="2342765" y="2910933"/>
                </a:lnTo>
                <a:lnTo>
                  <a:pt x="2342652" y="2908742"/>
                </a:lnTo>
                <a:lnTo>
                  <a:pt x="2341054" y="2907144"/>
                </a:lnTo>
                <a:lnTo>
                  <a:pt x="2342570" y="2907144"/>
                </a:lnTo>
                <a:cubicBezTo>
                  <a:pt x="2339408" y="2293718"/>
                  <a:pt x="2102129" y="1699740"/>
                  <a:pt x="1672540" y="1250142"/>
                </a:cubicBezTo>
                <a:cubicBezTo>
                  <a:pt x="1232013" y="789097"/>
                  <a:pt x="630616" y="523165"/>
                  <a:pt x="927" y="502769"/>
                </a:cubicBezTo>
                <a:lnTo>
                  <a:pt x="251847" y="251850"/>
                </a:lnTo>
                <a:lnTo>
                  <a:pt x="0" y="2"/>
                </a:lnTo>
                <a:close/>
              </a:path>
            </a:pathLst>
          </a:custGeom>
          <a:solidFill>
            <a:schemeClr val="accent1">
              <a:lumMod val="40000"/>
              <a:lumOff val="60000"/>
            </a:schemeClr>
          </a:solidFill>
          <a:ln w="381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tx1"/>
              </a:solidFill>
            </a:endParaRPr>
          </a:p>
        </p:txBody>
      </p:sp>
      <p:sp>
        <p:nvSpPr>
          <p:cNvPr id="8" name="アーチ 6"/>
          <p:cNvSpPr/>
          <p:nvPr userDrawn="1"/>
        </p:nvSpPr>
        <p:spPr>
          <a:xfrm rot="10800000">
            <a:off x="6254245" y="5189298"/>
            <a:ext cx="2844750" cy="3158992"/>
          </a:xfrm>
          <a:custGeom>
            <a:avLst/>
            <a:gdLst/>
            <a:ahLst/>
            <a:cxnLst/>
            <a:rect l="l" t="t" r="r" b="b"/>
            <a:pathLst>
              <a:path w="2844750" h="3158992">
                <a:moveTo>
                  <a:pt x="0" y="0"/>
                </a:moveTo>
                <a:cubicBezTo>
                  <a:pt x="766552" y="20660"/>
                  <a:pt x="1499688" y="342349"/>
                  <a:pt x="2035609" y="903232"/>
                </a:cubicBezTo>
                <a:cubicBezTo>
                  <a:pt x="2555046" y="1446863"/>
                  <a:pt x="2841583" y="2165348"/>
                  <a:pt x="2844558" y="2907144"/>
                </a:cubicBezTo>
                <a:lnTo>
                  <a:pt x="2844750" y="2907144"/>
                </a:lnTo>
                <a:lnTo>
                  <a:pt x="2844567" y="2907327"/>
                </a:lnTo>
                <a:cubicBezTo>
                  <a:pt x="2844742" y="2908528"/>
                  <a:pt x="2844746" y="2909731"/>
                  <a:pt x="2844750" y="2910933"/>
                </a:cubicBezTo>
                <a:lnTo>
                  <a:pt x="2840961" y="2910933"/>
                </a:lnTo>
                <a:lnTo>
                  <a:pt x="2592902" y="3158992"/>
                </a:lnTo>
                <a:lnTo>
                  <a:pt x="2344843" y="2910933"/>
                </a:lnTo>
                <a:lnTo>
                  <a:pt x="2342765" y="2910933"/>
                </a:lnTo>
                <a:lnTo>
                  <a:pt x="2342652" y="2908742"/>
                </a:lnTo>
                <a:lnTo>
                  <a:pt x="2341054" y="2907144"/>
                </a:lnTo>
                <a:lnTo>
                  <a:pt x="2342570" y="2907144"/>
                </a:lnTo>
                <a:cubicBezTo>
                  <a:pt x="2339408" y="2293718"/>
                  <a:pt x="2102129" y="1699740"/>
                  <a:pt x="1672540" y="1250142"/>
                </a:cubicBezTo>
                <a:cubicBezTo>
                  <a:pt x="1232013" y="789097"/>
                  <a:pt x="630616" y="523165"/>
                  <a:pt x="927" y="502769"/>
                </a:cubicBezTo>
                <a:lnTo>
                  <a:pt x="251847" y="251850"/>
                </a:lnTo>
                <a:lnTo>
                  <a:pt x="0" y="2"/>
                </a:lnTo>
                <a:close/>
              </a:path>
            </a:pathLst>
          </a:custGeom>
          <a:solidFill>
            <a:schemeClr val="accent1">
              <a:lumMod val="40000"/>
              <a:lumOff val="60000"/>
            </a:schemeClr>
          </a:solidFill>
          <a:ln w="381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tx1"/>
              </a:solidFill>
            </a:endParaRPr>
          </a:p>
        </p:txBody>
      </p:sp>
      <p:sp>
        <p:nvSpPr>
          <p:cNvPr id="9" name="アーチ 6"/>
          <p:cNvSpPr/>
          <p:nvPr userDrawn="1"/>
        </p:nvSpPr>
        <p:spPr>
          <a:xfrm rot="16200000">
            <a:off x="6411365" y="2421095"/>
            <a:ext cx="2844750" cy="3158992"/>
          </a:xfrm>
          <a:custGeom>
            <a:avLst/>
            <a:gdLst/>
            <a:ahLst/>
            <a:cxnLst/>
            <a:rect l="l" t="t" r="r" b="b"/>
            <a:pathLst>
              <a:path w="2844750" h="3158992">
                <a:moveTo>
                  <a:pt x="0" y="0"/>
                </a:moveTo>
                <a:cubicBezTo>
                  <a:pt x="766552" y="20660"/>
                  <a:pt x="1499688" y="342349"/>
                  <a:pt x="2035609" y="903232"/>
                </a:cubicBezTo>
                <a:cubicBezTo>
                  <a:pt x="2555046" y="1446863"/>
                  <a:pt x="2841583" y="2165348"/>
                  <a:pt x="2844558" y="2907144"/>
                </a:cubicBezTo>
                <a:lnTo>
                  <a:pt x="2844750" y="2907144"/>
                </a:lnTo>
                <a:lnTo>
                  <a:pt x="2844567" y="2907327"/>
                </a:lnTo>
                <a:cubicBezTo>
                  <a:pt x="2844742" y="2908528"/>
                  <a:pt x="2844746" y="2909731"/>
                  <a:pt x="2844750" y="2910933"/>
                </a:cubicBezTo>
                <a:lnTo>
                  <a:pt x="2840961" y="2910933"/>
                </a:lnTo>
                <a:lnTo>
                  <a:pt x="2592902" y="3158992"/>
                </a:lnTo>
                <a:lnTo>
                  <a:pt x="2344843" y="2910933"/>
                </a:lnTo>
                <a:lnTo>
                  <a:pt x="2342765" y="2910933"/>
                </a:lnTo>
                <a:lnTo>
                  <a:pt x="2342652" y="2908742"/>
                </a:lnTo>
                <a:lnTo>
                  <a:pt x="2341054" y="2907144"/>
                </a:lnTo>
                <a:lnTo>
                  <a:pt x="2342570" y="2907144"/>
                </a:lnTo>
                <a:cubicBezTo>
                  <a:pt x="2339408" y="2293718"/>
                  <a:pt x="2102129" y="1699740"/>
                  <a:pt x="1672540" y="1250142"/>
                </a:cubicBezTo>
                <a:cubicBezTo>
                  <a:pt x="1232013" y="789097"/>
                  <a:pt x="630616" y="523165"/>
                  <a:pt x="927" y="502769"/>
                </a:cubicBezTo>
                <a:lnTo>
                  <a:pt x="251847" y="251850"/>
                </a:lnTo>
                <a:lnTo>
                  <a:pt x="0" y="2"/>
                </a:lnTo>
                <a:close/>
              </a:path>
            </a:pathLst>
          </a:custGeom>
          <a:solidFill>
            <a:schemeClr val="accent1">
              <a:lumMod val="40000"/>
              <a:lumOff val="60000"/>
            </a:schemeClr>
          </a:solidFill>
          <a:ln w="381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tx1"/>
              </a:solidFill>
            </a:endParaRPr>
          </a:p>
        </p:txBody>
      </p:sp>
      <p:sp>
        <p:nvSpPr>
          <p:cNvPr id="18" name="テキスト プレースホルダー 11"/>
          <p:cNvSpPr>
            <a:spLocks noGrp="1"/>
          </p:cNvSpPr>
          <p:nvPr>
            <p:ph type="body" sz="quarter" idx="31" hasCustomPrompt="1"/>
          </p:nvPr>
        </p:nvSpPr>
        <p:spPr>
          <a:xfrm>
            <a:off x="12158541" y="3397743"/>
            <a:ext cx="5490610" cy="1651134"/>
          </a:xfrm>
        </p:spPr>
        <p:txBody>
          <a:bodyPr anchor="t">
            <a:noAutofit/>
          </a:bodyPr>
          <a:lstStyle>
            <a:lvl1pPr algn="l">
              <a:lnSpc>
                <a:spcPct val="120000"/>
              </a:lnSpc>
              <a:defRPr sz="2000">
                <a:solidFill>
                  <a:schemeClr val="tx1"/>
                </a:solidFill>
                <a:latin typeface="+mn-lt"/>
              </a:defRPr>
            </a:lvl1pPr>
          </a:lstStyle>
          <a:p>
            <a:pPr lvl="0"/>
            <a:r>
              <a:rPr lang="en-US" altLang="ja-JP"/>
              <a:t>Text Here</a:t>
            </a:r>
            <a:endParaRPr lang="en-US"/>
          </a:p>
        </p:txBody>
      </p:sp>
      <p:sp>
        <p:nvSpPr>
          <p:cNvPr id="19" name="テキスト プレースホルダー 11"/>
          <p:cNvSpPr>
            <a:spLocks noGrp="1"/>
          </p:cNvSpPr>
          <p:nvPr>
            <p:ph type="body" sz="quarter" idx="32" hasCustomPrompt="1"/>
          </p:nvPr>
        </p:nvSpPr>
        <p:spPr>
          <a:xfrm>
            <a:off x="12158541" y="2660883"/>
            <a:ext cx="5490610" cy="773203"/>
          </a:xfrm>
        </p:spPr>
        <p:txBody>
          <a:bodyPr anchor="b">
            <a:noAutofit/>
          </a:bodyPr>
          <a:lstStyle>
            <a:lvl1pPr algn="l">
              <a:lnSpc>
                <a:spcPct val="100000"/>
              </a:lnSpc>
              <a:spcBef>
                <a:spcPts val="0"/>
              </a:spcBef>
              <a:defRPr sz="2800" spc="300">
                <a:solidFill>
                  <a:schemeClr val="accent1"/>
                </a:solidFill>
                <a:latin typeface="+mj-lt"/>
              </a:defRPr>
            </a:lvl1pPr>
          </a:lstStyle>
          <a:p>
            <a:pPr lvl="0"/>
            <a:r>
              <a:rPr lang="en-US" altLang="ja-JP"/>
              <a:t>TEXT HERE</a:t>
            </a:r>
            <a:endParaRPr lang="en-US"/>
          </a:p>
        </p:txBody>
      </p:sp>
      <p:sp>
        <p:nvSpPr>
          <p:cNvPr id="20" name="テキスト プレースホルダー 11"/>
          <p:cNvSpPr>
            <a:spLocks noGrp="1"/>
          </p:cNvSpPr>
          <p:nvPr>
            <p:ph type="body" sz="quarter" idx="33" hasCustomPrompt="1"/>
          </p:nvPr>
        </p:nvSpPr>
        <p:spPr>
          <a:xfrm>
            <a:off x="12158541" y="6683108"/>
            <a:ext cx="5490610" cy="1651134"/>
          </a:xfrm>
        </p:spPr>
        <p:txBody>
          <a:bodyPr anchor="t">
            <a:noAutofit/>
          </a:bodyPr>
          <a:lstStyle>
            <a:lvl1pPr algn="l">
              <a:lnSpc>
                <a:spcPct val="120000"/>
              </a:lnSpc>
              <a:defRPr sz="2000">
                <a:solidFill>
                  <a:schemeClr val="tx1"/>
                </a:solidFill>
                <a:latin typeface="+mn-lt"/>
              </a:defRPr>
            </a:lvl1pPr>
          </a:lstStyle>
          <a:p>
            <a:pPr lvl="0"/>
            <a:r>
              <a:rPr lang="en-US" altLang="ja-JP"/>
              <a:t>Text Here</a:t>
            </a:r>
            <a:endParaRPr lang="en-US"/>
          </a:p>
        </p:txBody>
      </p:sp>
      <p:sp>
        <p:nvSpPr>
          <p:cNvPr id="21" name="テキスト プレースホルダー 11"/>
          <p:cNvSpPr>
            <a:spLocks noGrp="1"/>
          </p:cNvSpPr>
          <p:nvPr>
            <p:ph type="body" sz="quarter" idx="34" hasCustomPrompt="1"/>
          </p:nvPr>
        </p:nvSpPr>
        <p:spPr>
          <a:xfrm>
            <a:off x="12158541" y="5946248"/>
            <a:ext cx="5490610" cy="773203"/>
          </a:xfrm>
        </p:spPr>
        <p:txBody>
          <a:bodyPr anchor="b">
            <a:noAutofit/>
          </a:bodyPr>
          <a:lstStyle>
            <a:lvl1pPr algn="l">
              <a:lnSpc>
                <a:spcPct val="100000"/>
              </a:lnSpc>
              <a:spcBef>
                <a:spcPts val="0"/>
              </a:spcBef>
              <a:defRPr sz="2800" spc="300">
                <a:solidFill>
                  <a:schemeClr val="accent1"/>
                </a:solidFill>
                <a:latin typeface="+mj-lt"/>
              </a:defRPr>
            </a:lvl1pPr>
          </a:lstStyle>
          <a:p>
            <a:pPr lvl="0"/>
            <a:r>
              <a:rPr lang="en-US" altLang="ja-JP"/>
              <a:t>TEXT HERE</a:t>
            </a:r>
            <a:endParaRPr lang="en-US"/>
          </a:p>
        </p:txBody>
      </p:sp>
      <p:sp>
        <p:nvSpPr>
          <p:cNvPr id="22" name="テキスト プレースホルダー 11"/>
          <p:cNvSpPr>
            <a:spLocks noGrp="1"/>
          </p:cNvSpPr>
          <p:nvPr>
            <p:ph type="body" sz="quarter" idx="35" hasCustomPrompt="1"/>
          </p:nvPr>
        </p:nvSpPr>
        <p:spPr>
          <a:xfrm>
            <a:off x="637261" y="3411794"/>
            <a:ext cx="5490610" cy="1651134"/>
          </a:xfrm>
        </p:spPr>
        <p:txBody>
          <a:bodyPr anchor="t">
            <a:noAutofit/>
          </a:bodyPr>
          <a:lstStyle>
            <a:lvl1pPr algn="r">
              <a:lnSpc>
                <a:spcPct val="120000"/>
              </a:lnSpc>
              <a:defRPr sz="2000">
                <a:solidFill>
                  <a:schemeClr val="tx1"/>
                </a:solidFill>
                <a:latin typeface="+mn-lt"/>
              </a:defRPr>
            </a:lvl1pPr>
          </a:lstStyle>
          <a:p>
            <a:pPr lvl="0"/>
            <a:r>
              <a:rPr lang="en-US" altLang="ja-JP"/>
              <a:t>Text Here</a:t>
            </a:r>
            <a:endParaRPr lang="en-US"/>
          </a:p>
        </p:txBody>
      </p:sp>
      <p:sp>
        <p:nvSpPr>
          <p:cNvPr id="23" name="テキスト プレースホルダー 11"/>
          <p:cNvSpPr>
            <a:spLocks noGrp="1"/>
          </p:cNvSpPr>
          <p:nvPr>
            <p:ph type="body" sz="quarter" idx="36" hasCustomPrompt="1"/>
          </p:nvPr>
        </p:nvSpPr>
        <p:spPr>
          <a:xfrm>
            <a:off x="637261" y="2674934"/>
            <a:ext cx="5490610" cy="773203"/>
          </a:xfrm>
        </p:spPr>
        <p:txBody>
          <a:bodyPr anchor="b">
            <a:noAutofit/>
          </a:bodyPr>
          <a:lstStyle>
            <a:lvl1pPr algn="r">
              <a:lnSpc>
                <a:spcPct val="100000"/>
              </a:lnSpc>
              <a:spcBef>
                <a:spcPts val="0"/>
              </a:spcBef>
              <a:defRPr sz="2800" spc="300">
                <a:solidFill>
                  <a:schemeClr val="accent1"/>
                </a:solidFill>
                <a:latin typeface="+mj-lt"/>
              </a:defRPr>
            </a:lvl1pPr>
          </a:lstStyle>
          <a:p>
            <a:pPr lvl="0"/>
            <a:r>
              <a:rPr lang="en-US" altLang="ja-JP"/>
              <a:t>TEXT HERE</a:t>
            </a:r>
            <a:endParaRPr lang="en-US"/>
          </a:p>
        </p:txBody>
      </p:sp>
      <p:sp>
        <p:nvSpPr>
          <p:cNvPr id="24" name="テキスト プレースホルダー 11"/>
          <p:cNvSpPr>
            <a:spLocks noGrp="1"/>
          </p:cNvSpPr>
          <p:nvPr>
            <p:ph type="body" sz="quarter" idx="37" hasCustomPrompt="1"/>
          </p:nvPr>
        </p:nvSpPr>
        <p:spPr>
          <a:xfrm>
            <a:off x="637261" y="6697159"/>
            <a:ext cx="5490610" cy="1651134"/>
          </a:xfrm>
        </p:spPr>
        <p:txBody>
          <a:bodyPr anchor="t">
            <a:noAutofit/>
          </a:bodyPr>
          <a:lstStyle>
            <a:lvl1pPr algn="r">
              <a:lnSpc>
                <a:spcPct val="120000"/>
              </a:lnSpc>
              <a:defRPr sz="2000">
                <a:solidFill>
                  <a:schemeClr val="tx1"/>
                </a:solidFill>
                <a:latin typeface="+mn-lt"/>
              </a:defRPr>
            </a:lvl1pPr>
          </a:lstStyle>
          <a:p>
            <a:pPr lvl="0"/>
            <a:r>
              <a:rPr lang="en-US" altLang="ja-JP"/>
              <a:t>Text Here</a:t>
            </a:r>
            <a:endParaRPr lang="en-US"/>
          </a:p>
        </p:txBody>
      </p:sp>
      <p:sp>
        <p:nvSpPr>
          <p:cNvPr id="25" name="テキスト プレースホルダー 11"/>
          <p:cNvSpPr>
            <a:spLocks noGrp="1"/>
          </p:cNvSpPr>
          <p:nvPr>
            <p:ph type="body" sz="quarter" idx="38" hasCustomPrompt="1"/>
          </p:nvPr>
        </p:nvSpPr>
        <p:spPr>
          <a:xfrm>
            <a:off x="637261" y="5960299"/>
            <a:ext cx="5490610" cy="773203"/>
          </a:xfrm>
        </p:spPr>
        <p:txBody>
          <a:bodyPr anchor="b">
            <a:noAutofit/>
          </a:bodyPr>
          <a:lstStyle>
            <a:lvl1pPr algn="r">
              <a:lnSpc>
                <a:spcPct val="100000"/>
              </a:lnSpc>
              <a:spcBef>
                <a:spcPts val="0"/>
              </a:spcBef>
              <a:defRPr sz="2800" spc="300">
                <a:solidFill>
                  <a:schemeClr val="accent1"/>
                </a:solidFill>
                <a:latin typeface="+mj-lt"/>
              </a:defRPr>
            </a:lvl1pPr>
          </a:lstStyle>
          <a:p>
            <a:pPr lvl="0"/>
            <a:r>
              <a:rPr lang="en-US" altLang="ja-JP"/>
              <a:t>TEXT HERE</a:t>
            </a:r>
            <a:endParaRPr lang="en-US"/>
          </a:p>
        </p:txBody>
      </p:sp>
      <p:sp>
        <p:nvSpPr>
          <p:cNvPr id="26" name="テキスト プレースホルダー 11"/>
          <p:cNvSpPr>
            <a:spLocks noGrp="1"/>
          </p:cNvSpPr>
          <p:nvPr>
            <p:ph type="body" sz="quarter" idx="39" hasCustomPrompt="1"/>
          </p:nvPr>
        </p:nvSpPr>
        <p:spPr>
          <a:xfrm>
            <a:off x="6982966" y="5008485"/>
            <a:ext cx="4275474" cy="773203"/>
          </a:xfrm>
        </p:spPr>
        <p:txBody>
          <a:bodyPr anchor="ctr">
            <a:noAutofit/>
          </a:bodyPr>
          <a:lstStyle>
            <a:lvl1pPr algn="ctr">
              <a:lnSpc>
                <a:spcPct val="120000"/>
              </a:lnSpc>
              <a:defRPr sz="3200" spc="300">
                <a:solidFill>
                  <a:schemeClr val="accent1"/>
                </a:solidFill>
                <a:latin typeface="+mj-lt"/>
              </a:defRPr>
            </a:lvl1pPr>
          </a:lstStyle>
          <a:p>
            <a:pPr lvl="0"/>
            <a:r>
              <a:rPr lang="en-US" altLang="ja-JP"/>
              <a:t>TEXT HERE</a:t>
            </a:r>
            <a:endParaRPr lang="en-US"/>
          </a:p>
        </p:txBody>
      </p:sp>
      <p:sp>
        <p:nvSpPr>
          <p:cNvPr id="27" name="円/楕円 26"/>
          <p:cNvSpPr/>
          <p:nvPr userDrawn="1"/>
        </p:nvSpPr>
        <p:spPr>
          <a:xfrm>
            <a:off x="10444030" y="3163280"/>
            <a:ext cx="1350150" cy="1350150"/>
          </a:xfrm>
          <a:prstGeom prst="ellipse">
            <a:avLst/>
          </a:prstGeom>
          <a:solidFill>
            <a:schemeClr val="accent1"/>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図プレースホルダー 7"/>
          <p:cNvSpPr>
            <a:spLocks noGrp="1"/>
          </p:cNvSpPr>
          <p:nvPr>
            <p:ph type="pic" sz="quarter" idx="17" hasCustomPrompt="1"/>
          </p:nvPr>
        </p:nvSpPr>
        <p:spPr>
          <a:xfrm>
            <a:off x="10793062" y="3478952"/>
            <a:ext cx="684364" cy="684364"/>
          </a:xfrm>
        </p:spPr>
        <p:txBody>
          <a:bodyPr>
            <a:normAutofit/>
          </a:bodyPr>
          <a:lstStyle>
            <a:lvl1pPr>
              <a:defRPr sz="1600"/>
            </a:lvl1pPr>
          </a:lstStyle>
          <a:p>
            <a:r>
              <a:rPr kumimoji="1" lang="en-US" altLang="ja-JP"/>
              <a:t>ICON</a:t>
            </a:r>
            <a:endParaRPr kumimoji="1" lang="ja-JP" altLang="en-US"/>
          </a:p>
        </p:txBody>
      </p:sp>
      <p:sp>
        <p:nvSpPr>
          <p:cNvPr id="28" name="円/楕円 27"/>
          <p:cNvSpPr/>
          <p:nvPr userDrawn="1"/>
        </p:nvSpPr>
        <p:spPr>
          <a:xfrm>
            <a:off x="10448351" y="6528729"/>
            <a:ext cx="1350150" cy="1350150"/>
          </a:xfrm>
          <a:prstGeom prst="ellipse">
            <a:avLst/>
          </a:prstGeom>
          <a:solidFill>
            <a:schemeClr val="accent1"/>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図プレースホルダー 7"/>
          <p:cNvSpPr>
            <a:spLocks noGrp="1"/>
          </p:cNvSpPr>
          <p:nvPr>
            <p:ph type="pic" sz="quarter" idx="40" hasCustomPrompt="1"/>
          </p:nvPr>
        </p:nvSpPr>
        <p:spPr>
          <a:xfrm>
            <a:off x="10797383" y="6844401"/>
            <a:ext cx="684364" cy="684364"/>
          </a:xfrm>
        </p:spPr>
        <p:txBody>
          <a:bodyPr>
            <a:normAutofit/>
          </a:bodyPr>
          <a:lstStyle>
            <a:lvl1pPr>
              <a:defRPr sz="1600"/>
            </a:lvl1pPr>
          </a:lstStyle>
          <a:p>
            <a:r>
              <a:rPr kumimoji="1" lang="en-US" altLang="ja-JP"/>
              <a:t>ICON</a:t>
            </a:r>
            <a:endParaRPr kumimoji="1" lang="ja-JP" altLang="en-US"/>
          </a:p>
        </p:txBody>
      </p:sp>
      <p:sp>
        <p:nvSpPr>
          <p:cNvPr id="30" name="円/楕円 29"/>
          <p:cNvSpPr/>
          <p:nvPr userDrawn="1"/>
        </p:nvSpPr>
        <p:spPr>
          <a:xfrm>
            <a:off x="6543924" y="6528729"/>
            <a:ext cx="1350150" cy="1350150"/>
          </a:xfrm>
          <a:prstGeom prst="ellipse">
            <a:avLst/>
          </a:prstGeom>
          <a:solidFill>
            <a:schemeClr val="accent1"/>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図プレースホルダー 7"/>
          <p:cNvSpPr>
            <a:spLocks noGrp="1"/>
          </p:cNvSpPr>
          <p:nvPr>
            <p:ph type="pic" sz="quarter" idx="41" hasCustomPrompt="1"/>
          </p:nvPr>
        </p:nvSpPr>
        <p:spPr>
          <a:xfrm>
            <a:off x="6892956" y="6844401"/>
            <a:ext cx="684364" cy="684364"/>
          </a:xfrm>
        </p:spPr>
        <p:txBody>
          <a:bodyPr>
            <a:normAutofit/>
          </a:bodyPr>
          <a:lstStyle>
            <a:lvl1pPr>
              <a:defRPr sz="1600"/>
            </a:lvl1pPr>
          </a:lstStyle>
          <a:p>
            <a:r>
              <a:rPr kumimoji="1" lang="en-US" altLang="ja-JP"/>
              <a:t>ICON</a:t>
            </a:r>
            <a:endParaRPr kumimoji="1" lang="ja-JP" altLang="en-US"/>
          </a:p>
        </p:txBody>
      </p:sp>
      <p:sp>
        <p:nvSpPr>
          <p:cNvPr id="32" name="円/楕円 31"/>
          <p:cNvSpPr/>
          <p:nvPr userDrawn="1"/>
        </p:nvSpPr>
        <p:spPr>
          <a:xfrm>
            <a:off x="6543924" y="3163280"/>
            <a:ext cx="1350150" cy="1350150"/>
          </a:xfrm>
          <a:prstGeom prst="ellipse">
            <a:avLst/>
          </a:prstGeom>
          <a:solidFill>
            <a:schemeClr val="accent1"/>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図プレースホルダー 7"/>
          <p:cNvSpPr>
            <a:spLocks noGrp="1"/>
          </p:cNvSpPr>
          <p:nvPr>
            <p:ph type="pic" sz="quarter" idx="42" hasCustomPrompt="1"/>
          </p:nvPr>
        </p:nvSpPr>
        <p:spPr>
          <a:xfrm>
            <a:off x="6892956" y="3478952"/>
            <a:ext cx="684364" cy="684364"/>
          </a:xfrm>
        </p:spPr>
        <p:txBody>
          <a:bodyPr>
            <a:normAutofit/>
          </a:bodyPr>
          <a:lstStyle>
            <a:lvl1pPr>
              <a:defRPr sz="1600"/>
            </a:lvl1pPr>
          </a:lstStyle>
          <a:p>
            <a:r>
              <a:rPr kumimoji="1" lang="en-US" altLang="ja-JP"/>
              <a:t>ICON</a:t>
            </a:r>
            <a:endParaRPr kumimoji="1" lang="ja-JP" altLang="en-US"/>
          </a:p>
        </p:txBody>
      </p:sp>
    </p:spTree>
    <p:extLst>
      <p:ext uri="{BB962C8B-B14F-4D97-AF65-F5344CB8AC3E}">
        <p14:creationId xmlns:p14="http://schemas.microsoft.com/office/powerpoint/2010/main" val="408817587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ircle 2">
    <p:spTree>
      <p:nvGrpSpPr>
        <p:cNvPr id="1" name=""/>
        <p:cNvGrpSpPr/>
        <p:nvPr/>
      </p:nvGrpSpPr>
      <p:grpSpPr>
        <a:xfrm>
          <a:off x="0" y="0"/>
          <a:ext cx="0" cy="0"/>
          <a:chOff x="0" y="0"/>
          <a:chExt cx="0" cy="0"/>
        </a:xfrm>
      </p:grpSpPr>
      <p:sp>
        <p:nvSpPr>
          <p:cNvPr id="47" name="図プレースホルダー 46"/>
          <p:cNvSpPr>
            <a:spLocks noGrp="1"/>
          </p:cNvSpPr>
          <p:nvPr>
            <p:ph type="pic" sz="quarter" idx="42" hasCustomPrompt="1"/>
          </p:nvPr>
        </p:nvSpPr>
        <p:spPr>
          <a:xfrm>
            <a:off x="6857758" y="5484220"/>
            <a:ext cx="2245748" cy="2253696"/>
          </a:xfrm>
          <a:custGeom>
            <a:avLst/>
            <a:gdLst/>
            <a:ahLst/>
            <a:cxnLst/>
            <a:rect l="l" t="t" r="r" b="b"/>
            <a:pathLst>
              <a:path w="2153093" h="2160713">
                <a:moveTo>
                  <a:pt x="2151584" y="0"/>
                </a:moveTo>
                <a:lnTo>
                  <a:pt x="2153093" y="0"/>
                </a:lnTo>
                <a:lnTo>
                  <a:pt x="2153093" y="2160637"/>
                </a:lnTo>
                <a:cubicBezTo>
                  <a:pt x="2152590" y="2160713"/>
                  <a:pt x="2152087" y="2160713"/>
                  <a:pt x="2151584" y="2160713"/>
                </a:cubicBezTo>
                <a:cubicBezTo>
                  <a:pt x="963297" y="2160713"/>
                  <a:pt x="0" y="1197416"/>
                  <a:pt x="0" y="9129"/>
                </a:cubicBezTo>
                <a:lnTo>
                  <a:pt x="2151584" y="9129"/>
                </a:lnTo>
                <a:close/>
              </a:path>
            </a:pathLst>
          </a:custGeom>
        </p:spPr>
        <p:txBody>
          <a:bodyPr/>
          <a:lstStyle/>
          <a:p>
            <a:r>
              <a:rPr kumimoji="1" lang="en-US" altLang="ja-JP"/>
              <a:t> </a:t>
            </a:r>
            <a:endParaRPr kumimoji="1" lang="ja-JP" altLang="en-US"/>
          </a:p>
        </p:txBody>
      </p:sp>
      <p:sp>
        <p:nvSpPr>
          <p:cNvPr id="45" name="図プレースホルダー 44"/>
          <p:cNvSpPr>
            <a:spLocks noGrp="1"/>
          </p:cNvSpPr>
          <p:nvPr>
            <p:ph type="pic" sz="quarter" idx="41" hasCustomPrompt="1"/>
          </p:nvPr>
        </p:nvSpPr>
        <p:spPr>
          <a:xfrm>
            <a:off x="9161994" y="5484548"/>
            <a:ext cx="2253696" cy="2245748"/>
          </a:xfrm>
          <a:custGeom>
            <a:avLst/>
            <a:gdLst/>
            <a:ahLst/>
            <a:cxnLst/>
            <a:rect l="l" t="t" r="r" b="b"/>
            <a:pathLst>
              <a:path w="2160713" h="2153093">
                <a:moveTo>
                  <a:pt x="0" y="0"/>
                </a:moveTo>
                <a:lnTo>
                  <a:pt x="2160637" y="0"/>
                </a:lnTo>
                <a:cubicBezTo>
                  <a:pt x="2160713" y="503"/>
                  <a:pt x="2160713" y="1006"/>
                  <a:pt x="2160713" y="1509"/>
                </a:cubicBezTo>
                <a:cubicBezTo>
                  <a:pt x="2160713" y="1189796"/>
                  <a:pt x="1197416" y="2153093"/>
                  <a:pt x="9129" y="2153093"/>
                </a:cubicBezTo>
                <a:lnTo>
                  <a:pt x="9129" y="1509"/>
                </a:lnTo>
                <a:lnTo>
                  <a:pt x="0" y="1509"/>
                </a:lnTo>
                <a:close/>
              </a:path>
            </a:pathLst>
          </a:custGeom>
        </p:spPr>
        <p:txBody>
          <a:bodyPr/>
          <a:lstStyle/>
          <a:p>
            <a:r>
              <a:rPr kumimoji="1" lang="en-US" altLang="ja-JP"/>
              <a:t> </a:t>
            </a:r>
            <a:endParaRPr kumimoji="1" lang="ja-JP" altLang="en-US"/>
          </a:p>
        </p:txBody>
      </p:sp>
      <p:sp>
        <p:nvSpPr>
          <p:cNvPr id="43" name="図プレースホルダー 42"/>
          <p:cNvSpPr>
            <a:spLocks noGrp="1"/>
          </p:cNvSpPr>
          <p:nvPr>
            <p:ph type="pic" sz="quarter" idx="40" hasCustomPrompt="1"/>
          </p:nvPr>
        </p:nvSpPr>
        <p:spPr>
          <a:xfrm>
            <a:off x="9162322" y="3181184"/>
            <a:ext cx="2245748" cy="2253696"/>
          </a:xfrm>
          <a:custGeom>
            <a:avLst/>
            <a:gdLst/>
            <a:ahLst/>
            <a:cxnLst/>
            <a:rect l="l" t="t" r="r" b="b"/>
            <a:pathLst>
              <a:path w="2153093" h="2160713">
                <a:moveTo>
                  <a:pt x="1509" y="0"/>
                </a:moveTo>
                <a:cubicBezTo>
                  <a:pt x="1189796" y="0"/>
                  <a:pt x="2153093" y="963297"/>
                  <a:pt x="2153093" y="2151584"/>
                </a:cubicBezTo>
                <a:lnTo>
                  <a:pt x="1509" y="2151584"/>
                </a:lnTo>
                <a:lnTo>
                  <a:pt x="1509" y="2160713"/>
                </a:lnTo>
                <a:lnTo>
                  <a:pt x="0" y="2160713"/>
                </a:lnTo>
                <a:lnTo>
                  <a:pt x="0" y="76"/>
                </a:lnTo>
                <a:cubicBezTo>
                  <a:pt x="503" y="0"/>
                  <a:pt x="1006" y="0"/>
                  <a:pt x="1509" y="0"/>
                </a:cubicBezTo>
                <a:close/>
              </a:path>
            </a:pathLst>
          </a:custGeom>
        </p:spPr>
        <p:txBody>
          <a:bodyPr/>
          <a:lstStyle/>
          <a:p>
            <a:r>
              <a:rPr kumimoji="1" lang="en-US" altLang="ja-JP"/>
              <a:t> </a:t>
            </a:r>
            <a:endParaRPr kumimoji="1" lang="ja-JP" altLang="en-US"/>
          </a:p>
        </p:txBody>
      </p:sp>
      <p:sp>
        <p:nvSpPr>
          <p:cNvPr id="41" name="図プレースホルダー 40"/>
          <p:cNvSpPr>
            <a:spLocks noGrp="1"/>
          </p:cNvSpPr>
          <p:nvPr>
            <p:ph type="pic" sz="quarter" idx="39" hasCustomPrompt="1"/>
          </p:nvPr>
        </p:nvSpPr>
        <p:spPr>
          <a:xfrm>
            <a:off x="6858001" y="3189132"/>
            <a:ext cx="2253696" cy="2245748"/>
          </a:xfrm>
          <a:custGeom>
            <a:avLst/>
            <a:gdLst/>
            <a:ahLst/>
            <a:cxnLst/>
            <a:rect l="l" t="t" r="r" b="b"/>
            <a:pathLst>
              <a:path w="2160713" h="2153093">
                <a:moveTo>
                  <a:pt x="2151584" y="0"/>
                </a:moveTo>
                <a:lnTo>
                  <a:pt x="2151584" y="2151584"/>
                </a:lnTo>
                <a:lnTo>
                  <a:pt x="2160713" y="2151584"/>
                </a:lnTo>
                <a:lnTo>
                  <a:pt x="2160713" y="2153093"/>
                </a:lnTo>
                <a:lnTo>
                  <a:pt x="76" y="2153093"/>
                </a:lnTo>
                <a:cubicBezTo>
                  <a:pt x="0" y="2152590"/>
                  <a:pt x="0" y="2152087"/>
                  <a:pt x="0" y="2151584"/>
                </a:cubicBezTo>
                <a:cubicBezTo>
                  <a:pt x="0" y="963297"/>
                  <a:pt x="963297" y="0"/>
                  <a:pt x="2151584" y="0"/>
                </a:cubicBezTo>
                <a:close/>
              </a:path>
            </a:pathLst>
          </a:custGeom>
        </p:spPr>
        <p:txBody>
          <a:bodyPr/>
          <a:lstStyle/>
          <a:p>
            <a:r>
              <a:rPr kumimoji="1" lang="en-US" altLang="ja-JP"/>
              <a:t> </a:t>
            </a:r>
            <a:endParaRPr kumimoji="1" lang="ja-JP" altLang="en-US"/>
          </a:p>
        </p:txBody>
      </p:sp>
      <p:sp>
        <p:nvSpPr>
          <p:cNvPr id="2" name="タイトル 1"/>
          <p:cNvSpPr>
            <a:spLocks noGrp="1"/>
          </p:cNvSpPr>
          <p:nvPr>
            <p:ph type="title" hasCustomPrompt="1"/>
          </p:nvPr>
        </p:nvSpPr>
        <p:spPr/>
        <p:txBody>
          <a:bodyPr/>
          <a:lstStyle/>
          <a:p>
            <a:r>
              <a:rPr lang="en-US" altLang="ja-JP"/>
              <a:t>SLIDE TITLE HERE</a:t>
            </a:r>
            <a:endParaRPr kumimoji="1" lang="ja-JP" altLang="en-US"/>
          </a:p>
        </p:txBody>
      </p:sp>
      <p:sp>
        <p:nvSpPr>
          <p:cNvPr id="3" name="フッター プレースホルダー 2"/>
          <p:cNvSpPr>
            <a:spLocks noGrp="1"/>
          </p:cNvSpPr>
          <p:nvPr>
            <p:ph type="ftr" sz="quarter" idx="10"/>
          </p:nvPr>
        </p:nvSpPr>
        <p:spPr>
          <a:xfrm>
            <a:off x="9413236" y="9591367"/>
            <a:ext cx="7776864" cy="547688"/>
          </a:xfrm>
          <a:prstGeom prst="rect">
            <a:avLst/>
          </a:prstGeom>
        </p:spPr>
        <p:txBody>
          <a:bodyPr/>
          <a:lstStyle/>
          <a:p>
            <a:r>
              <a:rPr lang="en-US"/>
              <a:t>The Power of PowerPoint | thepopp.com</a:t>
            </a:r>
          </a:p>
        </p:txBody>
      </p:sp>
      <p:sp>
        <p:nvSpPr>
          <p:cNvPr id="4" name="スライド番号プレースホルダー 3"/>
          <p:cNvSpPr>
            <a:spLocks noGrp="1"/>
          </p:cNvSpPr>
          <p:nvPr>
            <p:ph type="sldNum" sz="quarter" idx="11"/>
          </p:nvPr>
        </p:nvSpPr>
        <p:spPr/>
        <p:txBody>
          <a:bodyPr/>
          <a:lstStyle/>
          <a:p>
            <a:fld id="{387164BF-D67A-46C0-81D2-5BAF67C00C80}" type="slidenum">
              <a:rPr lang="en-US" smtClean="0"/>
              <a:pPr/>
              <a:t>‹#›</a:t>
            </a:fld>
            <a:endParaRPr lang="en-US"/>
          </a:p>
        </p:txBody>
      </p:sp>
      <p:sp>
        <p:nvSpPr>
          <p:cNvPr id="5" name="ドーナツ 4"/>
          <p:cNvSpPr/>
          <p:nvPr userDrawn="1"/>
        </p:nvSpPr>
        <p:spPr>
          <a:xfrm>
            <a:off x="6263526" y="2579009"/>
            <a:ext cx="5760000" cy="5760000"/>
          </a:xfrm>
          <a:prstGeom prst="donut">
            <a:avLst>
              <a:gd name="adj" fmla="val 8728"/>
            </a:avLst>
          </a:prstGeom>
          <a:solidFill>
            <a:schemeClr val="bg1">
              <a:lumMod val="95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tx1"/>
              </a:solidFill>
            </a:endParaRPr>
          </a:p>
        </p:txBody>
      </p:sp>
      <p:sp>
        <p:nvSpPr>
          <p:cNvPr id="6" name="アーチ 6"/>
          <p:cNvSpPr/>
          <p:nvPr userDrawn="1"/>
        </p:nvSpPr>
        <p:spPr>
          <a:xfrm>
            <a:off x="9178776" y="2579009"/>
            <a:ext cx="2844750" cy="3158992"/>
          </a:xfrm>
          <a:custGeom>
            <a:avLst/>
            <a:gdLst/>
            <a:ahLst/>
            <a:cxnLst/>
            <a:rect l="l" t="t" r="r" b="b"/>
            <a:pathLst>
              <a:path w="2844750" h="3158992">
                <a:moveTo>
                  <a:pt x="0" y="0"/>
                </a:moveTo>
                <a:cubicBezTo>
                  <a:pt x="766552" y="20660"/>
                  <a:pt x="1499688" y="342349"/>
                  <a:pt x="2035609" y="903232"/>
                </a:cubicBezTo>
                <a:cubicBezTo>
                  <a:pt x="2555046" y="1446863"/>
                  <a:pt x="2841583" y="2165348"/>
                  <a:pt x="2844558" y="2907144"/>
                </a:cubicBezTo>
                <a:lnTo>
                  <a:pt x="2844750" y="2907144"/>
                </a:lnTo>
                <a:lnTo>
                  <a:pt x="2844567" y="2907327"/>
                </a:lnTo>
                <a:cubicBezTo>
                  <a:pt x="2844742" y="2908528"/>
                  <a:pt x="2844746" y="2909731"/>
                  <a:pt x="2844750" y="2910933"/>
                </a:cubicBezTo>
                <a:lnTo>
                  <a:pt x="2840961" y="2910933"/>
                </a:lnTo>
                <a:lnTo>
                  <a:pt x="2592902" y="3158992"/>
                </a:lnTo>
                <a:lnTo>
                  <a:pt x="2344843" y="2910933"/>
                </a:lnTo>
                <a:lnTo>
                  <a:pt x="2342765" y="2910933"/>
                </a:lnTo>
                <a:lnTo>
                  <a:pt x="2342652" y="2908742"/>
                </a:lnTo>
                <a:lnTo>
                  <a:pt x="2341054" y="2907144"/>
                </a:lnTo>
                <a:lnTo>
                  <a:pt x="2342570" y="2907144"/>
                </a:lnTo>
                <a:cubicBezTo>
                  <a:pt x="2339408" y="2293718"/>
                  <a:pt x="2102129" y="1699740"/>
                  <a:pt x="1672540" y="1250142"/>
                </a:cubicBezTo>
                <a:cubicBezTo>
                  <a:pt x="1232013" y="789097"/>
                  <a:pt x="630616" y="523165"/>
                  <a:pt x="927" y="502769"/>
                </a:cubicBezTo>
                <a:lnTo>
                  <a:pt x="251847" y="251850"/>
                </a:lnTo>
                <a:lnTo>
                  <a:pt x="0" y="2"/>
                </a:lnTo>
                <a:close/>
              </a:path>
            </a:pathLst>
          </a:custGeom>
          <a:solidFill>
            <a:schemeClr val="accent1">
              <a:lumMod val="60000"/>
              <a:lumOff val="40000"/>
            </a:schemeClr>
          </a:solidFill>
          <a:ln w="381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tx1"/>
              </a:solidFill>
            </a:endParaRPr>
          </a:p>
        </p:txBody>
      </p:sp>
      <p:sp>
        <p:nvSpPr>
          <p:cNvPr id="7" name="アーチ 6"/>
          <p:cNvSpPr/>
          <p:nvPr userDrawn="1"/>
        </p:nvSpPr>
        <p:spPr>
          <a:xfrm rot="5400000">
            <a:off x="9021655" y="5346420"/>
            <a:ext cx="2844750" cy="3158992"/>
          </a:xfrm>
          <a:custGeom>
            <a:avLst/>
            <a:gdLst/>
            <a:ahLst/>
            <a:cxnLst/>
            <a:rect l="l" t="t" r="r" b="b"/>
            <a:pathLst>
              <a:path w="2844750" h="3158992">
                <a:moveTo>
                  <a:pt x="0" y="0"/>
                </a:moveTo>
                <a:cubicBezTo>
                  <a:pt x="766552" y="20660"/>
                  <a:pt x="1499688" y="342349"/>
                  <a:pt x="2035609" y="903232"/>
                </a:cubicBezTo>
                <a:cubicBezTo>
                  <a:pt x="2555046" y="1446863"/>
                  <a:pt x="2841583" y="2165348"/>
                  <a:pt x="2844558" y="2907144"/>
                </a:cubicBezTo>
                <a:lnTo>
                  <a:pt x="2844750" y="2907144"/>
                </a:lnTo>
                <a:lnTo>
                  <a:pt x="2844567" y="2907327"/>
                </a:lnTo>
                <a:cubicBezTo>
                  <a:pt x="2844742" y="2908528"/>
                  <a:pt x="2844746" y="2909731"/>
                  <a:pt x="2844750" y="2910933"/>
                </a:cubicBezTo>
                <a:lnTo>
                  <a:pt x="2840961" y="2910933"/>
                </a:lnTo>
                <a:lnTo>
                  <a:pt x="2592902" y="3158992"/>
                </a:lnTo>
                <a:lnTo>
                  <a:pt x="2344843" y="2910933"/>
                </a:lnTo>
                <a:lnTo>
                  <a:pt x="2342765" y="2910933"/>
                </a:lnTo>
                <a:lnTo>
                  <a:pt x="2342652" y="2908742"/>
                </a:lnTo>
                <a:lnTo>
                  <a:pt x="2341054" y="2907144"/>
                </a:lnTo>
                <a:lnTo>
                  <a:pt x="2342570" y="2907144"/>
                </a:lnTo>
                <a:cubicBezTo>
                  <a:pt x="2339408" y="2293718"/>
                  <a:pt x="2102129" y="1699740"/>
                  <a:pt x="1672540" y="1250142"/>
                </a:cubicBezTo>
                <a:cubicBezTo>
                  <a:pt x="1232013" y="789097"/>
                  <a:pt x="630616" y="523165"/>
                  <a:pt x="927" y="502769"/>
                </a:cubicBezTo>
                <a:lnTo>
                  <a:pt x="251847" y="251850"/>
                </a:lnTo>
                <a:lnTo>
                  <a:pt x="0" y="2"/>
                </a:lnTo>
                <a:close/>
              </a:path>
            </a:pathLst>
          </a:custGeom>
          <a:solidFill>
            <a:schemeClr val="accent1">
              <a:lumMod val="60000"/>
              <a:lumOff val="40000"/>
            </a:schemeClr>
          </a:solidFill>
          <a:ln w="381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tx1"/>
              </a:solidFill>
            </a:endParaRPr>
          </a:p>
        </p:txBody>
      </p:sp>
      <p:sp>
        <p:nvSpPr>
          <p:cNvPr id="8" name="アーチ 6"/>
          <p:cNvSpPr/>
          <p:nvPr userDrawn="1"/>
        </p:nvSpPr>
        <p:spPr>
          <a:xfrm rot="10800000">
            <a:off x="6254245" y="5189298"/>
            <a:ext cx="2844750" cy="3158992"/>
          </a:xfrm>
          <a:custGeom>
            <a:avLst/>
            <a:gdLst/>
            <a:ahLst/>
            <a:cxnLst/>
            <a:rect l="l" t="t" r="r" b="b"/>
            <a:pathLst>
              <a:path w="2844750" h="3158992">
                <a:moveTo>
                  <a:pt x="0" y="0"/>
                </a:moveTo>
                <a:cubicBezTo>
                  <a:pt x="766552" y="20660"/>
                  <a:pt x="1499688" y="342349"/>
                  <a:pt x="2035609" y="903232"/>
                </a:cubicBezTo>
                <a:cubicBezTo>
                  <a:pt x="2555046" y="1446863"/>
                  <a:pt x="2841583" y="2165348"/>
                  <a:pt x="2844558" y="2907144"/>
                </a:cubicBezTo>
                <a:lnTo>
                  <a:pt x="2844750" y="2907144"/>
                </a:lnTo>
                <a:lnTo>
                  <a:pt x="2844567" y="2907327"/>
                </a:lnTo>
                <a:cubicBezTo>
                  <a:pt x="2844742" y="2908528"/>
                  <a:pt x="2844746" y="2909731"/>
                  <a:pt x="2844750" y="2910933"/>
                </a:cubicBezTo>
                <a:lnTo>
                  <a:pt x="2840961" y="2910933"/>
                </a:lnTo>
                <a:lnTo>
                  <a:pt x="2592902" y="3158992"/>
                </a:lnTo>
                <a:lnTo>
                  <a:pt x="2344843" y="2910933"/>
                </a:lnTo>
                <a:lnTo>
                  <a:pt x="2342765" y="2910933"/>
                </a:lnTo>
                <a:lnTo>
                  <a:pt x="2342652" y="2908742"/>
                </a:lnTo>
                <a:lnTo>
                  <a:pt x="2341054" y="2907144"/>
                </a:lnTo>
                <a:lnTo>
                  <a:pt x="2342570" y="2907144"/>
                </a:lnTo>
                <a:cubicBezTo>
                  <a:pt x="2339408" y="2293718"/>
                  <a:pt x="2102129" y="1699740"/>
                  <a:pt x="1672540" y="1250142"/>
                </a:cubicBezTo>
                <a:cubicBezTo>
                  <a:pt x="1232013" y="789097"/>
                  <a:pt x="630616" y="523165"/>
                  <a:pt x="927" y="502769"/>
                </a:cubicBezTo>
                <a:lnTo>
                  <a:pt x="251847" y="251850"/>
                </a:lnTo>
                <a:lnTo>
                  <a:pt x="0" y="2"/>
                </a:lnTo>
                <a:close/>
              </a:path>
            </a:pathLst>
          </a:custGeom>
          <a:solidFill>
            <a:schemeClr val="accent1">
              <a:lumMod val="60000"/>
              <a:lumOff val="40000"/>
            </a:schemeClr>
          </a:solidFill>
          <a:ln w="381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tx1"/>
              </a:solidFill>
            </a:endParaRPr>
          </a:p>
        </p:txBody>
      </p:sp>
      <p:sp>
        <p:nvSpPr>
          <p:cNvPr id="9" name="アーチ 6"/>
          <p:cNvSpPr/>
          <p:nvPr userDrawn="1"/>
        </p:nvSpPr>
        <p:spPr>
          <a:xfrm rot="16200000">
            <a:off x="6411365" y="2421095"/>
            <a:ext cx="2844750" cy="3158992"/>
          </a:xfrm>
          <a:custGeom>
            <a:avLst/>
            <a:gdLst/>
            <a:ahLst/>
            <a:cxnLst/>
            <a:rect l="l" t="t" r="r" b="b"/>
            <a:pathLst>
              <a:path w="2844750" h="3158992">
                <a:moveTo>
                  <a:pt x="0" y="0"/>
                </a:moveTo>
                <a:cubicBezTo>
                  <a:pt x="766552" y="20660"/>
                  <a:pt x="1499688" y="342349"/>
                  <a:pt x="2035609" y="903232"/>
                </a:cubicBezTo>
                <a:cubicBezTo>
                  <a:pt x="2555046" y="1446863"/>
                  <a:pt x="2841583" y="2165348"/>
                  <a:pt x="2844558" y="2907144"/>
                </a:cubicBezTo>
                <a:lnTo>
                  <a:pt x="2844750" y="2907144"/>
                </a:lnTo>
                <a:lnTo>
                  <a:pt x="2844567" y="2907327"/>
                </a:lnTo>
                <a:cubicBezTo>
                  <a:pt x="2844742" y="2908528"/>
                  <a:pt x="2844746" y="2909731"/>
                  <a:pt x="2844750" y="2910933"/>
                </a:cubicBezTo>
                <a:lnTo>
                  <a:pt x="2840961" y="2910933"/>
                </a:lnTo>
                <a:lnTo>
                  <a:pt x="2592902" y="3158992"/>
                </a:lnTo>
                <a:lnTo>
                  <a:pt x="2344843" y="2910933"/>
                </a:lnTo>
                <a:lnTo>
                  <a:pt x="2342765" y="2910933"/>
                </a:lnTo>
                <a:lnTo>
                  <a:pt x="2342652" y="2908742"/>
                </a:lnTo>
                <a:lnTo>
                  <a:pt x="2341054" y="2907144"/>
                </a:lnTo>
                <a:lnTo>
                  <a:pt x="2342570" y="2907144"/>
                </a:lnTo>
                <a:cubicBezTo>
                  <a:pt x="2339408" y="2293718"/>
                  <a:pt x="2102129" y="1699740"/>
                  <a:pt x="1672540" y="1250142"/>
                </a:cubicBezTo>
                <a:cubicBezTo>
                  <a:pt x="1232013" y="789097"/>
                  <a:pt x="630616" y="523165"/>
                  <a:pt x="927" y="502769"/>
                </a:cubicBezTo>
                <a:lnTo>
                  <a:pt x="251847" y="251850"/>
                </a:lnTo>
                <a:lnTo>
                  <a:pt x="0" y="2"/>
                </a:lnTo>
                <a:close/>
              </a:path>
            </a:pathLst>
          </a:custGeom>
          <a:solidFill>
            <a:schemeClr val="accent1">
              <a:lumMod val="60000"/>
              <a:lumOff val="40000"/>
            </a:schemeClr>
          </a:solidFill>
          <a:ln w="381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tx1"/>
              </a:solidFill>
            </a:endParaRPr>
          </a:p>
        </p:txBody>
      </p:sp>
      <p:sp>
        <p:nvSpPr>
          <p:cNvPr id="18" name="テキスト プレースホルダー 11"/>
          <p:cNvSpPr>
            <a:spLocks noGrp="1"/>
          </p:cNvSpPr>
          <p:nvPr>
            <p:ph type="body" sz="quarter" idx="31" hasCustomPrompt="1"/>
          </p:nvPr>
        </p:nvSpPr>
        <p:spPr>
          <a:xfrm>
            <a:off x="12158541" y="3397742"/>
            <a:ext cx="5490610" cy="1925777"/>
          </a:xfrm>
        </p:spPr>
        <p:txBody>
          <a:bodyPr anchor="t">
            <a:noAutofit/>
          </a:bodyPr>
          <a:lstStyle>
            <a:lvl1pPr algn="l">
              <a:lnSpc>
                <a:spcPct val="120000"/>
              </a:lnSpc>
              <a:defRPr sz="2000">
                <a:solidFill>
                  <a:schemeClr val="tx1"/>
                </a:solidFill>
                <a:latin typeface="+mn-lt"/>
              </a:defRPr>
            </a:lvl1pPr>
          </a:lstStyle>
          <a:p>
            <a:pPr lvl="0"/>
            <a:r>
              <a:rPr lang="en-US" altLang="ja-JP"/>
              <a:t>Text Here</a:t>
            </a:r>
            <a:endParaRPr lang="en-US"/>
          </a:p>
        </p:txBody>
      </p:sp>
      <p:sp>
        <p:nvSpPr>
          <p:cNvPr id="19" name="テキスト プレースホルダー 11"/>
          <p:cNvSpPr>
            <a:spLocks noGrp="1"/>
          </p:cNvSpPr>
          <p:nvPr>
            <p:ph type="body" sz="quarter" idx="32" hasCustomPrompt="1"/>
          </p:nvPr>
        </p:nvSpPr>
        <p:spPr>
          <a:xfrm>
            <a:off x="12158541" y="2384854"/>
            <a:ext cx="5490610" cy="1111017"/>
          </a:xfrm>
        </p:spPr>
        <p:txBody>
          <a:bodyPr anchor="b">
            <a:noAutofit/>
          </a:bodyPr>
          <a:lstStyle>
            <a:lvl1pPr algn="l">
              <a:lnSpc>
                <a:spcPct val="100000"/>
              </a:lnSpc>
              <a:spcBef>
                <a:spcPts val="0"/>
              </a:spcBef>
              <a:defRPr sz="2800" spc="300">
                <a:solidFill>
                  <a:schemeClr val="accent1"/>
                </a:solidFill>
                <a:latin typeface="+mj-lt"/>
              </a:defRPr>
            </a:lvl1pPr>
          </a:lstStyle>
          <a:p>
            <a:pPr lvl="0"/>
            <a:r>
              <a:rPr lang="en-US" altLang="ja-JP"/>
              <a:t>TEXT HERE</a:t>
            </a:r>
            <a:endParaRPr lang="en-US"/>
          </a:p>
        </p:txBody>
      </p:sp>
      <p:sp>
        <p:nvSpPr>
          <p:cNvPr id="20" name="テキスト プレースホルダー 11"/>
          <p:cNvSpPr>
            <a:spLocks noGrp="1"/>
          </p:cNvSpPr>
          <p:nvPr>
            <p:ph type="body" sz="quarter" idx="33" hasCustomPrompt="1"/>
          </p:nvPr>
        </p:nvSpPr>
        <p:spPr>
          <a:xfrm>
            <a:off x="12158541" y="6683107"/>
            <a:ext cx="5490610" cy="1925777"/>
          </a:xfrm>
        </p:spPr>
        <p:txBody>
          <a:bodyPr anchor="t">
            <a:noAutofit/>
          </a:bodyPr>
          <a:lstStyle>
            <a:lvl1pPr algn="l">
              <a:lnSpc>
                <a:spcPct val="120000"/>
              </a:lnSpc>
              <a:defRPr sz="2000">
                <a:solidFill>
                  <a:schemeClr val="tx1"/>
                </a:solidFill>
                <a:latin typeface="+mn-lt"/>
              </a:defRPr>
            </a:lvl1pPr>
          </a:lstStyle>
          <a:p>
            <a:pPr lvl="0"/>
            <a:r>
              <a:rPr lang="en-US" altLang="ja-JP"/>
              <a:t>Text Here</a:t>
            </a:r>
            <a:endParaRPr lang="en-US"/>
          </a:p>
        </p:txBody>
      </p:sp>
      <p:sp>
        <p:nvSpPr>
          <p:cNvPr id="21" name="テキスト プレースホルダー 11"/>
          <p:cNvSpPr>
            <a:spLocks noGrp="1"/>
          </p:cNvSpPr>
          <p:nvPr>
            <p:ph type="body" sz="quarter" idx="34" hasCustomPrompt="1"/>
          </p:nvPr>
        </p:nvSpPr>
        <p:spPr>
          <a:xfrm>
            <a:off x="12158541" y="5670219"/>
            <a:ext cx="5490610" cy="1111017"/>
          </a:xfrm>
        </p:spPr>
        <p:txBody>
          <a:bodyPr anchor="b">
            <a:noAutofit/>
          </a:bodyPr>
          <a:lstStyle>
            <a:lvl1pPr algn="l">
              <a:lnSpc>
                <a:spcPct val="100000"/>
              </a:lnSpc>
              <a:spcBef>
                <a:spcPts val="0"/>
              </a:spcBef>
              <a:defRPr sz="2800" spc="300">
                <a:solidFill>
                  <a:schemeClr val="accent1"/>
                </a:solidFill>
                <a:latin typeface="+mj-lt"/>
              </a:defRPr>
            </a:lvl1pPr>
          </a:lstStyle>
          <a:p>
            <a:pPr lvl="0"/>
            <a:r>
              <a:rPr lang="en-US" altLang="ja-JP"/>
              <a:t>TEXT HERE</a:t>
            </a:r>
            <a:endParaRPr lang="en-US"/>
          </a:p>
        </p:txBody>
      </p:sp>
      <p:sp>
        <p:nvSpPr>
          <p:cNvPr id="22" name="テキスト プレースホルダー 11"/>
          <p:cNvSpPr>
            <a:spLocks noGrp="1"/>
          </p:cNvSpPr>
          <p:nvPr>
            <p:ph type="body" sz="quarter" idx="35" hasCustomPrompt="1"/>
          </p:nvPr>
        </p:nvSpPr>
        <p:spPr>
          <a:xfrm>
            <a:off x="637261" y="3411793"/>
            <a:ext cx="5490610" cy="1925777"/>
          </a:xfrm>
        </p:spPr>
        <p:txBody>
          <a:bodyPr anchor="t">
            <a:noAutofit/>
          </a:bodyPr>
          <a:lstStyle>
            <a:lvl1pPr algn="r">
              <a:lnSpc>
                <a:spcPct val="120000"/>
              </a:lnSpc>
              <a:defRPr sz="2000">
                <a:solidFill>
                  <a:schemeClr val="tx1"/>
                </a:solidFill>
                <a:latin typeface="+mn-lt"/>
              </a:defRPr>
            </a:lvl1pPr>
          </a:lstStyle>
          <a:p>
            <a:pPr lvl="0"/>
            <a:r>
              <a:rPr lang="en-US" altLang="ja-JP"/>
              <a:t>Text Here</a:t>
            </a:r>
            <a:endParaRPr lang="en-US"/>
          </a:p>
        </p:txBody>
      </p:sp>
      <p:sp>
        <p:nvSpPr>
          <p:cNvPr id="23" name="テキスト プレースホルダー 11"/>
          <p:cNvSpPr>
            <a:spLocks noGrp="1"/>
          </p:cNvSpPr>
          <p:nvPr>
            <p:ph type="body" sz="quarter" idx="36" hasCustomPrompt="1"/>
          </p:nvPr>
        </p:nvSpPr>
        <p:spPr>
          <a:xfrm>
            <a:off x="637261" y="2398905"/>
            <a:ext cx="5490610" cy="1111017"/>
          </a:xfrm>
        </p:spPr>
        <p:txBody>
          <a:bodyPr anchor="b">
            <a:noAutofit/>
          </a:bodyPr>
          <a:lstStyle>
            <a:lvl1pPr algn="r">
              <a:lnSpc>
                <a:spcPct val="100000"/>
              </a:lnSpc>
              <a:spcBef>
                <a:spcPts val="0"/>
              </a:spcBef>
              <a:defRPr sz="2800" spc="300">
                <a:solidFill>
                  <a:schemeClr val="accent1"/>
                </a:solidFill>
                <a:latin typeface="+mj-lt"/>
              </a:defRPr>
            </a:lvl1pPr>
          </a:lstStyle>
          <a:p>
            <a:pPr lvl="0"/>
            <a:r>
              <a:rPr lang="en-US" altLang="ja-JP"/>
              <a:t>TEXT HERE</a:t>
            </a:r>
            <a:endParaRPr lang="en-US"/>
          </a:p>
        </p:txBody>
      </p:sp>
      <p:sp>
        <p:nvSpPr>
          <p:cNvPr id="24" name="テキスト プレースホルダー 11"/>
          <p:cNvSpPr>
            <a:spLocks noGrp="1"/>
          </p:cNvSpPr>
          <p:nvPr>
            <p:ph type="body" sz="quarter" idx="37" hasCustomPrompt="1"/>
          </p:nvPr>
        </p:nvSpPr>
        <p:spPr>
          <a:xfrm>
            <a:off x="637261" y="6697158"/>
            <a:ext cx="5490610" cy="1925777"/>
          </a:xfrm>
        </p:spPr>
        <p:txBody>
          <a:bodyPr anchor="t">
            <a:noAutofit/>
          </a:bodyPr>
          <a:lstStyle>
            <a:lvl1pPr algn="r">
              <a:lnSpc>
                <a:spcPct val="120000"/>
              </a:lnSpc>
              <a:defRPr sz="2000">
                <a:solidFill>
                  <a:schemeClr val="tx1"/>
                </a:solidFill>
                <a:latin typeface="+mn-lt"/>
              </a:defRPr>
            </a:lvl1pPr>
          </a:lstStyle>
          <a:p>
            <a:pPr lvl="0"/>
            <a:r>
              <a:rPr lang="en-US" altLang="ja-JP"/>
              <a:t>Text Here</a:t>
            </a:r>
            <a:endParaRPr lang="en-US"/>
          </a:p>
        </p:txBody>
      </p:sp>
      <p:sp>
        <p:nvSpPr>
          <p:cNvPr id="25" name="テキスト プレースホルダー 11"/>
          <p:cNvSpPr>
            <a:spLocks noGrp="1"/>
          </p:cNvSpPr>
          <p:nvPr>
            <p:ph type="body" sz="quarter" idx="38" hasCustomPrompt="1"/>
          </p:nvPr>
        </p:nvSpPr>
        <p:spPr>
          <a:xfrm>
            <a:off x="637261" y="5684270"/>
            <a:ext cx="5490610" cy="1111017"/>
          </a:xfrm>
        </p:spPr>
        <p:txBody>
          <a:bodyPr anchor="b">
            <a:noAutofit/>
          </a:bodyPr>
          <a:lstStyle>
            <a:lvl1pPr algn="r">
              <a:lnSpc>
                <a:spcPct val="100000"/>
              </a:lnSpc>
              <a:spcBef>
                <a:spcPts val="0"/>
              </a:spcBef>
              <a:defRPr sz="2800" spc="300">
                <a:solidFill>
                  <a:schemeClr val="accent1"/>
                </a:solidFill>
                <a:latin typeface="+mj-lt"/>
              </a:defRPr>
            </a:lvl1pPr>
          </a:lstStyle>
          <a:p>
            <a:pPr lvl="0"/>
            <a:r>
              <a:rPr lang="en-US" altLang="ja-JP"/>
              <a:t>TEXT HERE</a:t>
            </a:r>
            <a:endParaRPr lang="en-US"/>
          </a:p>
        </p:txBody>
      </p:sp>
    </p:spTree>
    <p:extLst>
      <p:ext uri="{BB962C8B-B14F-4D97-AF65-F5344CB8AC3E}">
        <p14:creationId xmlns:p14="http://schemas.microsoft.com/office/powerpoint/2010/main" val="139588722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Flow 2">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lang="en-US" altLang="ja-JP"/>
              <a:t>SLIDE TITLE HERE</a:t>
            </a:r>
            <a:endParaRPr kumimoji="1" lang="ja-JP" altLang="en-US"/>
          </a:p>
        </p:txBody>
      </p:sp>
      <p:sp>
        <p:nvSpPr>
          <p:cNvPr id="3" name="フッター プレースホルダー 2"/>
          <p:cNvSpPr>
            <a:spLocks noGrp="1"/>
          </p:cNvSpPr>
          <p:nvPr>
            <p:ph type="ftr" sz="quarter" idx="10"/>
          </p:nvPr>
        </p:nvSpPr>
        <p:spPr>
          <a:xfrm>
            <a:off x="9413236" y="9591367"/>
            <a:ext cx="7776864" cy="547688"/>
          </a:xfrm>
          <a:prstGeom prst="rect">
            <a:avLst/>
          </a:prstGeom>
        </p:spPr>
        <p:txBody>
          <a:bodyPr/>
          <a:lstStyle/>
          <a:p>
            <a:r>
              <a:rPr lang="en-US"/>
              <a:t>The Power of PowerPoint | thepopp.com</a:t>
            </a:r>
          </a:p>
        </p:txBody>
      </p:sp>
      <p:sp>
        <p:nvSpPr>
          <p:cNvPr id="4" name="スライド番号プレースホルダー 3"/>
          <p:cNvSpPr>
            <a:spLocks noGrp="1"/>
          </p:cNvSpPr>
          <p:nvPr>
            <p:ph type="sldNum" sz="quarter" idx="11"/>
          </p:nvPr>
        </p:nvSpPr>
        <p:spPr/>
        <p:txBody>
          <a:bodyPr/>
          <a:lstStyle/>
          <a:p>
            <a:fld id="{387164BF-D67A-46C0-81D2-5BAF67C00C80}" type="slidenum">
              <a:rPr lang="en-US" smtClean="0"/>
              <a:pPr/>
              <a:t>‹#›</a:t>
            </a:fld>
            <a:endParaRPr lang="en-US"/>
          </a:p>
        </p:txBody>
      </p:sp>
      <p:sp>
        <p:nvSpPr>
          <p:cNvPr id="5" name="山形 4"/>
          <p:cNvSpPr/>
          <p:nvPr userDrawn="1"/>
        </p:nvSpPr>
        <p:spPr>
          <a:xfrm>
            <a:off x="660400" y="4386533"/>
            <a:ext cx="3530600" cy="469900"/>
          </a:xfrm>
          <a:prstGeom prst="chevron">
            <a:avLst/>
          </a:prstGeom>
          <a:solidFill>
            <a:schemeClr val="accent1">
              <a:lumMod val="60000"/>
              <a:lumOff val="4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6" name="山形 5"/>
          <p:cNvSpPr/>
          <p:nvPr userDrawn="1"/>
        </p:nvSpPr>
        <p:spPr>
          <a:xfrm>
            <a:off x="4035425" y="4386533"/>
            <a:ext cx="3530600" cy="469900"/>
          </a:xfrm>
          <a:prstGeom prst="chevron">
            <a:avLst/>
          </a:prstGeom>
          <a:solidFill>
            <a:schemeClr val="accent1">
              <a:lumMod val="60000"/>
              <a:lumOff val="4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7" name="山形 6"/>
          <p:cNvSpPr/>
          <p:nvPr userDrawn="1"/>
        </p:nvSpPr>
        <p:spPr>
          <a:xfrm>
            <a:off x="7410450" y="4386533"/>
            <a:ext cx="3530600" cy="469900"/>
          </a:xfrm>
          <a:prstGeom prst="chevron">
            <a:avLst/>
          </a:prstGeom>
          <a:solidFill>
            <a:schemeClr val="accent1">
              <a:lumMod val="60000"/>
              <a:lumOff val="4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8" name="山形 7"/>
          <p:cNvSpPr/>
          <p:nvPr userDrawn="1"/>
        </p:nvSpPr>
        <p:spPr>
          <a:xfrm>
            <a:off x="10785475" y="4386533"/>
            <a:ext cx="3530600" cy="469900"/>
          </a:xfrm>
          <a:prstGeom prst="chevron">
            <a:avLst/>
          </a:prstGeom>
          <a:solidFill>
            <a:schemeClr val="accent1">
              <a:lumMod val="60000"/>
              <a:lumOff val="4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9" name="山形 8"/>
          <p:cNvSpPr/>
          <p:nvPr userDrawn="1"/>
        </p:nvSpPr>
        <p:spPr>
          <a:xfrm>
            <a:off x="14160500" y="4386533"/>
            <a:ext cx="3530600" cy="469900"/>
          </a:xfrm>
          <a:prstGeom prst="chevron">
            <a:avLst/>
          </a:prstGeom>
          <a:solidFill>
            <a:schemeClr val="accent1">
              <a:lumMod val="60000"/>
              <a:lumOff val="4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0" name="円/楕円 9"/>
          <p:cNvSpPr/>
          <p:nvPr userDrawn="1"/>
        </p:nvSpPr>
        <p:spPr>
          <a:xfrm>
            <a:off x="1750625" y="3946408"/>
            <a:ext cx="1350150" cy="1350150"/>
          </a:xfrm>
          <a:prstGeom prst="ellipse">
            <a:avLst/>
          </a:prstGeom>
          <a:solidFill>
            <a:schemeClr val="accent1"/>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図プレースホルダー 7"/>
          <p:cNvSpPr>
            <a:spLocks noGrp="1"/>
          </p:cNvSpPr>
          <p:nvPr>
            <p:ph type="pic" sz="quarter" idx="42" hasCustomPrompt="1"/>
          </p:nvPr>
        </p:nvSpPr>
        <p:spPr>
          <a:xfrm>
            <a:off x="2099657" y="4262080"/>
            <a:ext cx="684364" cy="684364"/>
          </a:xfrm>
        </p:spPr>
        <p:txBody>
          <a:bodyPr>
            <a:normAutofit/>
          </a:bodyPr>
          <a:lstStyle>
            <a:lvl1pPr>
              <a:defRPr sz="1600"/>
            </a:lvl1pPr>
          </a:lstStyle>
          <a:p>
            <a:r>
              <a:rPr kumimoji="1" lang="en-US" altLang="ja-JP"/>
              <a:t>ICON</a:t>
            </a:r>
            <a:endParaRPr kumimoji="1" lang="ja-JP" altLang="en-US"/>
          </a:p>
        </p:txBody>
      </p:sp>
      <p:sp>
        <p:nvSpPr>
          <p:cNvPr id="12" name="円/楕円 11"/>
          <p:cNvSpPr/>
          <p:nvPr userDrawn="1"/>
        </p:nvSpPr>
        <p:spPr>
          <a:xfrm>
            <a:off x="5092756" y="3946408"/>
            <a:ext cx="1350150" cy="1350150"/>
          </a:xfrm>
          <a:prstGeom prst="ellipse">
            <a:avLst/>
          </a:prstGeom>
          <a:solidFill>
            <a:schemeClr val="accent1"/>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図プレースホルダー 7"/>
          <p:cNvSpPr>
            <a:spLocks noGrp="1"/>
          </p:cNvSpPr>
          <p:nvPr>
            <p:ph type="pic" sz="quarter" idx="43" hasCustomPrompt="1"/>
          </p:nvPr>
        </p:nvSpPr>
        <p:spPr>
          <a:xfrm>
            <a:off x="5441788" y="4262080"/>
            <a:ext cx="684364" cy="684364"/>
          </a:xfrm>
        </p:spPr>
        <p:txBody>
          <a:bodyPr>
            <a:normAutofit/>
          </a:bodyPr>
          <a:lstStyle>
            <a:lvl1pPr>
              <a:defRPr sz="1600"/>
            </a:lvl1pPr>
          </a:lstStyle>
          <a:p>
            <a:r>
              <a:rPr kumimoji="1" lang="en-US" altLang="ja-JP"/>
              <a:t>ICON</a:t>
            </a:r>
            <a:endParaRPr kumimoji="1" lang="ja-JP" altLang="en-US"/>
          </a:p>
        </p:txBody>
      </p:sp>
      <p:sp>
        <p:nvSpPr>
          <p:cNvPr id="14" name="円/楕円 13"/>
          <p:cNvSpPr/>
          <p:nvPr userDrawn="1"/>
        </p:nvSpPr>
        <p:spPr>
          <a:xfrm>
            <a:off x="8467338" y="3946408"/>
            <a:ext cx="1350150" cy="1350150"/>
          </a:xfrm>
          <a:prstGeom prst="ellipse">
            <a:avLst/>
          </a:prstGeom>
          <a:solidFill>
            <a:schemeClr val="accent1"/>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図プレースホルダー 7"/>
          <p:cNvSpPr>
            <a:spLocks noGrp="1"/>
          </p:cNvSpPr>
          <p:nvPr>
            <p:ph type="pic" sz="quarter" idx="44" hasCustomPrompt="1"/>
          </p:nvPr>
        </p:nvSpPr>
        <p:spPr>
          <a:xfrm>
            <a:off x="8816370" y="4262080"/>
            <a:ext cx="684364" cy="684364"/>
          </a:xfrm>
        </p:spPr>
        <p:txBody>
          <a:bodyPr>
            <a:normAutofit/>
          </a:bodyPr>
          <a:lstStyle>
            <a:lvl1pPr>
              <a:defRPr sz="1600"/>
            </a:lvl1pPr>
          </a:lstStyle>
          <a:p>
            <a:r>
              <a:rPr kumimoji="1" lang="en-US" altLang="ja-JP"/>
              <a:t>ICON</a:t>
            </a:r>
            <a:endParaRPr kumimoji="1" lang="ja-JP" altLang="en-US"/>
          </a:p>
        </p:txBody>
      </p:sp>
      <p:sp>
        <p:nvSpPr>
          <p:cNvPr id="16" name="円/楕円 15"/>
          <p:cNvSpPr/>
          <p:nvPr userDrawn="1"/>
        </p:nvSpPr>
        <p:spPr>
          <a:xfrm>
            <a:off x="11875700" y="3946408"/>
            <a:ext cx="1350150" cy="1350150"/>
          </a:xfrm>
          <a:prstGeom prst="ellipse">
            <a:avLst/>
          </a:prstGeom>
          <a:solidFill>
            <a:schemeClr val="accent1"/>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図プレースホルダー 7"/>
          <p:cNvSpPr>
            <a:spLocks noGrp="1"/>
          </p:cNvSpPr>
          <p:nvPr>
            <p:ph type="pic" sz="quarter" idx="45" hasCustomPrompt="1"/>
          </p:nvPr>
        </p:nvSpPr>
        <p:spPr>
          <a:xfrm>
            <a:off x="12224732" y="4262080"/>
            <a:ext cx="684364" cy="684364"/>
          </a:xfrm>
        </p:spPr>
        <p:txBody>
          <a:bodyPr>
            <a:normAutofit/>
          </a:bodyPr>
          <a:lstStyle>
            <a:lvl1pPr>
              <a:defRPr sz="1600"/>
            </a:lvl1pPr>
          </a:lstStyle>
          <a:p>
            <a:r>
              <a:rPr kumimoji="1" lang="en-US" altLang="ja-JP"/>
              <a:t>ICON</a:t>
            </a:r>
            <a:endParaRPr kumimoji="1" lang="ja-JP" altLang="en-US"/>
          </a:p>
        </p:txBody>
      </p:sp>
      <p:sp>
        <p:nvSpPr>
          <p:cNvPr id="18" name="円/楕円 17"/>
          <p:cNvSpPr/>
          <p:nvPr userDrawn="1"/>
        </p:nvSpPr>
        <p:spPr>
          <a:xfrm>
            <a:off x="15250725" y="3946408"/>
            <a:ext cx="1350150" cy="1350150"/>
          </a:xfrm>
          <a:prstGeom prst="ellipse">
            <a:avLst/>
          </a:prstGeom>
          <a:solidFill>
            <a:schemeClr val="accent1"/>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図プレースホルダー 7"/>
          <p:cNvSpPr>
            <a:spLocks noGrp="1"/>
          </p:cNvSpPr>
          <p:nvPr>
            <p:ph type="pic" sz="quarter" idx="46" hasCustomPrompt="1"/>
          </p:nvPr>
        </p:nvSpPr>
        <p:spPr>
          <a:xfrm>
            <a:off x="15599757" y="4262080"/>
            <a:ext cx="684364" cy="684364"/>
          </a:xfrm>
        </p:spPr>
        <p:txBody>
          <a:bodyPr>
            <a:normAutofit/>
          </a:bodyPr>
          <a:lstStyle>
            <a:lvl1pPr>
              <a:defRPr sz="1600"/>
            </a:lvl1pPr>
          </a:lstStyle>
          <a:p>
            <a:r>
              <a:rPr kumimoji="1" lang="en-US" altLang="ja-JP"/>
              <a:t>ICON</a:t>
            </a:r>
            <a:endParaRPr kumimoji="1" lang="ja-JP" altLang="en-US"/>
          </a:p>
        </p:txBody>
      </p:sp>
      <p:sp>
        <p:nvSpPr>
          <p:cNvPr id="20" name="テキスト プレースホルダー 11"/>
          <p:cNvSpPr>
            <a:spLocks noGrp="1"/>
          </p:cNvSpPr>
          <p:nvPr>
            <p:ph type="body" sz="quarter" idx="36" hasCustomPrompt="1"/>
          </p:nvPr>
        </p:nvSpPr>
        <p:spPr>
          <a:xfrm>
            <a:off x="817281" y="2360141"/>
            <a:ext cx="3240360" cy="1531337"/>
          </a:xfrm>
        </p:spPr>
        <p:txBody>
          <a:bodyPr anchor="b">
            <a:noAutofit/>
          </a:bodyPr>
          <a:lstStyle>
            <a:lvl1pPr algn="ctr">
              <a:lnSpc>
                <a:spcPct val="100000"/>
              </a:lnSpc>
              <a:spcBef>
                <a:spcPts val="0"/>
              </a:spcBef>
              <a:defRPr sz="2800" spc="300">
                <a:solidFill>
                  <a:schemeClr val="accent1"/>
                </a:solidFill>
                <a:latin typeface="+mj-lt"/>
              </a:defRPr>
            </a:lvl1pPr>
          </a:lstStyle>
          <a:p>
            <a:pPr lvl="0"/>
            <a:r>
              <a:rPr lang="en-US" altLang="ja-JP"/>
              <a:t>TEXT HERE</a:t>
            </a:r>
            <a:endParaRPr lang="en-US"/>
          </a:p>
        </p:txBody>
      </p:sp>
      <p:sp>
        <p:nvSpPr>
          <p:cNvPr id="21" name="テキスト プレースホルダー 11"/>
          <p:cNvSpPr>
            <a:spLocks noGrp="1"/>
          </p:cNvSpPr>
          <p:nvPr>
            <p:ph type="body" sz="quarter" idx="47" hasCustomPrompt="1"/>
          </p:nvPr>
        </p:nvSpPr>
        <p:spPr>
          <a:xfrm>
            <a:off x="4147651" y="2360141"/>
            <a:ext cx="3240360" cy="1531337"/>
          </a:xfrm>
        </p:spPr>
        <p:txBody>
          <a:bodyPr anchor="b">
            <a:noAutofit/>
          </a:bodyPr>
          <a:lstStyle>
            <a:lvl1pPr algn="ctr">
              <a:lnSpc>
                <a:spcPct val="100000"/>
              </a:lnSpc>
              <a:spcBef>
                <a:spcPts val="0"/>
              </a:spcBef>
              <a:defRPr sz="2800" spc="300">
                <a:solidFill>
                  <a:schemeClr val="accent1"/>
                </a:solidFill>
                <a:latin typeface="+mj-lt"/>
              </a:defRPr>
            </a:lvl1pPr>
          </a:lstStyle>
          <a:p>
            <a:pPr lvl="0"/>
            <a:r>
              <a:rPr lang="en-US" altLang="ja-JP"/>
              <a:t>TEXT HERE</a:t>
            </a:r>
            <a:endParaRPr lang="en-US"/>
          </a:p>
        </p:txBody>
      </p:sp>
      <p:sp>
        <p:nvSpPr>
          <p:cNvPr id="22" name="テキスト プレースホルダー 11"/>
          <p:cNvSpPr>
            <a:spLocks noGrp="1"/>
          </p:cNvSpPr>
          <p:nvPr>
            <p:ph type="body" sz="quarter" idx="48" hasCustomPrompt="1"/>
          </p:nvPr>
        </p:nvSpPr>
        <p:spPr>
          <a:xfrm>
            <a:off x="7523026" y="2360141"/>
            <a:ext cx="3240360" cy="1531337"/>
          </a:xfrm>
        </p:spPr>
        <p:txBody>
          <a:bodyPr anchor="b">
            <a:noAutofit/>
          </a:bodyPr>
          <a:lstStyle>
            <a:lvl1pPr algn="ctr">
              <a:lnSpc>
                <a:spcPct val="100000"/>
              </a:lnSpc>
              <a:spcBef>
                <a:spcPts val="0"/>
              </a:spcBef>
              <a:defRPr sz="2800" spc="300">
                <a:solidFill>
                  <a:schemeClr val="accent1"/>
                </a:solidFill>
                <a:latin typeface="+mj-lt"/>
              </a:defRPr>
            </a:lvl1pPr>
          </a:lstStyle>
          <a:p>
            <a:pPr lvl="0"/>
            <a:r>
              <a:rPr lang="en-US" altLang="ja-JP"/>
              <a:t>TEXT HERE</a:t>
            </a:r>
            <a:endParaRPr lang="en-US"/>
          </a:p>
        </p:txBody>
      </p:sp>
      <p:sp>
        <p:nvSpPr>
          <p:cNvPr id="23" name="テキスト プレースホルダー 11"/>
          <p:cNvSpPr>
            <a:spLocks noGrp="1"/>
          </p:cNvSpPr>
          <p:nvPr>
            <p:ph type="body" sz="quarter" idx="49" hasCustomPrompt="1"/>
          </p:nvPr>
        </p:nvSpPr>
        <p:spPr>
          <a:xfrm>
            <a:off x="10853396" y="2360141"/>
            <a:ext cx="3240360" cy="1531337"/>
          </a:xfrm>
        </p:spPr>
        <p:txBody>
          <a:bodyPr anchor="b">
            <a:noAutofit/>
          </a:bodyPr>
          <a:lstStyle>
            <a:lvl1pPr algn="ctr">
              <a:lnSpc>
                <a:spcPct val="100000"/>
              </a:lnSpc>
              <a:spcBef>
                <a:spcPts val="0"/>
              </a:spcBef>
              <a:defRPr sz="2800" spc="300">
                <a:solidFill>
                  <a:schemeClr val="accent1"/>
                </a:solidFill>
                <a:latin typeface="+mj-lt"/>
              </a:defRPr>
            </a:lvl1pPr>
          </a:lstStyle>
          <a:p>
            <a:pPr lvl="0"/>
            <a:r>
              <a:rPr lang="en-US" altLang="ja-JP"/>
              <a:t>TEXT HERE</a:t>
            </a:r>
            <a:endParaRPr lang="en-US"/>
          </a:p>
        </p:txBody>
      </p:sp>
      <p:sp>
        <p:nvSpPr>
          <p:cNvPr id="24" name="テキスト プレースホルダー 11"/>
          <p:cNvSpPr>
            <a:spLocks noGrp="1"/>
          </p:cNvSpPr>
          <p:nvPr>
            <p:ph type="body" sz="quarter" idx="50" hasCustomPrompt="1"/>
          </p:nvPr>
        </p:nvSpPr>
        <p:spPr>
          <a:xfrm>
            <a:off x="14305620" y="2360141"/>
            <a:ext cx="3240360" cy="1531337"/>
          </a:xfrm>
        </p:spPr>
        <p:txBody>
          <a:bodyPr anchor="b">
            <a:noAutofit/>
          </a:bodyPr>
          <a:lstStyle>
            <a:lvl1pPr algn="ctr">
              <a:lnSpc>
                <a:spcPct val="100000"/>
              </a:lnSpc>
              <a:spcBef>
                <a:spcPts val="0"/>
              </a:spcBef>
              <a:defRPr sz="2800" spc="300">
                <a:solidFill>
                  <a:schemeClr val="accent1"/>
                </a:solidFill>
                <a:latin typeface="+mj-lt"/>
              </a:defRPr>
            </a:lvl1pPr>
          </a:lstStyle>
          <a:p>
            <a:pPr lvl="0"/>
            <a:r>
              <a:rPr lang="en-US" altLang="ja-JP"/>
              <a:t>TEXT HERE</a:t>
            </a:r>
            <a:endParaRPr lang="en-US"/>
          </a:p>
        </p:txBody>
      </p:sp>
      <p:sp>
        <p:nvSpPr>
          <p:cNvPr id="25" name="テキスト プレースホルダー 11"/>
          <p:cNvSpPr>
            <a:spLocks noGrp="1"/>
          </p:cNvSpPr>
          <p:nvPr>
            <p:ph type="body" sz="quarter" idx="35" hasCustomPrompt="1"/>
          </p:nvPr>
        </p:nvSpPr>
        <p:spPr>
          <a:xfrm>
            <a:off x="817281" y="5386080"/>
            <a:ext cx="3218144" cy="2907769"/>
          </a:xfrm>
        </p:spPr>
        <p:txBody>
          <a:bodyPr anchor="t">
            <a:noAutofit/>
          </a:bodyPr>
          <a:lstStyle>
            <a:lvl1pPr algn="l">
              <a:lnSpc>
                <a:spcPct val="120000"/>
              </a:lnSpc>
              <a:defRPr sz="2000">
                <a:solidFill>
                  <a:schemeClr val="tx1"/>
                </a:solidFill>
                <a:latin typeface="+mn-lt"/>
              </a:defRPr>
            </a:lvl1pPr>
          </a:lstStyle>
          <a:p>
            <a:pPr lvl="0"/>
            <a:r>
              <a:rPr lang="en-US" altLang="ja-JP"/>
              <a:t>Text Here</a:t>
            </a:r>
            <a:endParaRPr lang="en-US"/>
          </a:p>
        </p:txBody>
      </p:sp>
      <p:sp>
        <p:nvSpPr>
          <p:cNvPr id="26" name="テキスト プレースホルダー 11"/>
          <p:cNvSpPr>
            <a:spLocks noGrp="1"/>
          </p:cNvSpPr>
          <p:nvPr>
            <p:ph type="body" sz="quarter" idx="51" hasCustomPrompt="1"/>
          </p:nvPr>
        </p:nvSpPr>
        <p:spPr>
          <a:xfrm>
            <a:off x="4192656" y="5386080"/>
            <a:ext cx="3218144" cy="2907769"/>
          </a:xfrm>
        </p:spPr>
        <p:txBody>
          <a:bodyPr anchor="t">
            <a:noAutofit/>
          </a:bodyPr>
          <a:lstStyle>
            <a:lvl1pPr algn="l">
              <a:lnSpc>
                <a:spcPct val="120000"/>
              </a:lnSpc>
              <a:defRPr sz="2000">
                <a:solidFill>
                  <a:schemeClr val="tx1"/>
                </a:solidFill>
                <a:latin typeface="+mn-lt"/>
              </a:defRPr>
            </a:lvl1pPr>
          </a:lstStyle>
          <a:p>
            <a:pPr lvl="0"/>
            <a:r>
              <a:rPr lang="en-US" altLang="ja-JP"/>
              <a:t>Text Here</a:t>
            </a:r>
            <a:endParaRPr lang="en-US"/>
          </a:p>
        </p:txBody>
      </p:sp>
      <p:sp>
        <p:nvSpPr>
          <p:cNvPr id="27" name="テキスト プレースホルダー 11"/>
          <p:cNvSpPr>
            <a:spLocks noGrp="1"/>
          </p:cNvSpPr>
          <p:nvPr>
            <p:ph type="body" sz="quarter" idx="52" hasCustomPrompt="1"/>
          </p:nvPr>
        </p:nvSpPr>
        <p:spPr>
          <a:xfrm>
            <a:off x="7568031" y="5386080"/>
            <a:ext cx="3218144" cy="2907769"/>
          </a:xfrm>
        </p:spPr>
        <p:txBody>
          <a:bodyPr anchor="t">
            <a:noAutofit/>
          </a:bodyPr>
          <a:lstStyle>
            <a:lvl1pPr algn="l">
              <a:lnSpc>
                <a:spcPct val="120000"/>
              </a:lnSpc>
              <a:defRPr sz="2000">
                <a:solidFill>
                  <a:schemeClr val="tx1"/>
                </a:solidFill>
                <a:latin typeface="+mn-lt"/>
              </a:defRPr>
            </a:lvl1pPr>
          </a:lstStyle>
          <a:p>
            <a:pPr lvl="0"/>
            <a:r>
              <a:rPr lang="en-US" altLang="ja-JP"/>
              <a:t>Text Here</a:t>
            </a:r>
            <a:endParaRPr lang="en-US"/>
          </a:p>
        </p:txBody>
      </p:sp>
      <p:sp>
        <p:nvSpPr>
          <p:cNvPr id="28" name="テキスト プレースホルダー 11"/>
          <p:cNvSpPr>
            <a:spLocks noGrp="1"/>
          </p:cNvSpPr>
          <p:nvPr>
            <p:ph type="body" sz="quarter" idx="53" hasCustomPrompt="1"/>
          </p:nvPr>
        </p:nvSpPr>
        <p:spPr>
          <a:xfrm>
            <a:off x="10943406" y="5386080"/>
            <a:ext cx="3218144" cy="2907769"/>
          </a:xfrm>
        </p:spPr>
        <p:txBody>
          <a:bodyPr anchor="t">
            <a:noAutofit/>
          </a:bodyPr>
          <a:lstStyle>
            <a:lvl1pPr algn="l">
              <a:lnSpc>
                <a:spcPct val="120000"/>
              </a:lnSpc>
              <a:defRPr sz="2000">
                <a:solidFill>
                  <a:schemeClr val="tx1"/>
                </a:solidFill>
                <a:latin typeface="+mn-lt"/>
              </a:defRPr>
            </a:lvl1pPr>
          </a:lstStyle>
          <a:p>
            <a:pPr lvl="0"/>
            <a:r>
              <a:rPr lang="en-US" altLang="ja-JP"/>
              <a:t>Text Here</a:t>
            </a:r>
            <a:endParaRPr lang="en-US"/>
          </a:p>
        </p:txBody>
      </p:sp>
      <p:sp>
        <p:nvSpPr>
          <p:cNvPr id="29" name="テキスト プレースホルダー 11"/>
          <p:cNvSpPr>
            <a:spLocks noGrp="1"/>
          </p:cNvSpPr>
          <p:nvPr>
            <p:ph type="body" sz="quarter" idx="54" hasCustomPrompt="1"/>
          </p:nvPr>
        </p:nvSpPr>
        <p:spPr>
          <a:xfrm>
            <a:off x="14318781" y="5386080"/>
            <a:ext cx="3218144" cy="2907769"/>
          </a:xfrm>
        </p:spPr>
        <p:txBody>
          <a:bodyPr anchor="t">
            <a:noAutofit/>
          </a:bodyPr>
          <a:lstStyle>
            <a:lvl1pPr algn="l">
              <a:lnSpc>
                <a:spcPct val="120000"/>
              </a:lnSpc>
              <a:defRPr sz="2000">
                <a:solidFill>
                  <a:schemeClr val="tx1"/>
                </a:solidFill>
                <a:latin typeface="+mn-lt"/>
              </a:defRPr>
            </a:lvl1pPr>
          </a:lstStyle>
          <a:p>
            <a:pPr lvl="0"/>
            <a:r>
              <a:rPr lang="en-US" altLang="ja-JP"/>
              <a:t>Text Here</a:t>
            </a:r>
            <a:endParaRPr lang="en-US"/>
          </a:p>
        </p:txBody>
      </p:sp>
    </p:spTree>
    <p:extLst>
      <p:ext uri="{BB962C8B-B14F-4D97-AF65-F5344CB8AC3E}">
        <p14:creationId xmlns:p14="http://schemas.microsoft.com/office/powerpoint/2010/main" val="14438039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_ユーザー設定レイアウト">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lang="en-US" altLang="ja-JP"/>
              <a:t>SLIDE TITLE HERE</a:t>
            </a:r>
            <a:endParaRPr kumimoji="1" lang="ja-JP" altLang="en-US"/>
          </a:p>
        </p:txBody>
      </p:sp>
      <p:sp>
        <p:nvSpPr>
          <p:cNvPr id="3" name="フッター プレースホルダー 2"/>
          <p:cNvSpPr>
            <a:spLocks noGrp="1"/>
          </p:cNvSpPr>
          <p:nvPr>
            <p:ph type="ftr" sz="quarter" idx="10"/>
          </p:nvPr>
        </p:nvSpPr>
        <p:spPr>
          <a:xfrm>
            <a:off x="9413236" y="9591367"/>
            <a:ext cx="7776864" cy="547688"/>
          </a:xfrm>
          <a:prstGeom prst="rect">
            <a:avLst/>
          </a:prstGeom>
        </p:spPr>
        <p:txBody>
          <a:bodyPr/>
          <a:lstStyle/>
          <a:p>
            <a:r>
              <a:rPr lang="en-US"/>
              <a:t>The Power of PowerPoint | thepopp.com</a:t>
            </a:r>
          </a:p>
        </p:txBody>
      </p:sp>
      <p:sp>
        <p:nvSpPr>
          <p:cNvPr id="4" name="スライド番号プレースホルダー 3"/>
          <p:cNvSpPr>
            <a:spLocks noGrp="1"/>
          </p:cNvSpPr>
          <p:nvPr>
            <p:ph type="sldNum" sz="quarter" idx="11"/>
          </p:nvPr>
        </p:nvSpPr>
        <p:spPr/>
        <p:txBody>
          <a:bodyPr/>
          <a:lstStyle/>
          <a:p>
            <a:fld id="{387164BF-D67A-46C0-81D2-5BAF67C00C80}" type="slidenum">
              <a:rPr lang="en-US" smtClean="0"/>
              <a:pPr/>
              <a:t>‹#›</a:t>
            </a:fld>
            <a:endParaRPr lang="en-US"/>
          </a:p>
        </p:txBody>
      </p:sp>
      <p:sp>
        <p:nvSpPr>
          <p:cNvPr id="6" name="図プレースホルダー 5"/>
          <p:cNvSpPr>
            <a:spLocks noGrp="1"/>
          </p:cNvSpPr>
          <p:nvPr>
            <p:ph type="pic" sz="quarter" idx="12" hasCustomPrompt="1"/>
          </p:nvPr>
        </p:nvSpPr>
        <p:spPr>
          <a:xfrm>
            <a:off x="-794" y="1903140"/>
            <a:ext cx="18286413" cy="4545506"/>
          </a:xfrm>
        </p:spPr>
        <p:txBody>
          <a:bodyPr/>
          <a:lstStyle>
            <a:lvl1pPr>
              <a:defRPr baseline="0"/>
            </a:lvl1pPr>
          </a:lstStyle>
          <a:p>
            <a:r>
              <a:rPr kumimoji="1" lang="en-US" altLang="ja-JP"/>
              <a:t>Add an image</a:t>
            </a:r>
            <a:endParaRPr kumimoji="1" lang="ja-JP" altLang="en-US"/>
          </a:p>
        </p:txBody>
      </p:sp>
      <p:sp>
        <p:nvSpPr>
          <p:cNvPr id="10" name="テキスト プレースホルダー 9"/>
          <p:cNvSpPr>
            <a:spLocks noGrp="1"/>
          </p:cNvSpPr>
          <p:nvPr>
            <p:ph type="body" sz="quarter" idx="13" hasCustomPrompt="1"/>
          </p:nvPr>
        </p:nvSpPr>
        <p:spPr>
          <a:xfrm>
            <a:off x="9142413" y="1903413"/>
            <a:ext cx="9144000" cy="4545012"/>
          </a:xfrm>
          <a:solidFill>
            <a:schemeClr val="tx2">
              <a:alpha val="80000"/>
            </a:schemeClr>
          </a:solidFill>
        </p:spPr>
        <p:txBody>
          <a:bodyPr/>
          <a:lstStyle>
            <a:lvl1pPr>
              <a:defRPr baseline="0"/>
            </a:lvl1pPr>
          </a:lstStyle>
          <a:p>
            <a:pPr lvl="0"/>
            <a:r>
              <a:rPr kumimoji="1" lang="en-US" altLang="ja-JP"/>
              <a:t> </a:t>
            </a:r>
            <a:endParaRPr kumimoji="1" lang="ja-JP" altLang="en-US"/>
          </a:p>
        </p:txBody>
      </p:sp>
      <p:sp>
        <p:nvSpPr>
          <p:cNvPr id="11" name="テキスト プレースホルダー 11"/>
          <p:cNvSpPr>
            <a:spLocks noGrp="1"/>
          </p:cNvSpPr>
          <p:nvPr>
            <p:ph type="body" sz="quarter" idx="16" hasCustomPrompt="1"/>
          </p:nvPr>
        </p:nvSpPr>
        <p:spPr>
          <a:xfrm>
            <a:off x="3157541" y="7568135"/>
            <a:ext cx="11926325" cy="1625815"/>
          </a:xfrm>
        </p:spPr>
        <p:txBody>
          <a:bodyPr anchor="t">
            <a:noAutofit/>
          </a:bodyPr>
          <a:lstStyle>
            <a:lvl1pPr algn="ctr">
              <a:lnSpc>
                <a:spcPct val="120000"/>
              </a:lnSpc>
              <a:spcBef>
                <a:spcPts val="0"/>
              </a:spcBef>
              <a:defRPr sz="2000">
                <a:solidFill>
                  <a:schemeClr val="tx1"/>
                </a:solidFill>
                <a:latin typeface="+mn-lt"/>
              </a:defRPr>
            </a:lvl1pPr>
          </a:lstStyle>
          <a:p>
            <a:pPr lvl="0"/>
            <a:r>
              <a:rPr lang="en-US" altLang="ja-JP"/>
              <a:t>Text Here</a:t>
            </a:r>
            <a:endParaRPr lang="en-US"/>
          </a:p>
        </p:txBody>
      </p:sp>
      <p:sp>
        <p:nvSpPr>
          <p:cNvPr id="12" name="テキスト プレースホルダー 11"/>
          <p:cNvSpPr>
            <a:spLocks noGrp="1"/>
          </p:cNvSpPr>
          <p:nvPr>
            <p:ph type="body" sz="quarter" idx="17" hasCustomPrompt="1"/>
          </p:nvPr>
        </p:nvSpPr>
        <p:spPr>
          <a:xfrm>
            <a:off x="3157541" y="6898695"/>
            <a:ext cx="11926325" cy="773203"/>
          </a:xfrm>
        </p:spPr>
        <p:txBody>
          <a:bodyPr anchor="t">
            <a:noAutofit/>
          </a:bodyPr>
          <a:lstStyle>
            <a:lvl1pPr algn="ctr">
              <a:lnSpc>
                <a:spcPct val="120000"/>
              </a:lnSpc>
              <a:defRPr sz="3200" spc="300">
                <a:solidFill>
                  <a:schemeClr val="accent1"/>
                </a:solidFill>
                <a:latin typeface="+mj-lt"/>
              </a:defRPr>
            </a:lvl1pPr>
          </a:lstStyle>
          <a:p>
            <a:pPr lvl="0"/>
            <a:r>
              <a:rPr lang="en-US" altLang="ja-JP"/>
              <a:t>TEXT HERE</a:t>
            </a:r>
            <a:endParaRPr lang="en-US"/>
          </a:p>
        </p:txBody>
      </p:sp>
      <p:sp>
        <p:nvSpPr>
          <p:cNvPr id="13" name="テキスト プレースホルダー 11"/>
          <p:cNvSpPr>
            <a:spLocks noGrp="1"/>
          </p:cNvSpPr>
          <p:nvPr>
            <p:ph type="body" sz="quarter" idx="18" hasCustomPrompt="1"/>
          </p:nvPr>
        </p:nvSpPr>
        <p:spPr>
          <a:xfrm>
            <a:off x="9323226" y="2083160"/>
            <a:ext cx="900100" cy="1102622"/>
          </a:xfrm>
        </p:spPr>
        <p:txBody>
          <a:bodyPr anchor="ctr">
            <a:noAutofit/>
          </a:bodyPr>
          <a:lstStyle>
            <a:lvl1pPr algn="r">
              <a:lnSpc>
                <a:spcPct val="120000"/>
              </a:lnSpc>
              <a:defRPr sz="4400" spc="0">
                <a:solidFill>
                  <a:schemeClr val="bg1"/>
                </a:solidFill>
                <a:latin typeface="+mn-lt"/>
              </a:defRPr>
            </a:lvl1pPr>
          </a:lstStyle>
          <a:p>
            <a:pPr lvl="0"/>
            <a:r>
              <a:rPr lang="en-US" altLang="ja-JP"/>
              <a:t>0</a:t>
            </a:r>
            <a:endParaRPr lang="en-US"/>
          </a:p>
        </p:txBody>
      </p:sp>
      <p:sp>
        <p:nvSpPr>
          <p:cNvPr id="14" name="テキスト プレースホルダー 9"/>
          <p:cNvSpPr>
            <a:spLocks noGrp="1"/>
          </p:cNvSpPr>
          <p:nvPr>
            <p:ph type="body" sz="quarter" idx="19" hasCustomPrompt="1"/>
          </p:nvPr>
        </p:nvSpPr>
        <p:spPr>
          <a:xfrm>
            <a:off x="10268331" y="2199732"/>
            <a:ext cx="90010" cy="900100"/>
          </a:xfrm>
          <a:solidFill>
            <a:schemeClr val="accent1">
              <a:alpha val="69000"/>
            </a:schemeClr>
          </a:solidFill>
        </p:spPr>
        <p:txBody>
          <a:bodyPr/>
          <a:lstStyle>
            <a:lvl1pPr>
              <a:defRPr baseline="0"/>
            </a:lvl1pPr>
          </a:lstStyle>
          <a:p>
            <a:pPr lvl="0"/>
            <a:r>
              <a:rPr kumimoji="1" lang="en-US" altLang="ja-JP"/>
              <a:t> </a:t>
            </a:r>
            <a:endParaRPr kumimoji="1" lang="ja-JP" altLang="en-US"/>
          </a:p>
        </p:txBody>
      </p:sp>
      <p:sp>
        <p:nvSpPr>
          <p:cNvPr id="15" name="テキスト プレースホルダー 11"/>
          <p:cNvSpPr>
            <a:spLocks noGrp="1"/>
          </p:cNvSpPr>
          <p:nvPr>
            <p:ph type="body" sz="quarter" idx="20" hasCustomPrompt="1"/>
          </p:nvPr>
        </p:nvSpPr>
        <p:spPr>
          <a:xfrm>
            <a:off x="10403346" y="2173170"/>
            <a:ext cx="7290810" cy="945105"/>
          </a:xfrm>
        </p:spPr>
        <p:txBody>
          <a:bodyPr anchor="ctr">
            <a:noAutofit/>
          </a:bodyPr>
          <a:lstStyle>
            <a:lvl1pPr algn="l">
              <a:lnSpc>
                <a:spcPct val="120000"/>
              </a:lnSpc>
              <a:defRPr sz="2000">
                <a:solidFill>
                  <a:schemeClr val="bg1"/>
                </a:solidFill>
                <a:latin typeface="+mn-lt"/>
              </a:defRPr>
            </a:lvl1pPr>
          </a:lstStyle>
          <a:p>
            <a:pPr lvl="0"/>
            <a:r>
              <a:rPr lang="en-US" altLang="ja-JP"/>
              <a:t>Text Here</a:t>
            </a:r>
            <a:endParaRPr lang="en-US"/>
          </a:p>
        </p:txBody>
      </p:sp>
      <p:sp>
        <p:nvSpPr>
          <p:cNvPr id="16" name="テキスト プレースホルダー 11"/>
          <p:cNvSpPr>
            <a:spLocks noGrp="1"/>
          </p:cNvSpPr>
          <p:nvPr>
            <p:ph type="body" sz="quarter" idx="21" hasCustomPrompt="1"/>
          </p:nvPr>
        </p:nvSpPr>
        <p:spPr>
          <a:xfrm>
            <a:off x="9323226" y="3091713"/>
            <a:ext cx="900100" cy="1102622"/>
          </a:xfrm>
        </p:spPr>
        <p:txBody>
          <a:bodyPr anchor="ctr">
            <a:noAutofit/>
          </a:bodyPr>
          <a:lstStyle>
            <a:lvl1pPr algn="r">
              <a:lnSpc>
                <a:spcPct val="120000"/>
              </a:lnSpc>
              <a:defRPr sz="4400" spc="0">
                <a:solidFill>
                  <a:schemeClr val="bg1"/>
                </a:solidFill>
                <a:latin typeface="+mn-lt"/>
              </a:defRPr>
            </a:lvl1pPr>
          </a:lstStyle>
          <a:p>
            <a:pPr lvl="0"/>
            <a:r>
              <a:rPr lang="en-US" altLang="ja-JP"/>
              <a:t>0</a:t>
            </a:r>
            <a:endParaRPr lang="en-US"/>
          </a:p>
        </p:txBody>
      </p:sp>
      <p:sp>
        <p:nvSpPr>
          <p:cNvPr id="17" name="テキスト プレースホルダー 9"/>
          <p:cNvSpPr>
            <a:spLocks noGrp="1"/>
          </p:cNvSpPr>
          <p:nvPr>
            <p:ph type="body" sz="quarter" idx="22" hasCustomPrompt="1"/>
          </p:nvPr>
        </p:nvSpPr>
        <p:spPr>
          <a:xfrm>
            <a:off x="10268331" y="3208285"/>
            <a:ext cx="90010" cy="900100"/>
          </a:xfrm>
          <a:solidFill>
            <a:schemeClr val="accent1">
              <a:alpha val="69000"/>
            </a:schemeClr>
          </a:solidFill>
        </p:spPr>
        <p:txBody>
          <a:bodyPr/>
          <a:lstStyle>
            <a:lvl1pPr>
              <a:defRPr baseline="0"/>
            </a:lvl1pPr>
          </a:lstStyle>
          <a:p>
            <a:pPr lvl="0"/>
            <a:r>
              <a:rPr kumimoji="1" lang="en-US" altLang="ja-JP"/>
              <a:t> </a:t>
            </a:r>
            <a:endParaRPr kumimoji="1" lang="ja-JP" altLang="en-US"/>
          </a:p>
        </p:txBody>
      </p:sp>
      <p:sp>
        <p:nvSpPr>
          <p:cNvPr id="18" name="テキスト プレースホルダー 11"/>
          <p:cNvSpPr>
            <a:spLocks noGrp="1"/>
          </p:cNvSpPr>
          <p:nvPr>
            <p:ph type="body" sz="quarter" idx="23" hasCustomPrompt="1"/>
          </p:nvPr>
        </p:nvSpPr>
        <p:spPr>
          <a:xfrm>
            <a:off x="10403346" y="3181723"/>
            <a:ext cx="7290810" cy="945105"/>
          </a:xfrm>
        </p:spPr>
        <p:txBody>
          <a:bodyPr anchor="ctr">
            <a:noAutofit/>
          </a:bodyPr>
          <a:lstStyle>
            <a:lvl1pPr algn="l">
              <a:lnSpc>
                <a:spcPct val="120000"/>
              </a:lnSpc>
              <a:defRPr sz="2000">
                <a:solidFill>
                  <a:schemeClr val="bg1"/>
                </a:solidFill>
                <a:latin typeface="+mn-lt"/>
              </a:defRPr>
            </a:lvl1pPr>
          </a:lstStyle>
          <a:p>
            <a:pPr lvl="0"/>
            <a:r>
              <a:rPr lang="en-US" altLang="ja-JP"/>
              <a:t>Text Here</a:t>
            </a:r>
            <a:endParaRPr lang="en-US"/>
          </a:p>
        </p:txBody>
      </p:sp>
      <p:sp>
        <p:nvSpPr>
          <p:cNvPr id="19" name="テキスト プレースホルダー 11"/>
          <p:cNvSpPr>
            <a:spLocks noGrp="1"/>
          </p:cNvSpPr>
          <p:nvPr>
            <p:ph type="body" sz="quarter" idx="24" hasCustomPrompt="1"/>
          </p:nvPr>
        </p:nvSpPr>
        <p:spPr>
          <a:xfrm>
            <a:off x="9323226" y="4108385"/>
            <a:ext cx="900100" cy="1102622"/>
          </a:xfrm>
        </p:spPr>
        <p:txBody>
          <a:bodyPr anchor="ctr">
            <a:noAutofit/>
          </a:bodyPr>
          <a:lstStyle>
            <a:lvl1pPr algn="r">
              <a:lnSpc>
                <a:spcPct val="120000"/>
              </a:lnSpc>
              <a:defRPr sz="4400" spc="0">
                <a:solidFill>
                  <a:schemeClr val="bg1"/>
                </a:solidFill>
                <a:latin typeface="+mn-lt"/>
              </a:defRPr>
            </a:lvl1pPr>
          </a:lstStyle>
          <a:p>
            <a:pPr lvl="0"/>
            <a:r>
              <a:rPr lang="en-US" altLang="ja-JP"/>
              <a:t>0</a:t>
            </a:r>
            <a:endParaRPr lang="en-US"/>
          </a:p>
        </p:txBody>
      </p:sp>
      <p:sp>
        <p:nvSpPr>
          <p:cNvPr id="20" name="テキスト プレースホルダー 9"/>
          <p:cNvSpPr>
            <a:spLocks noGrp="1"/>
          </p:cNvSpPr>
          <p:nvPr>
            <p:ph type="body" sz="quarter" idx="25" hasCustomPrompt="1"/>
          </p:nvPr>
        </p:nvSpPr>
        <p:spPr>
          <a:xfrm>
            <a:off x="10268331" y="4224957"/>
            <a:ext cx="90010" cy="900100"/>
          </a:xfrm>
          <a:solidFill>
            <a:schemeClr val="accent1">
              <a:alpha val="69000"/>
            </a:schemeClr>
          </a:solidFill>
        </p:spPr>
        <p:txBody>
          <a:bodyPr/>
          <a:lstStyle>
            <a:lvl1pPr>
              <a:defRPr baseline="0"/>
            </a:lvl1pPr>
          </a:lstStyle>
          <a:p>
            <a:pPr lvl="0"/>
            <a:r>
              <a:rPr kumimoji="1" lang="en-US" altLang="ja-JP"/>
              <a:t> </a:t>
            </a:r>
            <a:endParaRPr kumimoji="1" lang="ja-JP" altLang="en-US"/>
          </a:p>
        </p:txBody>
      </p:sp>
      <p:sp>
        <p:nvSpPr>
          <p:cNvPr id="21" name="テキスト プレースホルダー 11"/>
          <p:cNvSpPr>
            <a:spLocks noGrp="1"/>
          </p:cNvSpPr>
          <p:nvPr>
            <p:ph type="body" sz="quarter" idx="26" hasCustomPrompt="1"/>
          </p:nvPr>
        </p:nvSpPr>
        <p:spPr>
          <a:xfrm>
            <a:off x="10403346" y="4198395"/>
            <a:ext cx="7290810" cy="945105"/>
          </a:xfrm>
        </p:spPr>
        <p:txBody>
          <a:bodyPr anchor="ctr">
            <a:noAutofit/>
          </a:bodyPr>
          <a:lstStyle>
            <a:lvl1pPr algn="l">
              <a:lnSpc>
                <a:spcPct val="120000"/>
              </a:lnSpc>
              <a:defRPr sz="2000">
                <a:solidFill>
                  <a:schemeClr val="bg1"/>
                </a:solidFill>
                <a:latin typeface="+mn-lt"/>
              </a:defRPr>
            </a:lvl1pPr>
          </a:lstStyle>
          <a:p>
            <a:pPr lvl="0"/>
            <a:r>
              <a:rPr lang="en-US" altLang="ja-JP"/>
              <a:t>Text Here</a:t>
            </a:r>
            <a:endParaRPr lang="en-US"/>
          </a:p>
        </p:txBody>
      </p:sp>
      <p:sp>
        <p:nvSpPr>
          <p:cNvPr id="22" name="テキスト プレースホルダー 11"/>
          <p:cNvSpPr>
            <a:spLocks noGrp="1"/>
          </p:cNvSpPr>
          <p:nvPr>
            <p:ph type="body" sz="quarter" idx="27" hasCustomPrompt="1"/>
          </p:nvPr>
        </p:nvSpPr>
        <p:spPr>
          <a:xfrm>
            <a:off x="9323226" y="5098495"/>
            <a:ext cx="900100" cy="1102622"/>
          </a:xfrm>
        </p:spPr>
        <p:txBody>
          <a:bodyPr anchor="ctr">
            <a:noAutofit/>
          </a:bodyPr>
          <a:lstStyle>
            <a:lvl1pPr algn="r">
              <a:lnSpc>
                <a:spcPct val="120000"/>
              </a:lnSpc>
              <a:defRPr sz="4400" spc="0">
                <a:solidFill>
                  <a:schemeClr val="bg1"/>
                </a:solidFill>
                <a:latin typeface="+mn-lt"/>
              </a:defRPr>
            </a:lvl1pPr>
          </a:lstStyle>
          <a:p>
            <a:pPr lvl="0"/>
            <a:r>
              <a:rPr lang="en-US" altLang="ja-JP"/>
              <a:t>0</a:t>
            </a:r>
            <a:endParaRPr lang="en-US"/>
          </a:p>
        </p:txBody>
      </p:sp>
      <p:sp>
        <p:nvSpPr>
          <p:cNvPr id="23" name="テキスト プレースホルダー 9"/>
          <p:cNvSpPr>
            <a:spLocks noGrp="1"/>
          </p:cNvSpPr>
          <p:nvPr>
            <p:ph type="body" sz="quarter" idx="28" hasCustomPrompt="1"/>
          </p:nvPr>
        </p:nvSpPr>
        <p:spPr>
          <a:xfrm>
            <a:off x="10268331" y="5215067"/>
            <a:ext cx="90010" cy="900100"/>
          </a:xfrm>
          <a:solidFill>
            <a:schemeClr val="accent1">
              <a:alpha val="69000"/>
            </a:schemeClr>
          </a:solidFill>
        </p:spPr>
        <p:txBody>
          <a:bodyPr/>
          <a:lstStyle>
            <a:lvl1pPr>
              <a:defRPr baseline="0"/>
            </a:lvl1pPr>
          </a:lstStyle>
          <a:p>
            <a:pPr lvl="0"/>
            <a:r>
              <a:rPr kumimoji="1" lang="en-US" altLang="ja-JP"/>
              <a:t> </a:t>
            </a:r>
            <a:endParaRPr kumimoji="1" lang="ja-JP" altLang="en-US"/>
          </a:p>
        </p:txBody>
      </p:sp>
      <p:sp>
        <p:nvSpPr>
          <p:cNvPr id="24" name="テキスト プレースホルダー 11"/>
          <p:cNvSpPr>
            <a:spLocks noGrp="1"/>
          </p:cNvSpPr>
          <p:nvPr>
            <p:ph type="body" sz="quarter" idx="29" hasCustomPrompt="1"/>
          </p:nvPr>
        </p:nvSpPr>
        <p:spPr>
          <a:xfrm>
            <a:off x="10403346" y="5188505"/>
            <a:ext cx="7290810" cy="945105"/>
          </a:xfrm>
        </p:spPr>
        <p:txBody>
          <a:bodyPr anchor="ctr">
            <a:noAutofit/>
          </a:bodyPr>
          <a:lstStyle>
            <a:lvl1pPr algn="l">
              <a:lnSpc>
                <a:spcPct val="120000"/>
              </a:lnSpc>
              <a:defRPr sz="2000">
                <a:solidFill>
                  <a:schemeClr val="bg1"/>
                </a:solidFill>
                <a:latin typeface="+mn-lt"/>
              </a:defRPr>
            </a:lvl1pPr>
          </a:lstStyle>
          <a:p>
            <a:pPr lvl="0"/>
            <a:r>
              <a:rPr lang="en-US" altLang="ja-JP"/>
              <a:t>Text Here</a:t>
            </a:r>
            <a:endParaRPr lang="en-US"/>
          </a:p>
        </p:txBody>
      </p:sp>
    </p:spTree>
    <p:extLst>
      <p:ext uri="{BB962C8B-B14F-4D97-AF65-F5344CB8AC3E}">
        <p14:creationId xmlns:p14="http://schemas.microsoft.com/office/powerpoint/2010/main" val="286688937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_ユーザー設定レイアウト">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lang="en-US" altLang="ja-JP"/>
              <a:t>SLIDE TITLE HERE</a:t>
            </a:r>
            <a:endParaRPr kumimoji="1" lang="ja-JP" altLang="en-US"/>
          </a:p>
        </p:txBody>
      </p:sp>
      <p:sp>
        <p:nvSpPr>
          <p:cNvPr id="3" name="フッター プレースホルダー 2"/>
          <p:cNvSpPr>
            <a:spLocks noGrp="1"/>
          </p:cNvSpPr>
          <p:nvPr>
            <p:ph type="ftr" sz="quarter" idx="10"/>
          </p:nvPr>
        </p:nvSpPr>
        <p:spPr>
          <a:xfrm>
            <a:off x="9413236" y="9591367"/>
            <a:ext cx="7776864" cy="547688"/>
          </a:xfrm>
          <a:prstGeom prst="rect">
            <a:avLst/>
          </a:prstGeom>
        </p:spPr>
        <p:txBody>
          <a:bodyPr/>
          <a:lstStyle/>
          <a:p>
            <a:r>
              <a:rPr lang="en-US"/>
              <a:t>The Power of PowerPoint | thepopp.com</a:t>
            </a:r>
          </a:p>
        </p:txBody>
      </p:sp>
      <p:sp>
        <p:nvSpPr>
          <p:cNvPr id="4" name="スライド番号プレースホルダー 3"/>
          <p:cNvSpPr>
            <a:spLocks noGrp="1"/>
          </p:cNvSpPr>
          <p:nvPr>
            <p:ph type="sldNum" sz="quarter" idx="11"/>
          </p:nvPr>
        </p:nvSpPr>
        <p:spPr/>
        <p:txBody>
          <a:bodyPr/>
          <a:lstStyle/>
          <a:p>
            <a:fld id="{387164BF-D67A-46C0-81D2-5BAF67C00C80}" type="slidenum">
              <a:rPr lang="en-US" smtClean="0"/>
              <a:pPr/>
              <a:t>‹#›</a:t>
            </a:fld>
            <a:endParaRPr lang="en-US"/>
          </a:p>
        </p:txBody>
      </p:sp>
      <p:grpSp>
        <p:nvGrpSpPr>
          <p:cNvPr id="26" name="グループ化 25"/>
          <p:cNvGrpSpPr/>
          <p:nvPr userDrawn="1"/>
        </p:nvGrpSpPr>
        <p:grpSpPr>
          <a:xfrm>
            <a:off x="7952769" y="2287309"/>
            <a:ext cx="3234708" cy="3259869"/>
            <a:chOff x="3775000" y="2576471"/>
            <a:chExt cx="5088444" cy="5128022"/>
          </a:xfrm>
          <a:solidFill>
            <a:schemeClr val="accent1">
              <a:lumMod val="60000"/>
              <a:lumOff val="40000"/>
            </a:schemeClr>
          </a:solidFill>
        </p:grpSpPr>
        <p:sp>
          <p:nvSpPr>
            <p:cNvPr id="5" name="ドーナツ 4"/>
            <p:cNvSpPr/>
            <p:nvPr userDrawn="1"/>
          </p:nvSpPr>
          <p:spPr>
            <a:xfrm>
              <a:off x="4282666" y="3118275"/>
              <a:ext cx="4050450" cy="4050450"/>
            </a:xfrm>
            <a:prstGeom prst="donut">
              <a:avLst>
                <a:gd name="adj" fmla="val 10789"/>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6" name="台形 5"/>
            <p:cNvSpPr/>
            <p:nvPr userDrawn="1"/>
          </p:nvSpPr>
          <p:spPr>
            <a:xfrm>
              <a:off x="5919624" y="2576471"/>
              <a:ext cx="776534" cy="898904"/>
            </a:xfrm>
            <a:prstGeom prst="trapezoid">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台形 9"/>
            <p:cNvSpPr/>
            <p:nvPr userDrawn="1"/>
          </p:nvSpPr>
          <p:spPr>
            <a:xfrm rot="10800000">
              <a:off x="5919624" y="6764875"/>
              <a:ext cx="776534" cy="898904"/>
            </a:xfrm>
            <a:prstGeom prst="trapezoid">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3" name="グループ化 12"/>
            <p:cNvGrpSpPr/>
            <p:nvPr userDrawn="1"/>
          </p:nvGrpSpPr>
          <p:grpSpPr>
            <a:xfrm rot="8683707">
              <a:off x="5919624" y="2599846"/>
              <a:ext cx="776534" cy="5087308"/>
              <a:chOff x="9953296" y="2728871"/>
              <a:chExt cx="776534" cy="5087308"/>
            </a:xfrm>
            <a:grpFill/>
          </p:grpSpPr>
          <p:sp>
            <p:nvSpPr>
              <p:cNvPr id="11" name="台形 10"/>
              <p:cNvSpPr/>
              <p:nvPr userDrawn="1"/>
            </p:nvSpPr>
            <p:spPr>
              <a:xfrm>
                <a:off x="9953296" y="2728871"/>
                <a:ext cx="776534" cy="898904"/>
              </a:xfrm>
              <a:prstGeom prst="trapezoid">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台形 11"/>
              <p:cNvSpPr/>
              <p:nvPr userDrawn="1"/>
            </p:nvSpPr>
            <p:spPr>
              <a:xfrm rot="10800000">
                <a:off x="9953296" y="6917275"/>
                <a:ext cx="776534" cy="898904"/>
              </a:xfrm>
              <a:prstGeom prst="trapezoid">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6" name="グループ化 15"/>
            <p:cNvGrpSpPr/>
            <p:nvPr userDrawn="1"/>
          </p:nvGrpSpPr>
          <p:grpSpPr>
            <a:xfrm rot="6486146">
              <a:off x="5930387" y="2598115"/>
              <a:ext cx="776534" cy="5087308"/>
              <a:chOff x="9953296" y="2728871"/>
              <a:chExt cx="776534" cy="5087308"/>
            </a:xfrm>
            <a:grpFill/>
          </p:grpSpPr>
          <p:sp>
            <p:nvSpPr>
              <p:cNvPr id="17" name="台形 16"/>
              <p:cNvSpPr/>
              <p:nvPr userDrawn="1"/>
            </p:nvSpPr>
            <p:spPr>
              <a:xfrm>
                <a:off x="9953296" y="2728871"/>
                <a:ext cx="776534" cy="898904"/>
              </a:xfrm>
              <a:prstGeom prst="trapezoid">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台形 17"/>
              <p:cNvSpPr/>
              <p:nvPr userDrawn="1"/>
            </p:nvSpPr>
            <p:spPr>
              <a:xfrm rot="10800000">
                <a:off x="9953296" y="6917275"/>
                <a:ext cx="776534" cy="898904"/>
              </a:xfrm>
              <a:prstGeom prst="trapezoid">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9" name="グループ化 18"/>
            <p:cNvGrpSpPr/>
            <p:nvPr userDrawn="1"/>
          </p:nvGrpSpPr>
          <p:grpSpPr>
            <a:xfrm rot="4265237">
              <a:off x="5931523" y="2576485"/>
              <a:ext cx="776534" cy="5087308"/>
              <a:chOff x="9953296" y="2728871"/>
              <a:chExt cx="776534" cy="5087308"/>
            </a:xfrm>
            <a:grpFill/>
          </p:grpSpPr>
          <p:sp>
            <p:nvSpPr>
              <p:cNvPr id="20" name="台形 19"/>
              <p:cNvSpPr/>
              <p:nvPr userDrawn="1"/>
            </p:nvSpPr>
            <p:spPr>
              <a:xfrm>
                <a:off x="9953296" y="2728871"/>
                <a:ext cx="776534" cy="898904"/>
              </a:xfrm>
              <a:prstGeom prst="trapezoid">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台形 20"/>
              <p:cNvSpPr/>
              <p:nvPr userDrawn="1"/>
            </p:nvSpPr>
            <p:spPr>
              <a:xfrm rot="10800000">
                <a:off x="9953296" y="6917275"/>
                <a:ext cx="776534" cy="898904"/>
              </a:xfrm>
              <a:prstGeom prst="trapezoid">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2" name="グループ化 21"/>
            <p:cNvGrpSpPr/>
            <p:nvPr userDrawn="1"/>
          </p:nvGrpSpPr>
          <p:grpSpPr>
            <a:xfrm rot="2213029">
              <a:off x="5911663" y="2617185"/>
              <a:ext cx="776534" cy="5087308"/>
              <a:chOff x="9953296" y="2728871"/>
              <a:chExt cx="776534" cy="5087308"/>
            </a:xfrm>
            <a:grpFill/>
          </p:grpSpPr>
          <p:sp>
            <p:nvSpPr>
              <p:cNvPr id="23" name="台形 22"/>
              <p:cNvSpPr/>
              <p:nvPr userDrawn="1"/>
            </p:nvSpPr>
            <p:spPr>
              <a:xfrm>
                <a:off x="9953296" y="2728871"/>
                <a:ext cx="776534" cy="898904"/>
              </a:xfrm>
              <a:prstGeom prst="trapezoid">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台形 23"/>
              <p:cNvSpPr/>
              <p:nvPr userDrawn="1"/>
            </p:nvSpPr>
            <p:spPr>
              <a:xfrm rot="10800000">
                <a:off x="9953296" y="6917275"/>
                <a:ext cx="776534" cy="898904"/>
              </a:xfrm>
              <a:prstGeom prst="trapezoid">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27" name="グループ化 26"/>
          <p:cNvGrpSpPr/>
          <p:nvPr userDrawn="1"/>
        </p:nvGrpSpPr>
        <p:grpSpPr>
          <a:xfrm>
            <a:off x="10821438" y="4862070"/>
            <a:ext cx="1954027" cy="1969226"/>
            <a:chOff x="3775000" y="2576471"/>
            <a:chExt cx="5088444" cy="5128022"/>
          </a:xfrm>
          <a:solidFill>
            <a:schemeClr val="accent1">
              <a:lumMod val="60000"/>
              <a:lumOff val="40000"/>
            </a:schemeClr>
          </a:solidFill>
        </p:grpSpPr>
        <p:sp>
          <p:nvSpPr>
            <p:cNvPr id="28" name="ドーナツ 27"/>
            <p:cNvSpPr/>
            <p:nvPr userDrawn="1"/>
          </p:nvSpPr>
          <p:spPr>
            <a:xfrm>
              <a:off x="4282666" y="3118275"/>
              <a:ext cx="4050450" cy="4050450"/>
            </a:xfrm>
            <a:prstGeom prst="donut">
              <a:avLst>
                <a:gd name="adj" fmla="val 10789"/>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9" name="台形 28"/>
            <p:cNvSpPr/>
            <p:nvPr userDrawn="1"/>
          </p:nvSpPr>
          <p:spPr>
            <a:xfrm>
              <a:off x="5919624" y="2576471"/>
              <a:ext cx="776534" cy="898904"/>
            </a:xfrm>
            <a:prstGeom prst="trapezoid">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台形 29"/>
            <p:cNvSpPr/>
            <p:nvPr userDrawn="1"/>
          </p:nvSpPr>
          <p:spPr>
            <a:xfrm rot="10800000">
              <a:off x="5919624" y="6764875"/>
              <a:ext cx="776534" cy="898904"/>
            </a:xfrm>
            <a:prstGeom prst="trapezoid">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1" name="グループ化 30"/>
            <p:cNvGrpSpPr/>
            <p:nvPr userDrawn="1"/>
          </p:nvGrpSpPr>
          <p:grpSpPr>
            <a:xfrm rot="8683707">
              <a:off x="5919624" y="2599846"/>
              <a:ext cx="776534" cy="5087308"/>
              <a:chOff x="9953296" y="2728871"/>
              <a:chExt cx="776534" cy="5087308"/>
            </a:xfrm>
            <a:grpFill/>
          </p:grpSpPr>
          <p:sp>
            <p:nvSpPr>
              <p:cNvPr id="41" name="台形 40"/>
              <p:cNvSpPr/>
              <p:nvPr userDrawn="1"/>
            </p:nvSpPr>
            <p:spPr>
              <a:xfrm>
                <a:off x="9953296" y="2728871"/>
                <a:ext cx="776534" cy="898904"/>
              </a:xfrm>
              <a:prstGeom prst="trapezoid">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台形 41"/>
              <p:cNvSpPr/>
              <p:nvPr userDrawn="1"/>
            </p:nvSpPr>
            <p:spPr>
              <a:xfrm rot="10800000">
                <a:off x="9953296" y="6917275"/>
                <a:ext cx="776534" cy="898904"/>
              </a:xfrm>
              <a:prstGeom prst="trapezoid">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2" name="グループ化 31"/>
            <p:cNvGrpSpPr/>
            <p:nvPr userDrawn="1"/>
          </p:nvGrpSpPr>
          <p:grpSpPr>
            <a:xfrm rot="6486146">
              <a:off x="5930387" y="2598115"/>
              <a:ext cx="776534" cy="5087308"/>
              <a:chOff x="9953296" y="2728871"/>
              <a:chExt cx="776534" cy="5087308"/>
            </a:xfrm>
            <a:grpFill/>
          </p:grpSpPr>
          <p:sp>
            <p:nvSpPr>
              <p:cNvPr id="39" name="台形 38"/>
              <p:cNvSpPr/>
              <p:nvPr userDrawn="1"/>
            </p:nvSpPr>
            <p:spPr>
              <a:xfrm>
                <a:off x="9953296" y="2728871"/>
                <a:ext cx="776534" cy="898904"/>
              </a:xfrm>
              <a:prstGeom prst="trapezoid">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台形 39"/>
              <p:cNvSpPr/>
              <p:nvPr userDrawn="1"/>
            </p:nvSpPr>
            <p:spPr>
              <a:xfrm rot="10800000">
                <a:off x="9953296" y="6917275"/>
                <a:ext cx="776534" cy="898904"/>
              </a:xfrm>
              <a:prstGeom prst="trapezoid">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3" name="グループ化 32"/>
            <p:cNvGrpSpPr/>
            <p:nvPr userDrawn="1"/>
          </p:nvGrpSpPr>
          <p:grpSpPr>
            <a:xfrm rot="4265237">
              <a:off x="5931523" y="2576485"/>
              <a:ext cx="776534" cy="5087308"/>
              <a:chOff x="9953296" y="2728871"/>
              <a:chExt cx="776534" cy="5087308"/>
            </a:xfrm>
            <a:grpFill/>
          </p:grpSpPr>
          <p:sp>
            <p:nvSpPr>
              <p:cNvPr id="37" name="台形 36"/>
              <p:cNvSpPr/>
              <p:nvPr userDrawn="1"/>
            </p:nvSpPr>
            <p:spPr>
              <a:xfrm>
                <a:off x="9953296" y="2728871"/>
                <a:ext cx="776534" cy="898904"/>
              </a:xfrm>
              <a:prstGeom prst="trapezoid">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台形 37"/>
              <p:cNvSpPr/>
              <p:nvPr userDrawn="1"/>
            </p:nvSpPr>
            <p:spPr>
              <a:xfrm rot="10800000">
                <a:off x="9953296" y="6917275"/>
                <a:ext cx="776534" cy="898904"/>
              </a:xfrm>
              <a:prstGeom prst="trapezoid">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4" name="グループ化 33"/>
            <p:cNvGrpSpPr/>
            <p:nvPr userDrawn="1"/>
          </p:nvGrpSpPr>
          <p:grpSpPr>
            <a:xfrm rot="2213029">
              <a:off x="5911663" y="2617185"/>
              <a:ext cx="776534" cy="5087308"/>
              <a:chOff x="9953296" y="2728871"/>
              <a:chExt cx="776534" cy="5087308"/>
            </a:xfrm>
            <a:grpFill/>
          </p:grpSpPr>
          <p:sp>
            <p:nvSpPr>
              <p:cNvPr id="35" name="台形 34"/>
              <p:cNvSpPr/>
              <p:nvPr userDrawn="1"/>
            </p:nvSpPr>
            <p:spPr>
              <a:xfrm>
                <a:off x="9953296" y="2728871"/>
                <a:ext cx="776534" cy="898904"/>
              </a:xfrm>
              <a:prstGeom prst="trapezoid">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台形 35"/>
              <p:cNvSpPr/>
              <p:nvPr userDrawn="1"/>
            </p:nvSpPr>
            <p:spPr>
              <a:xfrm rot="10800000">
                <a:off x="9953296" y="6917275"/>
                <a:ext cx="776534" cy="898904"/>
              </a:xfrm>
              <a:prstGeom prst="trapezoid">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43" name="グループ化 42"/>
          <p:cNvGrpSpPr/>
          <p:nvPr userDrawn="1"/>
        </p:nvGrpSpPr>
        <p:grpSpPr>
          <a:xfrm>
            <a:off x="6720664" y="5228491"/>
            <a:ext cx="2475236" cy="2494489"/>
            <a:chOff x="3775000" y="2576471"/>
            <a:chExt cx="5088444" cy="5128022"/>
          </a:xfrm>
          <a:solidFill>
            <a:schemeClr val="accent1">
              <a:lumMod val="60000"/>
              <a:lumOff val="40000"/>
            </a:schemeClr>
          </a:solidFill>
        </p:grpSpPr>
        <p:sp>
          <p:nvSpPr>
            <p:cNvPr id="44" name="ドーナツ 43"/>
            <p:cNvSpPr/>
            <p:nvPr userDrawn="1"/>
          </p:nvSpPr>
          <p:spPr>
            <a:xfrm>
              <a:off x="4282666" y="3118275"/>
              <a:ext cx="4050450" cy="4050450"/>
            </a:xfrm>
            <a:prstGeom prst="donut">
              <a:avLst>
                <a:gd name="adj" fmla="val 10789"/>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5" name="台形 44"/>
            <p:cNvSpPr/>
            <p:nvPr userDrawn="1"/>
          </p:nvSpPr>
          <p:spPr>
            <a:xfrm>
              <a:off x="5919624" y="2576471"/>
              <a:ext cx="776534" cy="898904"/>
            </a:xfrm>
            <a:prstGeom prst="trapezoid">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台形 45"/>
            <p:cNvSpPr/>
            <p:nvPr userDrawn="1"/>
          </p:nvSpPr>
          <p:spPr>
            <a:xfrm rot="10800000">
              <a:off x="5919624" y="6764875"/>
              <a:ext cx="776534" cy="898904"/>
            </a:xfrm>
            <a:prstGeom prst="trapezoid">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7" name="グループ化 46"/>
            <p:cNvGrpSpPr/>
            <p:nvPr userDrawn="1"/>
          </p:nvGrpSpPr>
          <p:grpSpPr>
            <a:xfrm rot="8683707">
              <a:off x="5919624" y="2599846"/>
              <a:ext cx="776534" cy="5087308"/>
              <a:chOff x="9953296" y="2728871"/>
              <a:chExt cx="776534" cy="5087308"/>
            </a:xfrm>
            <a:grpFill/>
          </p:grpSpPr>
          <p:sp>
            <p:nvSpPr>
              <p:cNvPr id="57" name="台形 56"/>
              <p:cNvSpPr/>
              <p:nvPr userDrawn="1"/>
            </p:nvSpPr>
            <p:spPr>
              <a:xfrm>
                <a:off x="9953296" y="2728871"/>
                <a:ext cx="776534" cy="898904"/>
              </a:xfrm>
              <a:prstGeom prst="trapezoid">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台形 57"/>
              <p:cNvSpPr/>
              <p:nvPr userDrawn="1"/>
            </p:nvSpPr>
            <p:spPr>
              <a:xfrm rot="10800000">
                <a:off x="9953296" y="6917275"/>
                <a:ext cx="776534" cy="898904"/>
              </a:xfrm>
              <a:prstGeom prst="trapezoid">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8" name="グループ化 47"/>
            <p:cNvGrpSpPr/>
            <p:nvPr userDrawn="1"/>
          </p:nvGrpSpPr>
          <p:grpSpPr>
            <a:xfrm rot="6486146">
              <a:off x="5930387" y="2598115"/>
              <a:ext cx="776534" cy="5087308"/>
              <a:chOff x="9953296" y="2728871"/>
              <a:chExt cx="776534" cy="5087308"/>
            </a:xfrm>
            <a:grpFill/>
          </p:grpSpPr>
          <p:sp>
            <p:nvSpPr>
              <p:cNvPr id="55" name="台形 54"/>
              <p:cNvSpPr/>
              <p:nvPr userDrawn="1"/>
            </p:nvSpPr>
            <p:spPr>
              <a:xfrm>
                <a:off x="9953296" y="2728871"/>
                <a:ext cx="776534" cy="898904"/>
              </a:xfrm>
              <a:prstGeom prst="trapezoid">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台形 55"/>
              <p:cNvSpPr/>
              <p:nvPr userDrawn="1"/>
            </p:nvSpPr>
            <p:spPr>
              <a:xfrm rot="10800000">
                <a:off x="9953296" y="6917275"/>
                <a:ext cx="776534" cy="898904"/>
              </a:xfrm>
              <a:prstGeom prst="trapezoid">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9" name="グループ化 48"/>
            <p:cNvGrpSpPr/>
            <p:nvPr userDrawn="1"/>
          </p:nvGrpSpPr>
          <p:grpSpPr>
            <a:xfrm rot="4265237">
              <a:off x="5931523" y="2576485"/>
              <a:ext cx="776534" cy="5087308"/>
              <a:chOff x="9953296" y="2728871"/>
              <a:chExt cx="776534" cy="5087308"/>
            </a:xfrm>
            <a:grpFill/>
          </p:grpSpPr>
          <p:sp>
            <p:nvSpPr>
              <p:cNvPr id="53" name="台形 52"/>
              <p:cNvSpPr/>
              <p:nvPr userDrawn="1"/>
            </p:nvSpPr>
            <p:spPr>
              <a:xfrm>
                <a:off x="9953296" y="2728871"/>
                <a:ext cx="776534" cy="898904"/>
              </a:xfrm>
              <a:prstGeom prst="trapezoid">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台形 53"/>
              <p:cNvSpPr/>
              <p:nvPr userDrawn="1"/>
            </p:nvSpPr>
            <p:spPr>
              <a:xfrm rot="10800000">
                <a:off x="9953296" y="6917275"/>
                <a:ext cx="776534" cy="898904"/>
              </a:xfrm>
              <a:prstGeom prst="trapezoid">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0" name="グループ化 49"/>
            <p:cNvGrpSpPr/>
            <p:nvPr userDrawn="1"/>
          </p:nvGrpSpPr>
          <p:grpSpPr>
            <a:xfrm rot="2213029">
              <a:off x="5911663" y="2617185"/>
              <a:ext cx="776534" cy="5087308"/>
              <a:chOff x="9953296" y="2728871"/>
              <a:chExt cx="776534" cy="5087308"/>
            </a:xfrm>
            <a:grpFill/>
          </p:grpSpPr>
          <p:sp>
            <p:nvSpPr>
              <p:cNvPr id="51" name="台形 50"/>
              <p:cNvSpPr/>
              <p:nvPr userDrawn="1"/>
            </p:nvSpPr>
            <p:spPr>
              <a:xfrm>
                <a:off x="9953296" y="2728871"/>
                <a:ext cx="776534" cy="898904"/>
              </a:xfrm>
              <a:prstGeom prst="trapezoid">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台形 51"/>
              <p:cNvSpPr/>
              <p:nvPr userDrawn="1"/>
            </p:nvSpPr>
            <p:spPr>
              <a:xfrm rot="10800000">
                <a:off x="9953296" y="6917275"/>
                <a:ext cx="776534" cy="898904"/>
              </a:xfrm>
              <a:prstGeom prst="trapezoid">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59" name="グループ化 58"/>
          <p:cNvGrpSpPr/>
          <p:nvPr userDrawn="1"/>
        </p:nvGrpSpPr>
        <p:grpSpPr>
          <a:xfrm>
            <a:off x="4850094" y="3546320"/>
            <a:ext cx="2368323" cy="2386745"/>
            <a:chOff x="3775000" y="2576471"/>
            <a:chExt cx="5088444" cy="5128022"/>
          </a:xfrm>
          <a:solidFill>
            <a:schemeClr val="accent1">
              <a:lumMod val="60000"/>
              <a:lumOff val="40000"/>
            </a:schemeClr>
          </a:solidFill>
        </p:grpSpPr>
        <p:sp>
          <p:nvSpPr>
            <p:cNvPr id="60" name="ドーナツ 59"/>
            <p:cNvSpPr/>
            <p:nvPr userDrawn="1"/>
          </p:nvSpPr>
          <p:spPr>
            <a:xfrm>
              <a:off x="4282666" y="3118275"/>
              <a:ext cx="4050450" cy="4050450"/>
            </a:xfrm>
            <a:prstGeom prst="donut">
              <a:avLst>
                <a:gd name="adj" fmla="val 10789"/>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61" name="台形 60"/>
            <p:cNvSpPr/>
            <p:nvPr userDrawn="1"/>
          </p:nvSpPr>
          <p:spPr>
            <a:xfrm>
              <a:off x="5919624" y="2576471"/>
              <a:ext cx="776534" cy="898904"/>
            </a:xfrm>
            <a:prstGeom prst="trapezoid">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台形 61"/>
            <p:cNvSpPr/>
            <p:nvPr userDrawn="1"/>
          </p:nvSpPr>
          <p:spPr>
            <a:xfrm rot="10800000">
              <a:off x="5919624" y="6764875"/>
              <a:ext cx="776534" cy="898904"/>
            </a:xfrm>
            <a:prstGeom prst="trapezoid">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63" name="グループ化 62"/>
            <p:cNvGrpSpPr/>
            <p:nvPr userDrawn="1"/>
          </p:nvGrpSpPr>
          <p:grpSpPr>
            <a:xfrm rot="8683707">
              <a:off x="5919624" y="2599846"/>
              <a:ext cx="776534" cy="5087308"/>
              <a:chOff x="9953296" y="2728871"/>
              <a:chExt cx="776534" cy="5087308"/>
            </a:xfrm>
            <a:grpFill/>
          </p:grpSpPr>
          <p:sp>
            <p:nvSpPr>
              <p:cNvPr id="73" name="台形 72"/>
              <p:cNvSpPr/>
              <p:nvPr userDrawn="1"/>
            </p:nvSpPr>
            <p:spPr>
              <a:xfrm>
                <a:off x="9953296" y="2728871"/>
                <a:ext cx="776534" cy="898904"/>
              </a:xfrm>
              <a:prstGeom prst="trapezoid">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 name="台形 73"/>
              <p:cNvSpPr/>
              <p:nvPr userDrawn="1"/>
            </p:nvSpPr>
            <p:spPr>
              <a:xfrm rot="10800000">
                <a:off x="9953296" y="6917275"/>
                <a:ext cx="776534" cy="898904"/>
              </a:xfrm>
              <a:prstGeom prst="trapezoid">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64" name="グループ化 63"/>
            <p:cNvGrpSpPr/>
            <p:nvPr userDrawn="1"/>
          </p:nvGrpSpPr>
          <p:grpSpPr>
            <a:xfrm rot="6486146">
              <a:off x="5930387" y="2598115"/>
              <a:ext cx="776534" cy="5087308"/>
              <a:chOff x="9953296" y="2728871"/>
              <a:chExt cx="776534" cy="5087308"/>
            </a:xfrm>
            <a:grpFill/>
          </p:grpSpPr>
          <p:sp>
            <p:nvSpPr>
              <p:cNvPr id="71" name="台形 70"/>
              <p:cNvSpPr/>
              <p:nvPr userDrawn="1"/>
            </p:nvSpPr>
            <p:spPr>
              <a:xfrm>
                <a:off x="9953296" y="2728871"/>
                <a:ext cx="776534" cy="898904"/>
              </a:xfrm>
              <a:prstGeom prst="trapezoid">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台形 71"/>
              <p:cNvSpPr/>
              <p:nvPr userDrawn="1"/>
            </p:nvSpPr>
            <p:spPr>
              <a:xfrm rot="10800000">
                <a:off x="9953296" y="6917275"/>
                <a:ext cx="776534" cy="898904"/>
              </a:xfrm>
              <a:prstGeom prst="trapezoid">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65" name="グループ化 64"/>
            <p:cNvGrpSpPr/>
            <p:nvPr userDrawn="1"/>
          </p:nvGrpSpPr>
          <p:grpSpPr>
            <a:xfrm rot="4265237">
              <a:off x="5931523" y="2576485"/>
              <a:ext cx="776534" cy="5087308"/>
              <a:chOff x="9953296" y="2728871"/>
              <a:chExt cx="776534" cy="5087308"/>
            </a:xfrm>
            <a:grpFill/>
          </p:grpSpPr>
          <p:sp>
            <p:nvSpPr>
              <p:cNvPr id="69" name="台形 68"/>
              <p:cNvSpPr/>
              <p:nvPr userDrawn="1"/>
            </p:nvSpPr>
            <p:spPr>
              <a:xfrm>
                <a:off x="9953296" y="2728871"/>
                <a:ext cx="776534" cy="898904"/>
              </a:xfrm>
              <a:prstGeom prst="trapezoid">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台形 69"/>
              <p:cNvSpPr/>
              <p:nvPr userDrawn="1"/>
            </p:nvSpPr>
            <p:spPr>
              <a:xfrm rot="10800000">
                <a:off x="9953296" y="6917275"/>
                <a:ext cx="776534" cy="898904"/>
              </a:xfrm>
              <a:prstGeom prst="trapezoid">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66" name="グループ化 65"/>
            <p:cNvGrpSpPr/>
            <p:nvPr userDrawn="1"/>
          </p:nvGrpSpPr>
          <p:grpSpPr>
            <a:xfrm rot="2213029">
              <a:off x="5911663" y="2617185"/>
              <a:ext cx="776534" cy="5087308"/>
              <a:chOff x="9953296" y="2728871"/>
              <a:chExt cx="776534" cy="5087308"/>
            </a:xfrm>
            <a:grpFill/>
          </p:grpSpPr>
          <p:sp>
            <p:nvSpPr>
              <p:cNvPr id="67" name="台形 66"/>
              <p:cNvSpPr/>
              <p:nvPr userDrawn="1"/>
            </p:nvSpPr>
            <p:spPr>
              <a:xfrm>
                <a:off x="9953296" y="2728871"/>
                <a:ext cx="776534" cy="898904"/>
              </a:xfrm>
              <a:prstGeom prst="trapezoid">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台形 67"/>
              <p:cNvSpPr/>
              <p:nvPr userDrawn="1"/>
            </p:nvSpPr>
            <p:spPr>
              <a:xfrm rot="10800000">
                <a:off x="9953296" y="6917275"/>
                <a:ext cx="776534" cy="898904"/>
              </a:xfrm>
              <a:prstGeom prst="trapezoid">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75" name="グループ化 74"/>
          <p:cNvGrpSpPr/>
          <p:nvPr userDrawn="1"/>
        </p:nvGrpSpPr>
        <p:grpSpPr>
          <a:xfrm>
            <a:off x="3068709" y="4765313"/>
            <a:ext cx="2077973" cy="2094136"/>
            <a:chOff x="3775000" y="2576471"/>
            <a:chExt cx="5088444" cy="5128022"/>
          </a:xfrm>
          <a:solidFill>
            <a:schemeClr val="accent1">
              <a:lumMod val="60000"/>
              <a:lumOff val="40000"/>
            </a:schemeClr>
          </a:solidFill>
        </p:grpSpPr>
        <p:sp>
          <p:nvSpPr>
            <p:cNvPr id="76" name="ドーナツ 75"/>
            <p:cNvSpPr/>
            <p:nvPr userDrawn="1"/>
          </p:nvSpPr>
          <p:spPr>
            <a:xfrm>
              <a:off x="4282666" y="3118275"/>
              <a:ext cx="4050450" cy="4050450"/>
            </a:xfrm>
            <a:prstGeom prst="donut">
              <a:avLst>
                <a:gd name="adj" fmla="val 10789"/>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77" name="台形 76"/>
            <p:cNvSpPr/>
            <p:nvPr userDrawn="1"/>
          </p:nvSpPr>
          <p:spPr>
            <a:xfrm>
              <a:off x="5919624" y="2576471"/>
              <a:ext cx="776534" cy="898904"/>
            </a:xfrm>
            <a:prstGeom prst="trapezoid">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台形 77"/>
            <p:cNvSpPr/>
            <p:nvPr userDrawn="1"/>
          </p:nvSpPr>
          <p:spPr>
            <a:xfrm rot="10800000">
              <a:off x="5919624" y="6764875"/>
              <a:ext cx="776534" cy="898904"/>
            </a:xfrm>
            <a:prstGeom prst="trapezoid">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9" name="グループ化 78"/>
            <p:cNvGrpSpPr/>
            <p:nvPr userDrawn="1"/>
          </p:nvGrpSpPr>
          <p:grpSpPr>
            <a:xfrm rot="8683707">
              <a:off x="5919624" y="2599846"/>
              <a:ext cx="776534" cy="5087308"/>
              <a:chOff x="9953296" y="2728871"/>
              <a:chExt cx="776534" cy="5087308"/>
            </a:xfrm>
            <a:grpFill/>
          </p:grpSpPr>
          <p:sp>
            <p:nvSpPr>
              <p:cNvPr id="89" name="台形 88"/>
              <p:cNvSpPr/>
              <p:nvPr userDrawn="1"/>
            </p:nvSpPr>
            <p:spPr>
              <a:xfrm>
                <a:off x="9953296" y="2728871"/>
                <a:ext cx="776534" cy="898904"/>
              </a:xfrm>
              <a:prstGeom prst="trapezoid">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0" name="台形 89"/>
              <p:cNvSpPr/>
              <p:nvPr userDrawn="1"/>
            </p:nvSpPr>
            <p:spPr>
              <a:xfrm rot="10800000">
                <a:off x="9953296" y="6917275"/>
                <a:ext cx="776534" cy="898904"/>
              </a:xfrm>
              <a:prstGeom prst="trapezoid">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80" name="グループ化 79"/>
            <p:cNvGrpSpPr/>
            <p:nvPr userDrawn="1"/>
          </p:nvGrpSpPr>
          <p:grpSpPr>
            <a:xfrm rot="6486146">
              <a:off x="5930387" y="2598115"/>
              <a:ext cx="776534" cy="5087308"/>
              <a:chOff x="9953296" y="2728871"/>
              <a:chExt cx="776534" cy="5087308"/>
            </a:xfrm>
            <a:grpFill/>
          </p:grpSpPr>
          <p:sp>
            <p:nvSpPr>
              <p:cNvPr id="87" name="台形 86"/>
              <p:cNvSpPr/>
              <p:nvPr userDrawn="1"/>
            </p:nvSpPr>
            <p:spPr>
              <a:xfrm>
                <a:off x="9953296" y="2728871"/>
                <a:ext cx="776534" cy="898904"/>
              </a:xfrm>
              <a:prstGeom prst="trapezoid">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8" name="台形 87"/>
              <p:cNvSpPr/>
              <p:nvPr userDrawn="1"/>
            </p:nvSpPr>
            <p:spPr>
              <a:xfrm rot="10800000">
                <a:off x="9953296" y="6917275"/>
                <a:ext cx="776534" cy="898904"/>
              </a:xfrm>
              <a:prstGeom prst="trapezoid">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81" name="グループ化 80"/>
            <p:cNvGrpSpPr/>
            <p:nvPr userDrawn="1"/>
          </p:nvGrpSpPr>
          <p:grpSpPr>
            <a:xfrm rot="4265237">
              <a:off x="5931523" y="2576485"/>
              <a:ext cx="776534" cy="5087308"/>
              <a:chOff x="9953296" y="2728871"/>
              <a:chExt cx="776534" cy="5087308"/>
            </a:xfrm>
            <a:grpFill/>
          </p:grpSpPr>
          <p:sp>
            <p:nvSpPr>
              <p:cNvPr id="85" name="台形 84"/>
              <p:cNvSpPr/>
              <p:nvPr userDrawn="1"/>
            </p:nvSpPr>
            <p:spPr>
              <a:xfrm>
                <a:off x="9953296" y="2728871"/>
                <a:ext cx="776534" cy="898904"/>
              </a:xfrm>
              <a:prstGeom prst="trapezoid">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台形 85"/>
              <p:cNvSpPr/>
              <p:nvPr userDrawn="1"/>
            </p:nvSpPr>
            <p:spPr>
              <a:xfrm rot="10800000">
                <a:off x="9953296" y="6917275"/>
                <a:ext cx="776534" cy="898904"/>
              </a:xfrm>
              <a:prstGeom prst="trapezoid">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82" name="グループ化 81"/>
            <p:cNvGrpSpPr/>
            <p:nvPr userDrawn="1"/>
          </p:nvGrpSpPr>
          <p:grpSpPr>
            <a:xfrm rot="2213029">
              <a:off x="5911663" y="2617185"/>
              <a:ext cx="776534" cy="5087308"/>
              <a:chOff x="9953296" y="2728871"/>
              <a:chExt cx="776534" cy="5087308"/>
            </a:xfrm>
            <a:grpFill/>
          </p:grpSpPr>
          <p:sp>
            <p:nvSpPr>
              <p:cNvPr id="83" name="台形 82"/>
              <p:cNvSpPr/>
              <p:nvPr userDrawn="1"/>
            </p:nvSpPr>
            <p:spPr>
              <a:xfrm>
                <a:off x="9953296" y="2728871"/>
                <a:ext cx="776534" cy="898904"/>
              </a:xfrm>
              <a:prstGeom prst="trapezoid">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 name="台形 83"/>
              <p:cNvSpPr/>
              <p:nvPr userDrawn="1"/>
            </p:nvSpPr>
            <p:spPr>
              <a:xfrm rot="10800000">
                <a:off x="9953296" y="6917275"/>
                <a:ext cx="776534" cy="898904"/>
              </a:xfrm>
              <a:prstGeom prst="trapezoid">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91" name="テキスト プレースホルダー 11"/>
          <p:cNvSpPr>
            <a:spLocks noGrp="1"/>
          </p:cNvSpPr>
          <p:nvPr>
            <p:ph type="body" sz="quarter" idx="16" hasCustomPrompt="1"/>
          </p:nvPr>
        </p:nvSpPr>
        <p:spPr>
          <a:xfrm>
            <a:off x="1057972" y="7777592"/>
            <a:ext cx="4294891" cy="1625815"/>
          </a:xfrm>
        </p:spPr>
        <p:txBody>
          <a:bodyPr anchor="t">
            <a:noAutofit/>
          </a:bodyPr>
          <a:lstStyle>
            <a:lvl1pPr algn="l">
              <a:lnSpc>
                <a:spcPct val="120000"/>
              </a:lnSpc>
              <a:spcBef>
                <a:spcPts val="0"/>
              </a:spcBef>
              <a:defRPr sz="1800">
                <a:solidFill>
                  <a:schemeClr val="tx1"/>
                </a:solidFill>
                <a:latin typeface="+mn-lt"/>
              </a:defRPr>
            </a:lvl1pPr>
          </a:lstStyle>
          <a:p>
            <a:pPr lvl="0"/>
            <a:r>
              <a:rPr lang="en-US" altLang="ja-JP"/>
              <a:t>Text Here</a:t>
            </a:r>
            <a:endParaRPr lang="en-US"/>
          </a:p>
        </p:txBody>
      </p:sp>
      <p:sp>
        <p:nvSpPr>
          <p:cNvPr id="92" name="テキスト プレースホルダー 11"/>
          <p:cNvSpPr>
            <a:spLocks noGrp="1"/>
          </p:cNvSpPr>
          <p:nvPr>
            <p:ph type="body" sz="quarter" idx="17" hasCustomPrompt="1"/>
          </p:nvPr>
        </p:nvSpPr>
        <p:spPr>
          <a:xfrm>
            <a:off x="1057972" y="7236332"/>
            <a:ext cx="4294891" cy="645023"/>
          </a:xfrm>
        </p:spPr>
        <p:txBody>
          <a:bodyPr anchor="b">
            <a:noAutofit/>
          </a:bodyPr>
          <a:lstStyle>
            <a:lvl1pPr algn="l">
              <a:lnSpc>
                <a:spcPct val="120000"/>
              </a:lnSpc>
              <a:defRPr sz="2400" spc="300">
                <a:solidFill>
                  <a:schemeClr val="accent1"/>
                </a:solidFill>
                <a:latin typeface="+mj-lt"/>
              </a:defRPr>
            </a:lvl1pPr>
          </a:lstStyle>
          <a:p>
            <a:pPr lvl="0"/>
            <a:r>
              <a:rPr lang="en-US" altLang="ja-JP"/>
              <a:t>TEXT HERE</a:t>
            </a:r>
            <a:endParaRPr lang="en-US"/>
          </a:p>
        </p:txBody>
      </p:sp>
      <p:sp>
        <p:nvSpPr>
          <p:cNvPr id="93" name="テキスト プレースホルダー 11"/>
          <p:cNvSpPr>
            <a:spLocks noGrp="1"/>
          </p:cNvSpPr>
          <p:nvPr>
            <p:ph type="body" sz="quarter" idx="18" hasCustomPrompt="1"/>
          </p:nvPr>
        </p:nvSpPr>
        <p:spPr>
          <a:xfrm>
            <a:off x="805021" y="2473401"/>
            <a:ext cx="4312026" cy="1625815"/>
          </a:xfrm>
        </p:spPr>
        <p:txBody>
          <a:bodyPr anchor="t">
            <a:noAutofit/>
          </a:bodyPr>
          <a:lstStyle>
            <a:lvl1pPr algn="l">
              <a:lnSpc>
                <a:spcPct val="120000"/>
              </a:lnSpc>
              <a:spcBef>
                <a:spcPts val="0"/>
              </a:spcBef>
              <a:defRPr sz="1800">
                <a:solidFill>
                  <a:schemeClr val="tx1"/>
                </a:solidFill>
                <a:latin typeface="+mn-lt"/>
              </a:defRPr>
            </a:lvl1pPr>
          </a:lstStyle>
          <a:p>
            <a:pPr lvl="0"/>
            <a:r>
              <a:rPr lang="en-US" altLang="ja-JP"/>
              <a:t>Text Here</a:t>
            </a:r>
            <a:endParaRPr lang="en-US"/>
          </a:p>
        </p:txBody>
      </p:sp>
      <p:sp>
        <p:nvSpPr>
          <p:cNvPr id="94" name="テキスト プレースホルダー 11"/>
          <p:cNvSpPr>
            <a:spLocks noGrp="1"/>
          </p:cNvSpPr>
          <p:nvPr>
            <p:ph type="body" sz="quarter" idx="19" hasCustomPrompt="1"/>
          </p:nvPr>
        </p:nvSpPr>
        <p:spPr>
          <a:xfrm>
            <a:off x="805021" y="1932141"/>
            <a:ext cx="4312026" cy="645023"/>
          </a:xfrm>
        </p:spPr>
        <p:txBody>
          <a:bodyPr anchor="b">
            <a:noAutofit/>
          </a:bodyPr>
          <a:lstStyle>
            <a:lvl1pPr algn="l">
              <a:lnSpc>
                <a:spcPct val="120000"/>
              </a:lnSpc>
              <a:defRPr sz="2400" spc="300">
                <a:solidFill>
                  <a:schemeClr val="accent1"/>
                </a:solidFill>
                <a:latin typeface="+mj-lt"/>
              </a:defRPr>
            </a:lvl1pPr>
          </a:lstStyle>
          <a:p>
            <a:pPr lvl="0"/>
            <a:r>
              <a:rPr lang="en-US" altLang="ja-JP"/>
              <a:t>TEXT HERE</a:t>
            </a:r>
            <a:endParaRPr lang="en-US"/>
          </a:p>
        </p:txBody>
      </p:sp>
      <p:sp>
        <p:nvSpPr>
          <p:cNvPr id="95" name="テキスト プレースホルダー 11"/>
          <p:cNvSpPr>
            <a:spLocks noGrp="1"/>
          </p:cNvSpPr>
          <p:nvPr>
            <p:ph type="body" sz="quarter" idx="20" hasCustomPrompt="1"/>
          </p:nvPr>
        </p:nvSpPr>
        <p:spPr>
          <a:xfrm>
            <a:off x="13103646" y="5342450"/>
            <a:ext cx="4905545" cy="1625815"/>
          </a:xfrm>
        </p:spPr>
        <p:txBody>
          <a:bodyPr anchor="t">
            <a:noAutofit/>
          </a:bodyPr>
          <a:lstStyle>
            <a:lvl1pPr algn="l">
              <a:lnSpc>
                <a:spcPct val="120000"/>
              </a:lnSpc>
              <a:spcBef>
                <a:spcPts val="0"/>
              </a:spcBef>
              <a:defRPr sz="1800">
                <a:solidFill>
                  <a:schemeClr val="tx1"/>
                </a:solidFill>
                <a:latin typeface="+mn-lt"/>
              </a:defRPr>
            </a:lvl1pPr>
          </a:lstStyle>
          <a:p>
            <a:pPr lvl="0"/>
            <a:r>
              <a:rPr lang="en-US" altLang="ja-JP"/>
              <a:t>Text Here</a:t>
            </a:r>
            <a:endParaRPr lang="en-US"/>
          </a:p>
        </p:txBody>
      </p:sp>
      <p:sp>
        <p:nvSpPr>
          <p:cNvPr id="96" name="テキスト プレースホルダー 11"/>
          <p:cNvSpPr>
            <a:spLocks noGrp="1"/>
          </p:cNvSpPr>
          <p:nvPr>
            <p:ph type="body" sz="quarter" idx="21" hasCustomPrompt="1"/>
          </p:nvPr>
        </p:nvSpPr>
        <p:spPr>
          <a:xfrm>
            <a:off x="13103646" y="4801190"/>
            <a:ext cx="4905545" cy="645023"/>
          </a:xfrm>
        </p:spPr>
        <p:txBody>
          <a:bodyPr anchor="b">
            <a:noAutofit/>
          </a:bodyPr>
          <a:lstStyle>
            <a:lvl1pPr algn="l">
              <a:lnSpc>
                <a:spcPct val="120000"/>
              </a:lnSpc>
              <a:defRPr sz="2400" spc="300">
                <a:solidFill>
                  <a:schemeClr val="accent1"/>
                </a:solidFill>
                <a:latin typeface="+mj-lt"/>
              </a:defRPr>
            </a:lvl1pPr>
          </a:lstStyle>
          <a:p>
            <a:pPr lvl="0"/>
            <a:r>
              <a:rPr lang="en-US" altLang="ja-JP"/>
              <a:t>TEXT HERE</a:t>
            </a:r>
            <a:endParaRPr lang="en-US"/>
          </a:p>
        </p:txBody>
      </p:sp>
      <p:sp>
        <p:nvSpPr>
          <p:cNvPr id="97" name="テキスト プレースホルダー 11"/>
          <p:cNvSpPr>
            <a:spLocks noGrp="1"/>
          </p:cNvSpPr>
          <p:nvPr>
            <p:ph type="body" sz="quarter" idx="22" hasCustomPrompt="1"/>
          </p:nvPr>
        </p:nvSpPr>
        <p:spPr>
          <a:xfrm>
            <a:off x="11667139" y="2506057"/>
            <a:ext cx="4905545" cy="1625815"/>
          </a:xfrm>
        </p:spPr>
        <p:txBody>
          <a:bodyPr anchor="t">
            <a:noAutofit/>
          </a:bodyPr>
          <a:lstStyle>
            <a:lvl1pPr algn="l">
              <a:lnSpc>
                <a:spcPct val="120000"/>
              </a:lnSpc>
              <a:spcBef>
                <a:spcPts val="0"/>
              </a:spcBef>
              <a:defRPr sz="1800">
                <a:solidFill>
                  <a:schemeClr val="tx1"/>
                </a:solidFill>
                <a:latin typeface="+mn-lt"/>
              </a:defRPr>
            </a:lvl1pPr>
          </a:lstStyle>
          <a:p>
            <a:pPr lvl="0"/>
            <a:r>
              <a:rPr lang="en-US" altLang="ja-JP"/>
              <a:t>Text Here</a:t>
            </a:r>
            <a:endParaRPr lang="en-US"/>
          </a:p>
        </p:txBody>
      </p:sp>
      <p:sp>
        <p:nvSpPr>
          <p:cNvPr id="98" name="テキスト プレースホルダー 11"/>
          <p:cNvSpPr>
            <a:spLocks noGrp="1"/>
          </p:cNvSpPr>
          <p:nvPr>
            <p:ph type="body" sz="quarter" idx="23" hasCustomPrompt="1"/>
          </p:nvPr>
        </p:nvSpPr>
        <p:spPr>
          <a:xfrm>
            <a:off x="11667139" y="1964797"/>
            <a:ext cx="4905545" cy="645023"/>
          </a:xfrm>
        </p:spPr>
        <p:txBody>
          <a:bodyPr anchor="b">
            <a:noAutofit/>
          </a:bodyPr>
          <a:lstStyle>
            <a:lvl1pPr algn="l">
              <a:lnSpc>
                <a:spcPct val="120000"/>
              </a:lnSpc>
              <a:defRPr sz="2400" spc="300">
                <a:solidFill>
                  <a:schemeClr val="accent1"/>
                </a:solidFill>
                <a:latin typeface="+mj-lt"/>
              </a:defRPr>
            </a:lvl1pPr>
          </a:lstStyle>
          <a:p>
            <a:pPr lvl="0"/>
            <a:r>
              <a:rPr lang="en-US" altLang="ja-JP"/>
              <a:t>TEXT HERE</a:t>
            </a:r>
            <a:endParaRPr lang="en-US"/>
          </a:p>
        </p:txBody>
      </p:sp>
      <p:sp>
        <p:nvSpPr>
          <p:cNvPr id="99" name="テキスト プレースホルダー 11"/>
          <p:cNvSpPr>
            <a:spLocks noGrp="1"/>
          </p:cNvSpPr>
          <p:nvPr>
            <p:ph type="body" sz="quarter" idx="24" hasCustomPrompt="1"/>
          </p:nvPr>
        </p:nvSpPr>
        <p:spPr>
          <a:xfrm>
            <a:off x="9341327" y="7815212"/>
            <a:ext cx="4905545" cy="1625815"/>
          </a:xfrm>
        </p:spPr>
        <p:txBody>
          <a:bodyPr anchor="t">
            <a:noAutofit/>
          </a:bodyPr>
          <a:lstStyle>
            <a:lvl1pPr algn="l">
              <a:lnSpc>
                <a:spcPct val="120000"/>
              </a:lnSpc>
              <a:spcBef>
                <a:spcPts val="0"/>
              </a:spcBef>
              <a:defRPr sz="1800">
                <a:solidFill>
                  <a:schemeClr val="tx1"/>
                </a:solidFill>
                <a:latin typeface="+mn-lt"/>
              </a:defRPr>
            </a:lvl1pPr>
          </a:lstStyle>
          <a:p>
            <a:pPr lvl="0"/>
            <a:r>
              <a:rPr lang="en-US" altLang="ja-JP"/>
              <a:t>Text Here</a:t>
            </a:r>
            <a:endParaRPr lang="en-US"/>
          </a:p>
        </p:txBody>
      </p:sp>
      <p:sp>
        <p:nvSpPr>
          <p:cNvPr id="100" name="テキスト プレースホルダー 11"/>
          <p:cNvSpPr>
            <a:spLocks noGrp="1"/>
          </p:cNvSpPr>
          <p:nvPr>
            <p:ph type="body" sz="quarter" idx="25" hasCustomPrompt="1"/>
          </p:nvPr>
        </p:nvSpPr>
        <p:spPr>
          <a:xfrm>
            <a:off x="9341327" y="7273952"/>
            <a:ext cx="4905545" cy="645023"/>
          </a:xfrm>
        </p:spPr>
        <p:txBody>
          <a:bodyPr anchor="b">
            <a:noAutofit/>
          </a:bodyPr>
          <a:lstStyle>
            <a:lvl1pPr algn="l">
              <a:lnSpc>
                <a:spcPct val="120000"/>
              </a:lnSpc>
              <a:defRPr sz="2400" spc="300">
                <a:solidFill>
                  <a:schemeClr val="accent1"/>
                </a:solidFill>
                <a:latin typeface="+mj-lt"/>
              </a:defRPr>
            </a:lvl1pPr>
          </a:lstStyle>
          <a:p>
            <a:pPr lvl="0"/>
            <a:r>
              <a:rPr lang="en-US" altLang="ja-JP"/>
              <a:t>TEXT HERE</a:t>
            </a:r>
            <a:endParaRPr lang="en-US"/>
          </a:p>
        </p:txBody>
      </p:sp>
      <p:grpSp>
        <p:nvGrpSpPr>
          <p:cNvPr id="8" name="グループ化 7"/>
          <p:cNvGrpSpPr/>
          <p:nvPr userDrawn="1"/>
        </p:nvGrpSpPr>
        <p:grpSpPr>
          <a:xfrm>
            <a:off x="5214551" y="2965622"/>
            <a:ext cx="894445" cy="1824663"/>
            <a:chOff x="5214551" y="2965622"/>
            <a:chExt cx="894445" cy="1824663"/>
          </a:xfrm>
        </p:grpSpPr>
        <p:sp>
          <p:nvSpPr>
            <p:cNvPr id="108" name="円/楕円 107"/>
            <p:cNvSpPr/>
            <p:nvPr userDrawn="1"/>
          </p:nvSpPr>
          <p:spPr>
            <a:xfrm>
              <a:off x="5948968" y="4630257"/>
              <a:ext cx="160028" cy="160028"/>
            </a:xfrm>
            <a:prstGeom prst="ellipse">
              <a:avLst/>
            </a:prstGeom>
            <a:solidFill>
              <a:schemeClr val="accent1"/>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7" name="フリーフォーム 116"/>
            <p:cNvSpPr/>
            <p:nvPr userDrawn="1"/>
          </p:nvSpPr>
          <p:spPr>
            <a:xfrm>
              <a:off x="5214551" y="2965622"/>
              <a:ext cx="853068" cy="1729946"/>
            </a:xfrm>
            <a:custGeom>
              <a:avLst/>
              <a:gdLst>
                <a:gd name="connsiteX0" fmla="*/ 803190 w 853068"/>
                <a:gd name="connsiteY0" fmla="*/ 2384854 h 2384854"/>
                <a:gd name="connsiteX1" fmla="*/ 766119 w 853068"/>
                <a:gd name="connsiteY1" fmla="*/ 877329 h 2384854"/>
                <a:gd name="connsiteX2" fmla="*/ 0 w 853068"/>
                <a:gd name="connsiteY2" fmla="*/ 0 h 2384854"/>
              </a:gdLst>
              <a:ahLst/>
              <a:cxnLst>
                <a:cxn ang="0">
                  <a:pos x="connsiteX0" y="connsiteY0"/>
                </a:cxn>
                <a:cxn ang="0">
                  <a:pos x="connsiteX1" y="connsiteY1"/>
                </a:cxn>
                <a:cxn ang="0">
                  <a:pos x="connsiteX2" y="connsiteY2"/>
                </a:cxn>
              </a:cxnLst>
              <a:rect l="l" t="t" r="r" b="b"/>
              <a:pathLst>
                <a:path w="853068" h="2384854">
                  <a:moveTo>
                    <a:pt x="803190" y="2384854"/>
                  </a:moveTo>
                  <a:cubicBezTo>
                    <a:pt x="851587" y="1829829"/>
                    <a:pt x="899984" y="1274805"/>
                    <a:pt x="766119" y="877329"/>
                  </a:cubicBezTo>
                  <a:cubicBezTo>
                    <a:pt x="632254" y="479853"/>
                    <a:pt x="316127" y="239926"/>
                    <a:pt x="0" y="0"/>
                  </a:cubicBezTo>
                </a:path>
              </a:pathLst>
            </a:custGeom>
            <a:noFill/>
            <a:ln w="12700" cmpd="thinThick">
              <a:solidFill>
                <a:schemeClr val="accent1"/>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4" name="グループ化 13"/>
          <p:cNvGrpSpPr/>
          <p:nvPr userDrawn="1"/>
        </p:nvGrpSpPr>
        <p:grpSpPr>
          <a:xfrm>
            <a:off x="9482906" y="2323070"/>
            <a:ext cx="2033591" cy="1655487"/>
            <a:chOff x="9482906" y="2323070"/>
            <a:chExt cx="2033591" cy="1655487"/>
          </a:xfrm>
        </p:grpSpPr>
        <p:sp>
          <p:nvSpPr>
            <p:cNvPr id="106" name="円/楕円 105"/>
            <p:cNvSpPr/>
            <p:nvPr userDrawn="1"/>
          </p:nvSpPr>
          <p:spPr>
            <a:xfrm>
              <a:off x="9482906" y="3818529"/>
              <a:ext cx="160028" cy="160028"/>
            </a:xfrm>
            <a:prstGeom prst="ellipse">
              <a:avLst/>
            </a:prstGeom>
            <a:solidFill>
              <a:schemeClr val="accent1"/>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1" name="フリーフォーム 120"/>
            <p:cNvSpPr/>
            <p:nvPr userDrawn="1"/>
          </p:nvSpPr>
          <p:spPr>
            <a:xfrm>
              <a:off x="9564130" y="2323070"/>
              <a:ext cx="1952367" cy="1544595"/>
            </a:xfrm>
            <a:custGeom>
              <a:avLst/>
              <a:gdLst>
                <a:gd name="connsiteX0" fmla="*/ 0 w 1952367"/>
                <a:gd name="connsiteY0" fmla="*/ 1544595 h 1544595"/>
                <a:gd name="connsiteX1" fmla="*/ 642551 w 1952367"/>
                <a:gd name="connsiteY1" fmla="*/ 308919 h 1544595"/>
                <a:gd name="connsiteX2" fmla="*/ 1952367 w 1952367"/>
                <a:gd name="connsiteY2" fmla="*/ 0 h 1544595"/>
              </a:gdLst>
              <a:ahLst/>
              <a:cxnLst>
                <a:cxn ang="0">
                  <a:pos x="connsiteX0" y="connsiteY0"/>
                </a:cxn>
                <a:cxn ang="0">
                  <a:pos x="connsiteX1" y="connsiteY1"/>
                </a:cxn>
                <a:cxn ang="0">
                  <a:pos x="connsiteX2" y="connsiteY2"/>
                </a:cxn>
              </a:cxnLst>
              <a:rect l="l" t="t" r="r" b="b"/>
              <a:pathLst>
                <a:path w="1952367" h="1544595">
                  <a:moveTo>
                    <a:pt x="0" y="1544595"/>
                  </a:moveTo>
                  <a:cubicBezTo>
                    <a:pt x="158578" y="1055473"/>
                    <a:pt x="317157" y="566351"/>
                    <a:pt x="642551" y="308919"/>
                  </a:cubicBezTo>
                  <a:cubicBezTo>
                    <a:pt x="967945" y="51487"/>
                    <a:pt x="1460156" y="25743"/>
                    <a:pt x="1952367" y="0"/>
                  </a:cubicBezTo>
                </a:path>
              </a:pathLst>
            </a:custGeom>
            <a:noFill/>
            <a:ln w="12700" cmpd="thinThick">
              <a:solidFill>
                <a:schemeClr val="accent1"/>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 name="グループ化 6"/>
          <p:cNvGrpSpPr/>
          <p:nvPr userDrawn="1"/>
        </p:nvGrpSpPr>
        <p:grpSpPr>
          <a:xfrm>
            <a:off x="1977081" y="5726081"/>
            <a:ext cx="2206001" cy="1440838"/>
            <a:chOff x="1977081" y="5726081"/>
            <a:chExt cx="2206001" cy="1440838"/>
          </a:xfrm>
        </p:grpSpPr>
        <p:sp>
          <p:nvSpPr>
            <p:cNvPr id="103" name="円/楕円 102"/>
            <p:cNvSpPr/>
            <p:nvPr userDrawn="1"/>
          </p:nvSpPr>
          <p:spPr>
            <a:xfrm>
              <a:off x="4023054" y="5726081"/>
              <a:ext cx="160028" cy="160028"/>
            </a:xfrm>
            <a:prstGeom prst="ellipse">
              <a:avLst/>
            </a:prstGeom>
            <a:solidFill>
              <a:schemeClr val="accent1"/>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2" name="フリーフォーム 121"/>
            <p:cNvSpPr/>
            <p:nvPr userDrawn="1"/>
          </p:nvSpPr>
          <p:spPr>
            <a:xfrm>
              <a:off x="1977081" y="5807676"/>
              <a:ext cx="2075935" cy="1359243"/>
            </a:xfrm>
            <a:custGeom>
              <a:avLst/>
              <a:gdLst>
                <a:gd name="connsiteX0" fmla="*/ 2075935 w 2075935"/>
                <a:gd name="connsiteY0" fmla="*/ 0 h 1359243"/>
                <a:gd name="connsiteX1" fmla="*/ 778476 w 2075935"/>
                <a:gd name="connsiteY1" fmla="*/ 358346 h 1359243"/>
                <a:gd name="connsiteX2" fmla="*/ 0 w 2075935"/>
                <a:gd name="connsiteY2" fmla="*/ 1359243 h 1359243"/>
              </a:gdLst>
              <a:ahLst/>
              <a:cxnLst>
                <a:cxn ang="0">
                  <a:pos x="connsiteX0" y="connsiteY0"/>
                </a:cxn>
                <a:cxn ang="0">
                  <a:pos x="connsiteX1" y="connsiteY1"/>
                </a:cxn>
                <a:cxn ang="0">
                  <a:pos x="connsiteX2" y="connsiteY2"/>
                </a:cxn>
              </a:cxnLst>
              <a:rect l="l" t="t" r="r" b="b"/>
              <a:pathLst>
                <a:path w="2075935" h="1359243">
                  <a:moveTo>
                    <a:pt x="2075935" y="0"/>
                  </a:moveTo>
                  <a:cubicBezTo>
                    <a:pt x="1600200" y="65903"/>
                    <a:pt x="1124465" y="131806"/>
                    <a:pt x="778476" y="358346"/>
                  </a:cubicBezTo>
                  <a:cubicBezTo>
                    <a:pt x="432487" y="584886"/>
                    <a:pt x="216243" y="972064"/>
                    <a:pt x="0" y="1359243"/>
                  </a:cubicBezTo>
                </a:path>
              </a:pathLst>
            </a:custGeom>
            <a:noFill/>
            <a:ln w="12700" cmpd="thinThick">
              <a:solidFill>
                <a:schemeClr val="accent1"/>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9" name="グループ化 8"/>
          <p:cNvGrpSpPr/>
          <p:nvPr userDrawn="1"/>
        </p:nvGrpSpPr>
        <p:grpSpPr>
          <a:xfrm>
            <a:off x="7872755" y="6385186"/>
            <a:ext cx="1431883" cy="1214219"/>
            <a:chOff x="7872755" y="6385186"/>
            <a:chExt cx="1431883" cy="1214219"/>
          </a:xfrm>
        </p:grpSpPr>
        <p:sp>
          <p:nvSpPr>
            <p:cNvPr id="105" name="円/楕円 104"/>
            <p:cNvSpPr/>
            <p:nvPr userDrawn="1"/>
          </p:nvSpPr>
          <p:spPr>
            <a:xfrm>
              <a:off x="7872755" y="6385186"/>
              <a:ext cx="160028" cy="160028"/>
            </a:xfrm>
            <a:prstGeom prst="ellipse">
              <a:avLst/>
            </a:prstGeom>
            <a:solidFill>
              <a:schemeClr val="accent1"/>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4" name="フリーフォーム 123"/>
            <p:cNvSpPr/>
            <p:nvPr userDrawn="1"/>
          </p:nvSpPr>
          <p:spPr>
            <a:xfrm>
              <a:off x="7970108" y="6524368"/>
              <a:ext cx="1334530" cy="1075037"/>
            </a:xfrm>
            <a:custGeom>
              <a:avLst/>
              <a:gdLst>
                <a:gd name="connsiteX0" fmla="*/ 0 w 1334530"/>
                <a:gd name="connsiteY0" fmla="*/ 0 h 1075037"/>
                <a:gd name="connsiteX1" fmla="*/ 494270 w 1334530"/>
                <a:gd name="connsiteY1" fmla="*/ 790832 h 1075037"/>
                <a:gd name="connsiteX2" fmla="*/ 1334530 w 1334530"/>
                <a:gd name="connsiteY2" fmla="*/ 1075037 h 1075037"/>
              </a:gdLst>
              <a:ahLst/>
              <a:cxnLst>
                <a:cxn ang="0">
                  <a:pos x="connsiteX0" y="connsiteY0"/>
                </a:cxn>
                <a:cxn ang="0">
                  <a:pos x="connsiteX1" y="connsiteY1"/>
                </a:cxn>
                <a:cxn ang="0">
                  <a:pos x="connsiteX2" y="connsiteY2"/>
                </a:cxn>
              </a:cxnLst>
              <a:rect l="l" t="t" r="r" b="b"/>
              <a:pathLst>
                <a:path w="1334530" h="1075037">
                  <a:moveTo>
                    <a:pt x="0" y="0"/>
                  </a:moveTo>
                  <a:cubicBezTo>
                    <a:pt x="135924" y="305829"/>
                    <a:pt x="271848" y="611659"/>
                    <a:pt x="494270" y="790832"/>
                  </a:cubicBezTo>
                  <a:cubicBezTo>
                    <a:pt x="716692" y="970005"/>
                    <a:pt x="1025611" y="1022521"/>
                    <a:pt x="1334530" y="1075037"/>
                  </a:cubicBezTo>
                </a:path>
              </a:pathLst>
            </a:custGeom>
            <a:noFill/>
            <a:ln w="12700" cmpd="thinThick">
              <a:solidFill>
                <a:schemeClr val="accent1"/>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5" name="グループ化 14"/>
          <p:cNvGrpSpPr/>
          <p:nvPr userDrawn="1"/>
        </p:nvGrpSpPr>
        <p:grpSpPr>
          <a:xfrm>
            <a:off x="11714086" y="5075269"/>
            <a:ext cx="1322292" cy="852587"/>
            <a:chOff x="11714086" y="5075269"/>
            <a:chExt cx="1322292" cy="852587"/>
          </a:xfrm>
        </p:grpSpPr>
        <p:sp>
          <p:nvSpPr>
            <p:cNvPr id="107" name="円/楕円 106"/>
            <p:cNvSpPr/>
            <p:nvPr userDrawn="1"/>
          </p:nvSpPr>
          <p:spPr>
            <a:xfrm>
              <a:off x="11714086" y="5767828"/>
              <a:ext cx="160028" cy="160028"/>
            </a:xfrm>
            <a:prstGeom prst="ellipse">
              <a:avLst/>
            </a:prstGeom>
            <a:solidFill>
              <a:schemeClr val="accent1"/>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5" name="フリーフォーム 124"/>
            <p:cNvSpPr/>
            <p:nvPr userDrawn="1"/>
          </p:nvSpPr>
          <p:spPr>
            <a:xfrm>
              <a:off x="11813059" y="5075269"/>
              <a:ext cx="1223319" cy="757120"/>
            </a:xfrm>
            <a:custGeom>
              <a:avLst/>
              <a:gdLst>
                <a:gd name="connsiteX0" fmla="*/ 0 w 1223319"/>
                <a:gd name="connsiteY0" fmla="*/ 757120 h 757120"/>
                <a:gd name="connsiteX1" fmla="*/ 593125 w 1223319"/>
                <a:gd name="connsiteY1" fmla="*/ 114569 h 757120"/>
                <a:gd name="connsiteX2" fmla="*/ 1223319 w 1223319"/>
                <a:gd name="connsiteY2" fmla="*/ 3358 h 757120"/>
              </a:gdLst>
              <a:ahLst/>
              <a:cxnLst>
                <a:cxn ang="0">
                  <a:pos x="connsiteX0" y="connsiteY0"/>
                </a:cxn>
                <a:cxn ang="0">
                  <a:pos x="connsiteX1" y="connsiteY1"/>
                </a:cxn>
                <a:cxn ang="0">
                  <a:pos x="connsiteX2" y="connsiteY2"/>
                </a:cxn>
              </a:cxnLst>
              <a:rect l="l" t="t" r="r" b="b"/>
              <a:pathLst>
                <a:path w="1223319" h="757120">
                  <a:moveTo>
                    <a:pt x="0" y="757120"/>
                  </a:moveTo>
                  <a:cubicBezTo>
                    <a:pt x="194619" y="498658"/>
                    <a:pt x="389239" y="240196"/>
                    <a:pt x="593125" y="114569"/>
                  </a:cubicBezTo>
                  <a:cubicBezTo>
                    <a:pt x="797011" y="-11058"/>
                    <a:pt x="1010165" y="-3850"/>
                    <a:pt x="1223319" y="3358"/>
                  </a:cubicBezTo>
                </a:path>
              </a:pathLst>
            </a:custGeom>
            <a:noFill/>
            <a:ln w="12700" cmpd="thinThick">
              <a:solidFill>
                <a:schemeClr val="accent1"/>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13887910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Plan Table 1">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lang="en-US" altLang="ja-JP"/>
              <a:t>SLIDE TITLE HERE</a:t>
            </a:r>
            <a:endParaRPr kumimoji="1" lang="ja-JP" altLang="en-US"/>
          </a:p>
        </p:txBody>
      </p:sp>
      <p:sp>
        <p:nvSpPr>
          <p:cNvPr id="3" name="フッター プレースホルダー 2"/>
          <p:cNvSpPr>
            <a:spLocks noGrp="1"/>
          </p:cNvSpPr>
          <p:nvPr>
            <p:ph type="ftr" sz="quarter" idx="10"/>
          </p:nvPr>
        </p:nvSpPr>
        <p:spPr>
          <a:xfrm>
            <a:off x="9413236" y="9591367"/>
            <a:ext cx="7776864" cy="547688"/>
          </a:xfrm>
          <a:prstGeom prst="rect">
            <a:avLst/>
          </a:prstGeom>
        </p:spPr>
        <p:txBody>
          <a:bodyPr/>
          <a:lstStyle/>
          <a:p>
            <a:r>
              <a:rPr lang="en-US"/>
              <a:t>The Power of PowerPoint | thepopp.com</a:t>
            </a:r>
          </a:p>
        </p:txBody>
      </p:sp>
      <p:sp>
        <p:nvSpPr>
          <p:cNvPr id="4" name="スライド番号プレースホルダー 3"/>
          <p:cNvSpPr>
            <a:spLocks noGrp="1"/>
          </p:cNvSpPr>
          <p:nvPr>
            <p:ph type="sldNum" sz="quarter" idx="11"/>
          </p:nvPr>
        </p:nvSpPr>
        <p:spPr/>
        <p:txBody>
          <a:bodyPr/>
          <a:lstStyle/>
          <a:p>
            <a:fld id="{387164BF-D67A-46C0-81D2-5BAF67C00C80}" type="slidenum">
              <a:rPr lang="en-US" smtClean="0"/>
              <a:pPr/>
              <a:t>‹#›</a:t>
            </a:fld>
            <a:endParaRPr lang="en-US"/>
          </a:p>
        </p:txBody>
      </p:sp>
      <p:grpSp>
        <p:nvGrpSpPr>
          <p:cNvPr id="13" name="グループ化 12"/>
          <p:cNvGrpSpPr/>
          <p:nvPr userDrawn="1"/>
        </p:nvGrpSpPr>
        <p:grpSpPr>
          <a:xfrm>
            <a:off x="1582365" y="1826282"/>
            <a:ext cx="4545506" cy="5621309"/>
            <a:chOff x="1582365" y="2308464"/>
            <a:chExt cx="4545506" cy="5621309"/>
          </a:xfrm>
        </p:grpSpPr>
        <p:sp>
          <p:nvSpPr>
            <p:cNvPr id="5" name="角丸四角形 4"/>
            <p:cNvSpPr/>
            <p:nvPr userDrawn="1"/>
          </p:nvSpPr>
          <p:spPr>
            <a:xfrm>
              <a:off x="1582366" y="2308464"/>
              <a:ext cx="4545505" cy="5621309"/>
            </a:xfrm>
            <a:prstGeom prst="roundRect">
              <a:avLst>
                <a:gd name="adj" fmla="val 2803"/>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 name="正方形/長方形 5"/>
            <p:cNvSpPr/>
            <p:nvPr userDrawn="1"/>
          </p:nvSpPr>
          <p:spPr>
            <a:xfrm>
              <a:off x="1582366" y="3073270"/>
              <a:ext cx="4545505" cy="1440160"/>
            </a:xfrm>
            <a:prstGeom prst="rect">
              <a:avLst/>
            </a:prstGeom>
            <a:solidFill>
              <a:schemeClr val="accent1">
                <a:lumMod val="60000"/>
                <a:lumOff val="4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 name="正方形/長方形 6"/>
            <p:cNvSpPr/>
            <p:nvPr userDrawn="1"/>
          </p:nvSpPr>
          <p:spPr>
            <a:xfrm>
              <a:off x="1582365" y="4513430"/>
              <a:ext cx="4545505" cy="2876283"/>
            </a:xfrm>
            <a:prstGeom prst="rect">
              <a:avLst/>
            </a:prstGeom>
            <a:solidFill>
              <a:schemeClr val="accent1">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
        <p:nvSpPr>
          <p:cNvPr id="14" name="テキスト プレースホルダー 11"/>
          <p:cNvSpPr>
            <a:spLocks noGrp="1"/>
          </p:cNvSpPr>
          <p:nvPr>
            <p:ph type="body" sz="quarter" idx="36" hasCustomPrompt="1"/>
          </p:nvPr>
        </p:nvSpPr>
        <p:spPr>
          <a:xfrm>
            <a:off x="1582365" y="1817885"/>
            <a:ext cx="4545505" cy="773203"/>
          </a:xfrm>
        </p:spPr>
        <p:txBody>
          <a:bodyPr anchor="ctr">
            <a:noAutofit/>
          </a:bodyPr>
          <a:lstStyle>
            <a:lvl1pPr algn="ctr">
              <a:lnSpc>
                <a:spcPct val="120000"/>
              </a:lnSpc>
              <a:defRPr sz="2800" spc="300">
                <a:solidFill>
                  <a:schemeClr val="bg1"/>
                </a:solidFill>
                <a:latin typeface="+mj-lt"/>
              </a:defRPr>
            </a:lvl1pPr>
          </a:lstStyle>
          <a:p>
            <a:pPr lvl="0"/>
            <a:r>
              <a:rPr lang="en-US" altLang="ja-JP"/>
              <a:t>TEXT HERE</a:t>
            </a:r>
            <a:endParaRPr lang="en-US"/>
          </a:p>
        </p:txBody>
      </p:sp>
      <p:sp>
        <p:nvSpPr>
          <p:cNvPr id="15" name="テキスト プレースホルダー 11"/>
          <p:cNvSpPr>
            <a:spLocks noGrp="1"/>
          </p:cNvSpPr>
          <p:nvPr>
            <p:ph type="body" sz="quarter" idx="37" hasCustomPrompt="1"/>
          </p:nvPr>
        </p:nvSpPr>
        <p:spPr>
          <a:xfrm>
            <a:off x="1582364" y="6907531"/>
            <a:ext cx="4545505" cy="540060"/>
          </a:xfrm>
        </p:spPr>
        <p:txBody>
          <a:bodyPr anchor="ctr">
            <a:noAutofit/>
          </a:bodyPr>
          <a:lstStyle>
            <a:lvl1pPr algn="ctr">
              <a:lnSpc>
                <a:spcPct val="120000"/>
              </a:lnSpc>
              <a:defRPr sz="2000" spc="300">
                <a:solidFill>
                  <a:schemeClr val="bg1"/>
                </a:solidFill>
                <a:latin typeface="+mj-lt"/>
              </a:defRPr>
            </a:lvl1pPr>
          </a:lstStyle>
          <a:p>
            <a:pPr lvl="0"/>
            <a:r>
              <a:rPr lang="en-US" altLang="ja-JP"/>
              <a:t>TEXT HERE</a:t>
            </a:r>
            <a:endParaRPr lang="en-US"/>
          </a:p>
        </p:txBody>
      </p:sp>
      <p:sp>
        <p:nvSpPr>
          <p:cNvPr id="16" name="テキスト プレースホルダー 11"/>
          <p:cNvSpPr>
            <a:spLocks noGrp="1"/>
          </p:cNvSpPr>
          <p:nvPr>
            <p:ph type="body" sz="quarter" idx="38" hasCustomPrompt="1"/>
          </p:nvPr>
        </p:nvSpPr>
        <p:spPr>
          <a:xfrm>
            <a:off x="1582366" y="2591088"/>
            <a:ext cx="4545505" cy="1440160"/>
          </a:xfrm>
        </p:spPr>
        <p:txBody>
          <a:bodyPr anchor="ctr">
            <a:noAutofit/>
          </a:bodyPr>
          <a:lstStyle>
            <a:lvl1pPr algn="ctr">
              <a:lnSpc>
                <a:spcPct val="120000"/>
              </a:lnSpc>
              <a:defRPr sz="6600" spc="300">
                <a:solidFill>
                  <a:schemeClr val="bg1"/>
                </a:solidFill>
                <a:latin typeface="+mj-lt"/>
              </a:defRPr>
            </a:lvl1pPr>
          </a:lstStyle>
          <a:p>
            <a:pPr lvl="0"/>
            <a:r>
              <a:rPr lang="en-US" altLang="ja-JP"/>
              <a:t>WORD</a:t>
            </a:r>
            <a:endParaRPr lang="en-US"/>
          </a:p>
        </p:txBody>
      </p:sp>
      <p:sp>
        <p:nvSpPr>
          <p:cNvPr id="17" name="ホームベース 16"/>
          <p:cNvSpPr/>
          <p:nvPr userDrawn="1"/>
        </p:nvSpPr>
        <p:spPr>
          <a:xfrm>
            <a:off x="1798874" y="4278776"/>
            <a:ext cx="405045" cy="315035"/>
          </a:xfrm>
          <a:prstGeom prst="homePlate">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8" name="テキスト プレースホルダー 11"/>
          <p:cNvSpPr>
            <a:spLocks noGrp="1"/>
          </p:cNvSpPr>
          <p:nvPr>
            <p:ph type="body" sz="quarter" idx="39" hasCustomPrompt="1"/>
          </p:nvPr>
        </p:nvSpPr>
        <p:spPr>
          <a:xfrm>
            <a:off x="2158915" y="4166263"/>
            <a:ext cx="3780419" cy="540060"/>
          </a:xfrm>
        </p:spPr>
        <p:txBody>
          <a:bodyPr anchor="ctr">
            <a:noAutofit/>
          </a:bodyPr>
          <a:lstStyle>
            <a:lvl1pPr algn="l">
              <a:lnSpc>
                <a:spcPct val="120000"/>
              </a:lnSpc>
              <a:defRPr sz="1800" spc="0">
                <a:solidFill>
                  <a:schemeClr val="tx1"/>
                </a:solidFill>
                <a:latin typeface="+mn-lt"/>
              </a:defRPr>
            </a:lvl1pPr>
          </a:lstStyle>
          <a:p>
            <a:pPr lvl="0"/>
            <a:r>
              <a:rPr lang="en-US" altLang="ja-JP"/>
              <a:t>TEXT HERE</a:t>
            </a:r>
            <a:endParaRPr lang="en-US"/>
          </a:p>
        </p:txBody>
      </p:sp>
      <p:sp>
        <p:nvSpPr>
          <p:cNvPr id="19" name="ホームベース 18"/>
          <p:cNvSpPr/>
          <p:nvPr userDrawn="1"/>
        </p:nvSpPr>
        <p:spPr>
          <a:xfrm>
            <a:off x="1798874" y="4973238"/>
            <a:ext cx="405045" cy="315035"/>
          </a:xfrm>
          <a:prstGeom prst="homePlate">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0" name="テキスト プレースホルダー 11"/>
          <p:cNvSpPr>
            <a:spLocks noGrp="1"/>
          </p:cNvSpPr>
          <p:nvPr>
            <p:ph type="body" sz="quarter" idx="40" hasCustomPrompt="1"/>
          </p:nvPr>
        </p:nvSpPr>
        <p:spPr>
          <a:xfrm>
            <a:off x="2158915" y="4860725"/>
            <a:ext cx="3780419" cy="540060"/>
          </a:xfrm>
        </p:spPr>
        <p:txBody>
          <a:bodyPr anchor="ctr">
            <a:noAutofit/>
          </a:bodyPr>
          <a:lstStyle>
            <a:lvl1pPr algn="l">
              <a:lnSpc>
                <a:spcPct val="120000"/>
              </a:lnSpc>
              <a:defRPr sz="1800" spc="0">
                <a:solidFill>
                  <a:schemeClr val="tx1"/>
                </a:solidFill>
                <a:latin typeface="+mn-lt"/>
              </a:defRPr>
            </a:lvl1pPr>
          </a:lstStyle>
          <a:p>
            <a:pPr lvl="0"/>
            <a:r>
              <a:rPr lang="en-US" altLang="ja-JP"/>
              <a:t>TEXT HERE</a:t>
            </a:r>
            <a:endParaRPr lang="en-US"/>
          </a:p>
        </p:txBody>
      </p:sp>
      <p:sp>
        <p:nvSpPr>
          <p:cNvPr id="21" name="ホームベース 20"/>
          <p:cNvSpPr/>
          <p:nvPr userDrawn="1"/>
        </p:nvSpPr>
        <p:spPr>
          <a:xfrm>
            <a:off x="1798874" y="5649061"/>
            <a:ext cx="405045" cy="315035"/>
          </a:xfrm>
          <a:prstGeom prst="homePlate">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2" name="テキスト プレースホルダー 11"/>
          <p:cNvSpPr>
            <a:spLocks noGrp="1"/>
          </p:cNvSpPr>
          <p:nvPr>
            <p:ph type="body" sz="quarter" idx="41" hasCustomPrompt="1"/>
          </p:nvPr>
        </p:nvSpPr>
        <p:spPr>
          <a:xfrm>
            <a:off x="2158915" y="5536548"/>
            <a:ext cx="3780419" cy="540060"/>
          </a:xfrm>
        </p:spPr>
        <p:txBody>
          <a:bodyPr anchor="ctr">
            <a:noAutofit/>
          </a:bodyPr>
          <a:lstStyle>
            <a:lvl1pPr algn="l">
              <a:lnSpc>
                <a:spcPct val="120000"/>
              </a:lnSpc>
              <a:defRPr sz="1800" spc="0">
                <a:solidFill>
                  <a:schemeClr val="tx1"/>
                </a:solidFill>
                <a:latin typeface="+mn-lt"/>
              </a:defRPr>
            </a:lvl1pPr>
          </a:lstStyle>
          <a:p>
            <a:pPr lvl="0"/>
            <a:r>
              <a:rPr lang="en-US" altLang="ja-JP"/>
              <a:t>TEXT HERE</a:t>
            </a:r>
            <a:endParaRPr lang="en-US"/>
          </a:p>
        </p:txBody>
      </p:sp>
      <p:sp>
        <p:nvSpPr>
          <p:cNvPr id="23" name="ホームベース 22"/>
          <p:cNvSpPr/>
          <p:nvPr userDrawn="1"/>
        </p:nvSpPr>
        <p:spPr>
          <a:xfrm>
            <a:off x="1798874" y="6326503"/>
            <a:ext cx="405045" cy="315035"/>
          </a:xfrm>
          <a:prstGeom prst="homePlate">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4" name="テキスト プレースホルダー 11"/>
          <p:cNvSpPr>
            <a:spLocks noGrp="1"/>
          </p:cNvSpPr>
          <p:nvPr>
            <p:ph type="body" sz="quarter" idx="42" hasCustomPrompt="1"/>
          </p:nvPr>
        </p:nvSpPr>
        <p:spPr>
          <a:xfrm>
            <a:off x="2158915" y="6213990"/>
            <a:ext cx="3780419" cy="540060"/>
          </a:xfrm>
        </p:spPr>
        <p:txBody>
          <a:bodyPr anchor="ctr">
            <a:noAutofit/>
          </a:bodyPr>
          <a:lstStyle>
            <a:lvl1pPr algn="l">
              <a:lnSpc>
                <a:spcPct val="120000"/>
              </a:lnSpc>
              <a:defRPr sz="1800" spc="0">
                <a:solidFill>
                  <a:schemeClr val="tx1"/>
                </a:solidFill>
                <a:latin typeface="+mn-lt"/>
              </a:defRPr>
            </a:lvl1pPr>
          </a:lstStyle>
          <a:p>
            <a:pPr lvl="0"/>
            <a:r>
              <a:rPr lang="en-US" altLang="ja-JP"/>
              <a:t>TEXT HERE</a:t>
            </a:r>
            <a:endParaRPr lang="en-US"/>
          </a:p>
        </p:txBody>
      </p:sp>
      <p:grpSp>
        <p:nvGrpSpPr>
          <p:cNvPr id="25" name="グループ化 24"/>
          <p:cNvGrpSpPr/>
          <p:nvPr userDrawn="1"/>
        </p:nvGrpSpPr>
        <p:grpSpPr>
          <a:xfrm>
            <a:off x="6869660" y="1830319"/>
            <a:ext cx="4545506" cy="5621309"/>
            <a:chOff x="1582365" y="2308464"/>
            <a:chExt cx="4545506" cy="5621309"/>
          </a:xfrm>
        </p:grpSpPr>
        <p:sp>
          <p:nvSpPr>
            <p:cNvPr id="26" name="角丸四角形 25"/>
            <p:cNvSpPr/>
            <p:nvPr userDrawn="1"/>
          </p:nvSpPr>
          <p:spPr>
            <a:xfrm>
              <a:off x="1582366" y="2308464"/>
              <a:ext cx="4545505" cy="5621309"/>
            </a:xfrm>
            <a:prstGeom prst="roundRect">
              <a:avLst>
                <a:gd name="adj" fmla="val 2803"/>
              </a:avLst>
            </a:prstGeom>
            <a:solidFill>
              <a:schemeClr val="accent1">
                <a:lumMod val="75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7" name="正方形/長方形 26"/>
            <p:cNvSpPr/>
            <p:nvPr userDrawn="1"/>
          </p:nvSpPr>
          <p:spPr>
            <a:xfrm>
              <a:off x="1582366" y="3073270"/>
              <a:ext cx="4545505" cy="1440160"/>
            </a:xfrm>
            <a:prstGeom prst="rect">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8" name="正方形/長方形 27"/>
            <p:cNvSpPr/>
            <p:nvPr userDrawn="1"/>
          </p:nvSpPr>
          <p:spPr>
            <a:xfrm>
              <a:off x="1582365" y="4513430"/>
              <a:ext cx="4545505" cy="2876283"/>
            </a:xfrm>
            <a:prstGeom prst="rect">
              <a:avLst/>
            </a:prstGeom>
            <a:solidFill>
              <a:schemeClr val="accent1">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
        <p:nvSpPr>
          <p:cNvPr id="29" name="テキスト プレースホルダー 11"/>
          <p:cNvSpPr>
            <a:spLocks noGrp="1"/>
          </p:cNvSpPr>
          <p:nvPr>
            <p:ph type="body" sz="quarter" idx="43" hasCustomPrompt="1"/>
          </p:nvPr>
        </p:nvSpPr>
        <p:spPr>
          <a:xfrm>
            <a:off x="6869660" y="1821922"/>
            <a:ext cx="4545505" cy="773203"/>
          </a:xfrm>
        </p:spPr>
        <p:txBody>
          <a:bodyPr anchor="ctr">
            <a:noAutofit/>
          </a:bodyPr>
          <a:lstStyle>
            <a:lvl1pPr algn="ctr">
              <a:lnSpc>
                <a:spcPct val="120000"/>
              </a:lnSpc>
              <a:defRPr sz="2800" spc="300">
                <a:solidFill>
                  <a:schemeClr val="bg1"/>
                </a:solidFill>
                <a:latin typeface="+mj-lt"/>
              </a:defRPr>
            </a:lvl1pPr>
          </a:lstStyle>
          <a:p>
            <a:pPr lvl="0"/>
            <a:r>
              <a:rPr lang="en-US" altLang="ja-JP"/>
              <a:t>TEXT HERE</a:t>
            </a:r>
            <a:endParaRPr lang="en-US"/>
          </a:p>
        </p:txBody>
      </p:sp>
      <p:sp>
        <p:nvSpPr>
          <p:cNvPr id="30" name="テキスト プレースホルダー 11"/>
          <p:cNvSpPr>
            <a:spLocks noGrp="1"/>
          </p:cNvSpPr>
          <p:nvPr>
            <p:ph type="body" sz="quarter" idx="44" hasCustomPrompt="1"/>
          </p:nvPr>
        </p:nvSpPr>
        <p:spPr>
          <a:xfrm>
            <a:off x="6869659" y="6911568"/>
            <a:ext cx="4545505" cy="540060"/>
          </a:xfrm>
        </p:spPr>
        <p:txBody>
          <a:bodyPr anchor="ctr">
            <a:noAutofit/>
          </a:bodyPr>
          <a:lstStyle>
            <a:lvl1pPr algn="ctr">
              <a:lnSpc>
                <a:spcPct val="120000"/>
              </a:lnSpc>
              <a:defRPr sz="2000" spc="300">
                <a:solidFill>
                  <a:schemeClr val="bg1"/>
                </a:solidFill>
                <a:latin typeface="+mj-lt"/>
              </a:defRPr>
            </a:lvl1pPr>
          </a:lstStyle>
          <a:p>
            <a:pPr lvl="0"/>
            <a:r>
              <a:rPr lang="en-US" altLang="ja-JP"/>
              <a:t>TEXT HERE</a:t>
            </a:r>
            <a:endParaRPr lang="en-US"/>
          </a:p>
        </p:txBody>
      </p:sp>
      <p:sp>
        <p:nvSpPr>
          <p:cNvPr id="31" name="テキスト プレースホルダー 11"/>
          <p:cNvSpPr>
            <a:spLocks noGrp="1"/>
          </p:cNvSpPr>
          <p:nvPr>
            <p:ph type="body" sz="quarter" idx="45" hasCustomPrompt="1"/>
          </p:nvPr>
        </p:nvSpPr>
        <p:spPr>
          <a:xfrm>
            <a:off x="6869661" y="2595125"/>
            <a:ext cx="4545505" cy="1440160"/>
          </a:xfrm>
        </p:spPr>
        <p:txBody>
          <a:bodyPr anchor="ctr">
            <a:noAutofit/>
          </a:bodyPr>
          <a:lstStyle>
            <a:lvl1pPr algn="ctr">
              <a:lnSpc>
                <a:spcPct val="120000"/>
              </a:lnSpc>
              <a:defRPr sz="6600" spc="300">
                <a:solidFill>
                  <a:schemeClr val="bg1"/>
                </a:solidFill>
                <a:latin typeface="+mj-lt"/>
              </a:defRPr>
            </a:lvl1pPr>
          </a:lstStyle>
          <a:p>
            <a:pPr lvl="0"/>
            <a:r>
              <a:rPr lang="en-US" altLang="ja-JP"/>
              <a:t>WORD</a:t>
            </a:r>
            <a:endParaRPr lang="en-US"/>
          </a:p>
        </p:txBody>
      </p:sp>
      <p:sp>
        <p:nvSpPr>
          <p:cNvPr id="32" name="ホームベース 31"/>
          <p:cNvSpPr/>
          <p:nvPr userDrawn="1"/>
        </p:nvSpPr>
        <p:spPr>
          <a:xfrm>
            <a:off x="7086169" y="4282813"/>
            <a:ext cx="405045" cy="315035"/>
          </a:xfrm>
          <a:prstGeom prst="homePlate">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3" name="テキスト プレースホルダー 11"/>
          <p:cNvSpPr>
            <a:spLocks noGrp="1"/>
          </p:cNvSpPr>
          <p:nvPr>
            <p:ph type="body" sz="quarter" idx="46" hasCustomPrompt="1"/>
          </p:nvPr>
        </p:nvSpPr>
        <p:spPr>
          <a:xfrm>
            <a:off x="7446210" y="4170300"/>
            <a:ext cx="3780419" cy="540060"/>
          </a:xfrm>
        </p:spPr>
        <p:txBody>
          <a:bodyPr anchor="ctr">
            <a:noAutofit/>
          </a:bodyPr>
          <a:lstStyle>
            <a:lvl1pPr algn="l">
              <a:lnSpc>
                <a:spcPct val="120000"/>
              </a:lnSpc>
              <a:defRPr sz="1800" spc="0">
                <a:solidFill>
                  <a:schemeClr val="tx1"/>
                </a:solidFill>
                <a:latin typeface="+mn-lt"/>
              </a:defRPr>
            </a:lvl1pPr>
          </a:lstStyle>
          <a:p>
            <a:pPr lvl="0"/>
            <a:r>
              <a:rPr lang="en-US" altLang="ja-JP"/>
              <a:t>TEXT HERE</a:t>
            </a:r>
            <a:endParaRPr lang="en-US"/>
          </a:p>
        </p:txBody>
      </p:sp>
      <p:sp>
        <p:nvSpPr>
          <p:cNvPr id="34" name="ホームベース 33"/>
          <p:cNvSpPr/>
          <p:nvPr userDrawn="1"/>
        </p:nvSpPr>
        <p:spPr>
          <a:xfrm>
            <a:off x="7086169" y="4977275"/>
            <a:ext cx="405045" cy="315035"/>
          </a:xfrm>
          <a:prstGeom prst="homePlate">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5" name="テキスト プレースホルダー 11"/>
          <p:cNvSpPr>
            <a:spLocks noGrp="1"/>
          </p:cNvSpPr>
          <p:nvPr>
            <p:ph type="body" sz="quarter" idx="47" hasCustomPrompt="1"/>
          </p:nvPr>
        </p:nvSpPr>
        <p:spPr>
          <a:xfrm>
            <a:off x="7446210" y="4864762"/>
            <a:ext cx="3780419" cy="540060"/>
          </a:xfrm>
        </p:spPr>
        <p:txBody>
          <a:bodyPr anchor="ctr">
            <a:noAutofit/>
          </a:bodyPr>
          <a:lstStyle>
            <a:lvl1pPr algn="l">
              <a:lnSpc>
                <a:spcPct val="120000"/>
              </a:lnSpc>
              <a:defRPr sz="1800" spc="0">
                <a:solidFill>
                  <a:schemeClr val="tx1"/>
                </a:solidFill>
                <a:latin typeface="+mn-lt"/>
              </a:defRPr>
            </a:lvl1pPr>
          </a:lstStyle>
          <a:p>
            <a:pPr lvl="0"/>
            <a:r>
              <a:rPr lang="en-US" altLang="ja-JP"/>
              <a:t>TEXT HERE</a:t>
            </a:r>
            <a:endParaRPr lang="en-US"/>
          </a:p>
        </p:txBody>
      </p:sp>
      <p:sp>
        <p:nvSpPr>
          <p:cNvPr id="36" name="ホームベース 35"/>
          <p:cNvSpPr/>
          <p:nvPr userDrawn="1"/>
        </p:nvSpPr>
        <p:spPr>
          <a:xfrm>
            <a:off x="7086169" y="5653098"/>
            <a:ext cx="405045" cy="315035"/>
          </a:xfrm>
          <a:prstGeom prst="homePlate">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7" name="テキスト プレースホルダー 11"/>
          <p:cNvSpPr>
            <a:spLocks noGrp="1"/>
          </p:cNvSpPr>
          <p:nvPr>
            <p:ph type="body" sz="quarter" idx="48" hasCustomPrompt="1"/>
          </p:nvPr>
        </p:nvSpPr>
        <p:spPr>
          <a:xfrm>
            <a:off x="7446210" y="5540585"/>
            <a:ext cx="3780419" cy="540060"/>
          </a:xfrm>
        </p:spPr>
        <p:txBody>
          <a:bodyPr anchor="ctr">
            <a:noAutofit/>
          </a:bodyPr>
          <a:lstStyle>
            <a:lvl1pPr algn="l">
              <a:lnSpc>
                <a:spcPct val="120000"/>
              </a:lnSpc>
              <a:defRPr sz="1800" spc="0">
                <a:solidFill>
                  <a:schemeClr val="tx1"/>
                </a:solidFill>
                <a:latin typeface="+mn-lt"/>
              </a:defRPr>
            </a:lvl1pPr>
          </a:lstStyle>
          <a:p>
            <a:pPr lvl="0"/>
            <a:r>
              <a:rPr lang="en-US" altLang="ja-JP"/>
              <a:t>TEXT HERE</a:t>
            </a:r>
            <a:endParaRPr lang="en-US"/>
          </a:p>
        </p:txBody>
      </p:sp>
      <p:sp>
        <p:nvSpPr>
          <p:cNvPr id="38" name="ホームベース 37"/>
          <p:cNvSpPr/>
          <p:nvPr userDrawn="1"/>
        </p:nvSpPr>
        <p:spPr>
          <a:xfrm>
            <a:off x="7086169" y="6330540"/>
            <a:ext cx="405045" cy="315035"/>
          </a:xfrm>
          <a:prstGeom prst="homePlate">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9" name="テキスト プレースホルダー 11"/>
          <p:cNvSpPr>
            <a:spLocks noGrp="1"/>
          </p:cNvSpPr>
          <p:nvPr>
            <p:ph type="body" sz="quarter" idx="49" hasCustomPrompt="1"/>
          </p:nvPr>
        </p:nvSpPr>
        <p:spPr>
          <a:xfrm>
            <a:off x="7446210" y="6218027"/>
            <a:ext cx="3780419" cy="540060"/>
          </a:xfrm>
        </p:spPr>
        <p:txBody>
          <a:bodyPr anchor="ctr">
            <a:noAutofit/>
          </a:bodyPr>
          <a:lstStyle>
            <a:lvl1pPr algn="l">
              <a:lnSpc>
                <a:spcPct val="120000"/>
              </a:lnSpc>
              <a:defRPr sz="1800" spc="0">
                <a:solidFill>
                  <a:schemeClr val="tx1"/>
                </a:solidFill>
                <a:latin typeface="+mn-lt"/>
              </a:defRPr>
            </a:lvl1pPr>
          </a:lstStyle>
          <a:p>
            <a:pPr lvl="0"/>
            <a:r>
              <a:rPr lang="en-US" altLang="ja-JP"/>
              <a:t>TEXT HERE</a:t>
            </a:r>
            <a:endParaRPr lang="en-US"/>
          </a:p>
        </p:txBody>
      </p:sp>
      <p:grpSp>
        <p:nvGrpSpPr>
          <p:cNvPr id="40" name="グループ化 39"/>
          <p:cNvGrpSpPr/>
          <p:nvPr userDrawn="1"/>
        </p:nvGrpSpPr>
        <p:grpSpPr>
          <a:xfrm>
            <a:off x="12158542" y="1812181"/>
            <a:ext cx="4545506" cy="5621309"/>
            <a:chOff x="1582365" y="2308464"/>
            <a:chExt cx="4545506" cy="5621309"/>
          </a:xfrm>
        </p:grpSpPr>
        <p:sp>
          <p:nvSpPr>
            <p:cNvPr id="41" name="角丸四角形 40"/>
            <p:cNvSpPr/>
            <p:nvPr userDrawn="1"/>
          </p:nvSpPr>
          <p:spPr>
            <a:xfrm>
              <a:off x="1582366" y="2308464"/>
              <a:ext cx="4545505" cy="5621309"/>
            </a:xfrm>
            <a:prstGeom prst="roundRect">
              <a:avLst>
                <a:gd name="adj" fmla="val 2803"/>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2" name="正方形/長方形 41"/>
            <p:cNvSpPr/>
            <p:nvPr userDrawn="1"/>
          </p:nvSpPr>
          <p:spPr>
            <a:xfrm>
              <a:off x="1582366" y="3073270"/>
              <a:ext cx="4545505" cy="1440160"/>
            </a:xfrm>
            <a:prstGeom prst="rect">
              <a:avLst/>
            </a:prstGeom>
            <a:solidFill>
              <a:schemeClr val="accent1">
                <a:lumMod val="60000"/>
                <a:lumOff val="4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3" name="正方形/長方形 42"/>
            <p:cNvSpPr/>
            <p:nvPr userDrawn="1"/>
          </p:nvSpPr>
          <p:spPr>
            <a:xfrm>
              <a:off x="1582365" y="4513430"/>
              <a:ext cx="4545505" cy="2876283"/>
            </a:xfrm>
            <a:prstGeom prst="rect">
              <a:avLst/>
            </a:prstGeom>
            <a:solidFill>
              <a:schemeClr val="accent1">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
        <p:nvSpPr>
          <p:cNvPr id="44" name="テキスト プレースホルダー 11"/>
          <p:cNvSpPr>
            <a:spLocks noGrp="1"/>
          </p:cNvSpPr>
          <p:nvPr>
            <p:ph type="body" sz="quarter" idx="50" hasCustomPrompt="1"/>
          </p:nvPr>
        </p:nvSpPr>
        <p:spPr>
          <a:xfrm>
            <a:off x="12158542" y="1803784"/>
            <a:ext cx="4545505" cy="773203"/>
          </a:xfrm>
        </p:spPr>
        <p:txBody>
          <a:bodyPr anchor="ctr">
            <a:noAutofit/>
          </a:bodyPr>
          <a:lstStyle>
            <a:lvl1pPr algn="ctr">
              <a:lnSpc>
                <a:spcPct val="120000"/>
              </a:lnSpc>
              <a:defRPr sz="2800" spc="300">
                <a:solidFill>
                  <a:schemeClr val="bg1"/>
                </a:solidFill>
                <a:latin typeface="+mj-lt"/>
              </a:defRPr>
            </a:lvl1pPr>
          </a:lstStyle>
          <a:p>
            <a:pPr lvl="0"/>
            <a:r>
              <a:rPr lang="en-US" altLang="ja-JP"/>
              <a:t>TEXT HERE</a:t>
            </a:r>
            <a:endParaRPr lang="en-US"/>
          </a:p>
        </p:txBody>
      </p:sp>
      <p:sp>
        <p:nvSpPr>
          <p:cNvPr id="45" name="テキスト プレースホルダー 11"/>
          <p:cNvSpPr>
            <a:spLocks noGrp="1"/>
          </p:cNvSpPr>
          <p:nvPr>
            <p:ph type="body" sz="quarter" idx="51" hasCustomPrompt="1"/>
          </p:nvPr>
        </p:nvSpPr>
        <p:spPr>
          <a:xfrm>
            <a:off x="12158541" y="6893430"/>
            <a:ext cx="4545505" cy="540060"/>
          </a:xfrm>
        </p:spPr>
        <p:txBody>
          <a:bodyPr anchor="ctr">
            <a:noAutofit/>
          </a:bodyPr>
          <a:lstStyle>
            <a:lvl1pPr algn="ctr">
              <a:lnSpc>
                <a:spcPct val="120000"/>
              </a:lnSpc>
              <a:defRPr sz="2000" spc="300">
                <a:solidFill>
                  <a:schemeClr val="bg1"/>
                </a:solidFill>
                <a:latin typeface="+mj-lt"/>
              </a:defRPr>
            </a:lvl1pPr>
          </a:lstStyle>
          <a:p>
            <a:pPr lvl="0"/>
            <a:r>
              <a:rPr lang="en-US" altLang="ja-JP"/>
              <a:t>TEXT HERE</a:t>
            </a:r>
            <a:endParaRPr lang="en-US"/>
          </a:p>
        </p:txBody>
      </p:sp>
      <p:sp>
        <p:nvSpPr>
          <p:cNvPr id="46" name="テキスト プレースホルダー 11"/>
          <p:cNvSpPr>
            <a:spLocks noGrp="1"/>
          </p:cNvSpPr>
          <p:nvPr>
            <p:ph type="body" sz="quarter" idx="52" hasCustomPrompt="1"/>
          </p:nvPr>
        </p:nvSpPr>
        <p:spPr>
          <a:xfrm>
            <a:off x="12158543" y="2576987"/>
            <a:ext cx="4545505" cy="1440160"/>
          </a:xfrm>
        </p:spPr>
        <p:txBody>
          <a:bodyPr anchor="ctr">
            <a:noAutofit/>
          </a:bodyPr>
          <a:lstStyle>
            <a:lvl1pPr algn="ctr">
              <a:lnSpc>
                <a:spcPct val="120000"/>
              </a:lnSpc>
              <a:defRPr sz="6600" spc="300">
                <a:solidFill>
                  <a:schemeClr val="bg1"/>
                </a:solidFill>
                <a:latin typeface="+mj-lt"/>
              </a:defRPr>
            </a:lvl1pPr>
          </a:lstStyle>
          <a:p>
            <a:pPr lvl="0"/>
            <a:r>
              <a:rPr lang="en-US" altLang="ja-JP"/>
              <a:t>WORD</a:t>
            </a:r>
            <a:endParaRPr lang="en-US"/>
          </a:p>
        </p:txBody>
      </p:sp>
      <p:sp>
        <p:nvSpPr>
          <p:cNvPr id="47" name="ホームベース 46"/>
          <p:cNvSpPr/>
          <p:nvPr userDrawn="1"/>
        </p:nvSpPr>
        <p:spPr>
          <a:xfrm>
            <a:off x="12375051" y="4264675"/>
            <a:ext cx="405045" cy="315035"/>
          </a:xfrm>
          <a:prstGeom prst="homePlate">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8" name="テキスト プレースホルダー 11"/>
          <p:cNvSpPr>
            <a:spLocks noGrp="1"/>
          </p:cNvSpPr>
          <p:nvPr>
            <p:ph type="body" sz="quarter" idx="53" hasCustomPrompt="1"/>
          </p:nvPr>
        </p:nvSpPr>
        <p:spPr>
          <a:xfrm>
            <a:off x="12735092" y="4152162"/>
            <a:ext cx="3780419" cy="540060"/>
          </a:xfrm>
        </p:spPr>
        <p:txBody>
          <a:bodyPr anchor="ctr">
            <a:noAutofit/>
          </a:bodyPr>
          <a:lstStyle>
            <a:lvl1pPr algn="l">
              <a:lnSpc>
                <a:spcPct val="120000"/>
              </a:lnSpc>
              <a:defRPr sz="1800" spc="0">
                <a:solidFill>
                  <a:schemeClr val="tx1"/>
                </a:solidFill>
                <a:latin typeface="+mn-lt"/>
              </a:defRPr>
            </a:lvl1pPr>
          </a:lstStyle>
          <a:p>
            <a:pPr lvl="0"/>
            <a:r>
              <a:rPr lang="en-US" altLang="ja-JP"/>
              <a:t>TEXT HERE</a:t>
            </a:r>
            <a:endParaRPr lang="en-US"/>
          </a:p>
        </p:txBody>
      </p:sp>
      <p:sp>
        <p:nvSpPr>
          <p:cNvPr id="49" name="ホームベース 48"/>
          <p:cNvSpPr/>
          <p:nvPr userDrawn="1"/>
        </p:nvSpPr>
        <p:spPr>
          <a:xfrm>
            <a:off x="12375051" y="4959137"/>
            <a:ext cx="405045" cy="315035"/>
          </a:xfrm>
          <a:prstGeom prst="homePlate">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0" name="テキスト プレースホルダー 11"/>
          <p:cNvSpPr>
            <a:spLocks noGrp="1"/>
          </p:cNvSpPr>
          <p:nvPr>
            <p:ph type="body" sz="quarter" idx="54" hasCustomPrompt="1"/>
          </p:nvPr>
        </p:nvSpPr>
        <p:spPr>
          <a:xfrm>
            <a:off x="12735092" y="4846624"/>
            <a:ext cx="3780419" cy="540060"/>
          </a:xfrm>
        </p:spPr>
        <p:txBody>
          <a:bodyPr anchor="ctr">
            <a:noAutofit/>
          </a:bodyPr>
          <a:lstStyle>
            <a:lvl1pPr algn="l">
              <a:lnSpc>
                <a:spcPct val="120000"/>
              </a:lnSpc>
              <a:defRPr sz="1800" spc="0">
                <a:solidFill>
                  <a:schemeClr val="tx1"/>
                </a:solidFill>
                <a:latin typeface="+mn-lt"/>
              </a:defRPr>
            </a:lvl1pPr>
          </a:lstStyle>
          <a:p>
            <a:pPr lvl="0"/>
            <a:r>
              <a:rPr lang="en-US" altLang="ja-JP"/>
              <a:t>TEXT HERE</a:t>
            </a:r>
            <a:endParaRPr lang="en-US"/>
          </a:p>
        </p:txBody>
      </p:sp>
      <p:sp>
        <p:nvSpPr>
          <p:cNvPr id="51" name="ホームベース 50"/>
          <p:cNvSpPr/>
          <p:nvPr userDrawn="1"/>
        </p:nvSpPr>
        <p:spPr>
          <a:xfrm>
            <a:off x="12375051" y="5634960"/>
            <a:ext cx="405045" cy="315035"/>
          </a:xfrm>
          <a:prstGeom prst="homePlate">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2" name="テキスト プレースホルダー 11"/>
          <p:cNvSpPr>
            <a:spLocks noGrp="1"/>
          </p:cNvSpPr>
          <p:nvPr>
            <p:ph type="body" sz="quarter" idx="55" hasCustomPrompt="1"/>
          </p:nvPr>
        </p:nvSpPr>
        <p:spPr>
          <a:xfrm>
            <a:off x="12735092" y="5522447"/>
            <a:ext cx="3780419" cy="540060"/>
          </a:xfrm>
        </p:spPr>
        <p:txBody>
          <a:bodyPr anchor="ctr">
            <a:noAutofit/>
          </a:bodyPr>
          <a:lstStyle>
            <a:lvl1pPr algn="l">
              <a:lnSpc>
                <a:spcPct val="120000"/>
              </a:lnSpc>
              <a:defRPr sz="1800" spc="0">
                <a:solidFill>
                  <a:schemeClr val="tx1"/>
                </a:solidFill>
                <a:latin typeface="+mn-lt"/>
              </a:defRPr>
            </a:lvl1pPr>
          </a:lstStyle>
          <a:p>
            <a:pPr lvl="0"/>
            <a:r>
              <a:rPr lang="en-US" altLang="ja-JP"/>
              <a:t>TEXT HERE</a:t>
            </a:r>
            <a:endParaRPr lang="en-US"/>
          </a:p>
        </p:txBody>
      </p:sp>
      <p:sp>
        <p:nvSpPr>
          <p:cNvPr id="53" name="ホームベース 52"/>
          <p:cNvSpPr/>
          <p:nvPr userDrawn="1"/>
        </p:nvSpPr>
        <p:spPr>
          <a:xfrm>
            <a:off x="12375051" y="6312402"/>
            <a:ext cx="405045" cy="315035"/>
          </a:xfrm>
          <a:prstGeom prst="homePlate">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4" name="テキスト プレースホルダー 11"/>
          <p:cNvSpPr>
            <a:spLocks noGrp="1"/>
          </p:cNvSpPr>
          <p:nvPr>
            <p:ph type="body" sz="quarter" idx="56" hasCustomPrompt="1"/>
          </p:nvPr>
        </p:nvSpPr>
        <p:spPr>
          <a:xfrm>
            <a:off x="12735092" y="6199889"/>
            <a:ext cx="3780419" cy="540060"/>
          </a:xfrm>
        </p:spPr>
        <p:txBody>
          <a:bodyPr anchor="ctr">
            <a:noAutofit/>
          </a:bodyPr>
          <a:lstStyle>
            <a:lvl1pPr algn="l">
              <a:lnSpc>
                <a:spcPct val="120000"/>
              </a:lnSpc>
              <a:defRPr sz="1800" spc="0">
                <a:solidFill>
                  <a:schemeClr val="tx1"/>
                </a:solidFill>
                <a:latin typeface="+mn-lt"/>
              </a:defRPr>
            </a:lvl1pPr>
          </a:lstStyle>
          <a:p>
            <a:pPr lvl="0"/>
            <a:r>
              <a:rPr lang="en-US" altLang="ja-JP"/>
              <a:t>TEXT HERE</a:t>
            </a:r>
            <a:endParaRPr lang="en-US"/>
          </a:p>
        </p:txBody>
      </p:sp>
      <p:cxnSp>
        <p:nvCxnSpPr>
          <p:cNvPr id="55" name="直線コネクタ 54"/>
          <p:cNvCxnSpPr/>
          <p:nvPr userDrawn="1"/>
        </p:nvCxnSpPr>
        <p:spPr>
          <a:xfrm flipH="1" flipV="1">
            <a:off x="3332956" y="7753789"/>
            <a:ext cx="11620500" cy="1"/>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6" name="テキスト プレースホルダー 11"/>
          <p:cNvSpPr>
            <a:spLocks noGrp="1"/>
          </p:cNvSpPr>
          <p:nvPr>
            <p:ph type="body" sz="quarter" idx="57" hasCustomPrompt="1"/>
          </p:nvPr>
        </p:nvSpPr>
        <p:spPr>
          <a:xfrm>
            <a:off x="2097255" y="7975591"/>
            <a:ext cx="14102428" cy="1539112"/>
          </a:xfrm>
        </p:spPr>
        <p:txBody>
          <a:bodyPr anchor="t">
            <a:noAutofit/>
          </a:bodyPr>
          <a:lstStyle>
            <a:lvl1pPr algn="ctr">
              <a:lnSpc>
                <a:spcPct val="120000"/>
              </a:lnSpc>
              <a:spcBef>
                <a:spcPts val="0"/>
              </a:spcBef>
              <a:defRPr sz="2400">
                <a:solidFill>
                  <a:schemeClr val="tx1"/>
                </a:solidFill>
                <a:latin typeface="+mn-lt"/>
              </a:defRPr>
            </a:lvl1pPr>
          </a:lstStyle>
          <a:p>
            <a:pPr lvl="0"/>
            <a:r>
              <a:rPr lang="en-US" altLang="ja-JP"/>
              <a:t>Text Here</a:t>
            </a:r>
            <a:endParaRPr lang="en-US"/>
          </a:p>
        </p:txBody>
      </p:sp>
    </p:spTree>
    <p:extLst>
      <p:ext uri="{BB962C8B-B14F-4D97-AF65-F5344CB8AC3E}">
        <p14:creationId xmlns:p14="http://schemas.microsoft.com/office/powerpoint/2010/main" val="291524618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Plan Table 1">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lang="en-US" altLang="ja-JP"/>
              <a:t>SLIDE TITLE HERE</a:t>
            </a:r>
            <a:endParaRPr kumimoji="1" lang="ja-JP" altLang="en-US"/>
          </a:p>
        </p:txBody>
      </p:sp>
      <p:sp>
        <p:nvSpPr>
          <p:cNvPr id="3" name="フッター プレースホルダー 2"/>
          <p:cNvSpPr>
            <a:spLocks noGrp="1"/>
          </p:cNvSpPr>
          <p:nvPr>
            <p:ph type="ftr" sz="quarter" idx="10"/>
          </p:nvPr>
        </p:nvSpPr>
        <p:spPr>
          <a:xfrm>
            <a:off x="9413236" y="9591367"/>
            <a:ext cx="7776864" cy="547688"/>
          </a:xfrm>
          <a:prstGeom prst="rect">
            <a:avLst/>
          </a:prstGeom>
        </p:spPr>
        <p:txBody>
          <a:bodyPr/>
          <a:lstStyle/>
          <a:p>
            <a:r>
              <a:rPr lang="en-US"/>
              <a:t>The Power of PowerPoint | thepopp.com</a:t>
            </a:r>
          </a:p>
        </p:txBody>
      </p:sp>
      <p:sp>
        <p:nvSpPr>
          <p:cNvPr id="4" name="スライド番号プレースホルダー 3"/>
          <p:cNvSpPr>
            <a:spLocks noGrp="1"/>
          </p:cNvSpPr>
          <p:nvPr>
            <p:ph type="sldNum" sz="quarter" idx="11"/>
          </p:nvPr>
        </p:nvSpPr>
        <p:spPr/>
        <p:txBody>
          <a:bodyPr/>
          <a:lstStyle/>
          <a:p>
            <a:fld id="{387164BF-D67A-46C0-81D2-5BAF67C00C80}" type="slidenum">
              <a:rPr lang="en-US" smtClean="0"/>
              <a:pPr/>
              <a:t>‹#›</a:t>
            </a:fld>
            <a:endParaRPr lang="en-US"/>
          </a:p>
        </p:txBody>
      </p:sp>
      <p:grpSp>
        <p:nvGrpSpPr>
          <p:cNvPr id="13" name="グループ化 12"/>
          <p:cNvGrpSpPr/>
          <p:nvPr userDrawn="1"/>
        </p:nvGrpSpPr>
        <p:grpSpPr>
          <a:xfrm>
            <a:off x="817282" y="1826282"/>
            <a:ext cx="3780420" cy="5621309"/>
            <a:chOff x="1582365" y="2308464"/>
            <a:chExt cx="4545506" cy="5621309"/>
          </a:xfrm>
        </p:grpSpPr>
        <p:sp>
          <p:nvSpPr>
            <p:cNvPr id="5" name="角丸四角形 4"/>
            <p:cNvSpPr/>
            <p:nvPr userDrawn="1"/>
          </p:nvSpPr>
          <p:spPr>
            <a:xfrm>
              <a:off x="1582366" y="2308464"/>
              <a:ext cx="4545505" cy="5621309"/>
            </a:xfrm>
            <a:prstGeom prst="roundRect">
              <a:avLst>
                <a:gd name="adj" fmla="val 2803"/>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 name="正方形/長方形 5"/>
            <p:cNvSpPr/>
            <p:nvPr userDrawn="1"/>
          </p:nvSpPr>
          <p:spPr>
            <a:xfrm>
              <a:off x="1582366" y="3073270"/>
              <a:ext cx="4545505" cy="1440160"/>
            </a:xfrm>
            <a:prstGeom prst="rect">
              <a:avLst/>
            </a:prstGeom>
            <a:solidFill>
              <a:schemeClr val="accent1">
                <a:lumMod val="60000"/>
                <a:lumOff val="4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 name="正方形/長方形 6"/>
            <p:cNvSpPr/>
            <p:nvPr userDrawn="1"/>
          </p:nvSpPr>
          <p:spPr>
            <a:xfrm>
              <a:off x="1582365" y="4513430"/>
              <a:ext cx="4545505" cy="2876283"/>
            </a:xfrm>
            <a:prstGeom prst="rect">
              <a:avLst/>
            </a:prstGeom>
            <a:solidFill>
              <a:schemeClr val="accent1">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
        <p:nvSpPr>
          <p:cNvPr id="14" name="テキスト プレースホルダー 11"/>
          <p:cNvSpPr>
            <a:spLocks noGrp="1"/>
          </p:cNvSpPr>
          <p:nvPr>
            <p:ph type="body" sz="quarter" idx="36" hasCustomPrompt="1"/>
          </p:nvPr>
        </p:nvSpPr>
        <p:spPr>
          <a:xfrm>
            <a:off x="817282" y="1817885"/>
            <a:ext cx="3780419" cy="773203"/>
          </a:xfrm>
        </p:spPr>
        <p:txBody>
          <a:bodyPr anchor="ctr">
            <a:noAutofit/>
          </a:bodyPr>
          <a:lstStyle>
            <a:lvl1pPr algn="ctr">
              <a:lnSpc>
                <a:spcPct val="120000"/>
              </a:lnSpc>
              <a:defRPr sz="2800" spc="300">
                <a:solidFill>
                  <a:schemeClr val="bg1"/>
                </a:solidFill>
                <a:latin typeface="+mj-lt"/>
              </a:defRPr>
            </a:lvl1pPr>
          </a:lstStyle>
          <a:p>
            <a:pPr lvl="0"/>
            <a:r>
              <a:rPr lang="en-US" altLang="ja-JP"/>
              <a:t>TEXT HERE</a:t>
            </a:r>
            <a:endParaRPr lang="en-US"/>
          </a:p>
        </p:txBody>
      </p:sp>
      <p:sp>
        <p:nvSpPr>
          <p:cNvPr id="15" name="テキスト プレースホルダー 11"/>
          <p:cNvSpPr>
            <a:spLocks noGrp="1"/>
          </p:cNvSpPr>
          <p:nvPr>
            <p:ph type="body" sz="quarter" idx="37" hasCustomPrompt="1"/>
          </p:nvPr>
        </p:nvSpPr>
        <p:spPr>
          <a:xfrm>
            <a:off x="817281" y="6907531"/>
            <a:ext cx="3780419" cy="540060"/>
          </a:xfrm>
        </p:spPr>
        <p:txBody>
          <a:bodyPr anchor="ctr">
            <a:noAutofit/>
          </a:bodyPr>
          <a:lstStyle>
            <a:lvl1pPr algn="ctr">
              <a:lnSpc>
                <a:spcPct val="120000"/>
              </a:lnSpc>
              <a:defRPr sz="2000" spc="300">
                <a:solidFill>
                  <a:schemeClr val="bg1"/>
                </a:solidFill>
                <a:latin typeface="+mj-lt"/>
              </a:defRPr>
            </a:lvl1pPr>
          </a:lstStyle>
          <a:p>
            <a:pPr lvl="0"/>
            <a:r>
              <a:rPr lang="en-US" altLang="ja-JP"/>
              <a:t>TEXT HERE</a:t>
            </a:r>
            <a:endParaRPr lang="en-US"/>
          </a:p>
        </p:txBody>
      </p:sp>
      <p:sp>
        <p:nvSpPr>
          <p:cNvPr id="16" name="テキスト プレースホルダー 11"/>
          <p:cNvSpPr>
            <a:spLocks noGrp="1"/>
          </p:cNvSpPr>
          <p:nvPr>
            <p:ph type="body" sz="quarter" idx="38" hasCustomPrompt="1"/>
          </p:nvPr>
        </p:nvSpPr>
        <p:spPr>
          <a:xfrm>
            <a:off x="817283" y="2591088"/>
            <a:ext cx="3780419" cy="1440160"/>
          </a:xfrm>
        </p:spPr>
        <p:txBody>
          <a:bodyPr anchor="ctr">
            <a:noAutofit/>
          </a:bodyPr>
          <a:lstStyle>
            <a:lvl1pPr algn="ctr">
              <a:lnSpc>
                <a:spcPct val="120000"/>
              </a:lnSpc>
              <a:defRPr sz="6600" spc="300">
                <a:solidFill>
                  <a:schemeClr val="bg1"/>
                </a:solidFill>
                <a:latin typeface="+mj-lt"/>
              </a:defRPr>
            </a:lvl1pPr>
          </a:lstStyle>
          <a:p>
            <a:pPr lvl="0"/>
            <a:r>
              <a:rPr lang="en-US" altLang="ja-JP"/>
              <a:t>WORD</a:t>
            </a:r>
            <a:endParaRPr lang="en-US"/>
          </a:p>
        </p:txBody>
      </p:sp>
      <p:sp>
        <p:nvSpPr>
          <p:cNvPr id="17" name="ホームベース 16"/>
          <p:cNvSpPr/>
          <p:nvPr userDrawn="1"/>
        </p:nvSpPr>
        <p:spPr>
          <a:xfrm>
            <a:off x="1042305" y="4278776"/>
            <a:ext cx="405045" cy="315035"/>
          </a:xfrm>
          <a:prstGeom prst="homePlate">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8" name="テキスト プレースホルダー 11"/>
          <p:cNvSpPr>
            <a:spLocks noGrp="1"/>
          </p:cNvSpPr>
          <p:nvPr>
            <p:ph type="body" sz="quarter" idx="39" hasCustomPrompt="1"/>
          </p:nvPr>
        </p:nvSpPr>
        <p:spPr>
          <a:xfrm>
            <a:off x="1357342" y="4166263"/>
            <a:ext cx="3051823" cy="540060"/>
          </a:xfrm>
        </p:spPr>
        <p:txBody>
          <a:bodyPr anchor="ctr">
            <a:noAutofit/>
          </a:bodyPr>
          <a:lstStyle>
            <a:lvl1pPr algn="l">
              <a:lnSpc>
                <a:spcPct val="120000"/>
              </a:lnSpc>
              <a:defRPr sz="1800" spc="0">
                <a:solidFill>
                  <a:schemeClr val="tx1"/>
                </a:solidFill>
                <a:latin typeface="+mn-lt"/>
              </a:defRPr>
            </a:lvl1pPr>
          </a:lstStyle>
          <a:p>
            <a:pPr lvl="0"/>
            <a:r>
              <a:rPr lang="en-US" altLang="ja-JP"/>
              <a:t>TEXT HERE</a:t>
            </a:r>
            <a:endParaRPr lang="en-US"/>
          </a:p>
        </p:txBody>
      </p:sp>
      <p:sp>
        <p:nvSpPr>
          <p:cNvPr id="19" name="ホームベース 18"/>
          <p:cNvSpPr/>
          <p:nvPr userDrawn="1"/>
        </p:nvSpPr>
        <p:spPr>
          <a:xfrm>
            <a:off x="1033788" y="4973238"/>
            <a:ext cx="405045" cy="315035"/>
          </a:xfrm>
          <a:prstGeom prst="homePlate">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0" name="テキスト プレースホルダー 11"/>
          <p:cNvSpPr>
            <a:spLocks noGrp="1"/>
          </p:cNvSpPr>
          <p:nvPr>
            <p:ph type="body" sz="quarter" idx="40" hasCustomPrompt="1"/>
          </p:nvPr>
        </p:nvSpPr>
        <p:spPr>
          <a:xfrm>
            <a:off x="1357342" y="4860725"/>
            <a:ext cx="3051823" cy="540060"/>
          </a:xfrm>
        </p:spPr>
        <p:txBody>
          <a:bodyPr anchor="ctr">
            <a:noAutofit/>
          </a:bodyPr>
          <a:lstStyle>
            <a:lvl1pPr algn="l">
              <a:lnSpc>
                <a:spcPct val="120000"/>
              </a:lnSpc>
              <a:defRPr sz="1800" spc="0">
                <a:solidFill>
                  <a:schemeClr val="tx1"/>
                </a:solidFill>
                <a:latin typeface="+mn-lt"/>
              </a:defRPr>
            </a:lvl1pPr>
          </a:lstStyle>
          <a:p>
            <a:pPr lvl="0"/>
            <a:r>
              <a:rPr lang="en-US" altLang="ja-JP"/>
              <a:t>TEXT HERE</a:t>
            </a:r>
            <a:endParaRPr lang="en-US"/>
          </a:p>
        </p:txBody>
      </p:sp>
      <p:sp>
        <p:nvSpPr>
          <p:cNvPr id="21" name="ホームベース 20"/>
          <p:cNvSpPr/>
          <p:nvPr userDrawn="1"/>
        </p:nvSpPr>
        <p:spPr>
          <a:xfrm>
            <a:off x="1042305" y="5649061"/>
            <a:ext cx="405045" cy="315035"/>
          </a:xfrm>
          <a:prstGeom prst="homePlate">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2" name="テキスト プレースホルダー 11"/>
          <p:cNvSpPr>
            <a:spLocks noGrp="1"/>
          </p:cNvSpPr>
          <p:nvPr>
            <p:ph type="body" sz="quarter" idx="41" hasCustomPrompt="1"/>
          </p:nvPr>
        </p:nvSpPr>
        <p:spPr>
          <a:xfrm>
            <a:off x="1357342" y="5536548"/>
            <a:ext cx="3051823" cy="540060"/>
          </a:xfrm>
        </p:spPr>
        <p:txBody>
          <a:bodyPr anchor="ctr">
            <a:noAutofit/>
          </a:bodyPr>
          <a:lstStyle>
            <a:lvl1pPr algn="l">
              <a:lnSpc>
                <a:spcPct val="120000"/>
              </a:lnSpc>
              <a:defRPr sz="1800" spc="0">
                <a:solidFill>
                  <a:schemeClr val="tx1"/>
                </a:solidFill>
                <a:latin typeface="+mn-lt"/>
              </a:defRPr>
            </a:lvl1pPr>
          </a:lstStyle>
          <a:p>
            <a:pPr lvl="0"/>
            <a:r>
              <a:rPr lang="en-US" altLang="ja-JP"/>
              <a:t>TEXT HERE</a:t>
            </a:r>
            <a:endParaRPr lang="en-US"/>
          </a:p>
        </p:txBody>
      </p:sp>
      <p:sp>
        <p:nvSpPr>
          <p:cNvPr id="23" name="ホームベース 22"/>
          <p:cNvSpPr/>
          <p:nvPr userDrawn="1"/>
        </p:nvSpPr>
        <p:spPr>
          <a:xfrm>
            <a:off x="1042305" y="6326503"/>
            <a:ext cx="405045" cy="315035"/>
          </a:xfrm>
          <a:prstGeom prst="homePlate">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4" name="テキスト プレースホルダー 11"/>
          <p:cNvSpPr>
            <a:spLocks noGrp="1"/>
          </p:cNvSpPr>
          <p:nvPr>
            <p:ph type="body" sz="quarter" idx="42" hasCustomPrompt="1"/>
          </p:nvPr>
        </p:nvSpPr>
        <p:spPr>
          <a:xfrm>
            <a:off x="1357342" y="6213990"/>
            <a:ext cx="3051823" cy="540060"/>
          </a:xfrm>
        </p:spPr>
        <p:txBody>
          <a:bodyPr anchor="ctr">
            <a:noAutofit/>
          </a:bodyPr>
          <a:lstStyle>
            <a:lvl1pPr algn="l">
              <a:lnSpc>
                <a:spcPct val="120000"/>
              </a:lnSpc>
              <a:defRPr sz="1800" spc="0">
                <a:solidFill>
                  <a:schemeClr val="tx1"/>
                </a:solidFill>
                <a:latin typeface="+mn-lt"/>
              </a:defRPr>
            </a:lvl1pPr>
          </a:lstStyle>
          <a:p>
            <a:pPr lvl="0"/>
            <a:r>
              <a:rPr lang="en-US" altLang="ja-JP"/>
              <a:t>TEXT HERE</a:t>
            </a:r>
            <a:endParaRPr lang="en-US"/>
          </a:p>
        </p:txBody>
      </p:sp>
      <p:grpSp>
        <p:nvGrpSpPr>
          <p:cNvPr id="25" name="グループ化 24"/>
          <p:cNvGrpSpPr/>
          <p:nvPr userDrawn="1"/>
        </p:nvGrpSpPr>
        <p:grpSpPr>
          <a:xfrm>
            <a:off x="5101276" y="1830319"/>
            <a:ext cx="3780420" cy="5621309"/>
            <a:chOff x="1582365" y="2308464"/>
            <a:chExt cx="4545506" cy="5621309"/>
          </a:xfrm>
        </p:grpSpPr>
        <p:sp>
          <p:nvSpPr>
            <p:cNvPr id="26" name="角丸四角形 25"/>
            <p:cNvSpPr/>
            <p:nvPr userDrawn="1"/>
          </p:nvSpPr>
          <p:spPr>
            <a:xfrm>
              <a:off x="1582366" y="2308464"/>
              <a:ext cx="4545505" cy="5621309"/>
            </a:xfrm>
            <a:prstGeom prst="roundRect">
              <a:avLst>
                <a:gd name="adj" fmla="val 2803"/>
              </a:avLst>
            </a:prstGeom>
            <a:solidFill>
              <a:schemeClr val="accent1">
                <a:lumMod val="75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7" name="正方形/長方形 26"/>
            <p:cNvSpPr/>
            <p:nvPr userDrawn="1"/>
          </p:nvSpPr>
          <p:spPr>
            <a:xfrm>
              <a:off x="1582366" y="3073270"/>
              <a:ext cx="4545505" cy="1440160"/>
            </a:xfrm>
            <a:prstGeom prst="rect">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8" name="正方形/長方形 27"/>
            <p:cNvSpPr/>
            <p:nvPr userDrawn="1"/>
          </p:nvSpPr>
          <p:spPr>
            <a:xfrm>
              <a:off x="1582365" y="4513430"/>
              <a:ext cx="4545505" cy="2876283"/>
            </a:xfrm>
            <a:prstGeom prst="rect">
              <a:avLst/>
            </a:prstGeom>
            <a:solidFill>
              <a:schemeClr val="accent1">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
        <p:nvSpPr>
          <p:cNvPr id="29" name="テキスト プレースホルダー 11"/>
          <p:cNvSpPr>
            <a:spLocks noGrp="1"/>
          </p:cNvSpPr>
          <p:nvPr>
            <p:ph type="body" sz="quarter" idx="43" hasCustomPrompt="1"/>
          </p:nvPr>
        </p:nvSpPr>
        <p:spPr>
          <a:xfrm>
            <a:off x="5101276" y="1821922"/>
            <a:ext cx="3780419" cy="773203"/>
          </a:xfrm>
        </p:spPr>
        <p:txBody>
          <a:bodyPr anchor="ctr">
            <a:noAutofit/>
          </a:bodyPr>
          <a:lstStyle>
            <a:lvl1pPr algn="ctr">
              <a:lnSpc>
                <a:spcPct val="120000"/>
              </a:lnSpc>
              <a:defRPr sz="2800" spc="300">
                <a:solidFill>
                  <a:schemeClr val="bg1"/>
                </a:solidFill>
                <a:latin typeface="+mj-lt"/>
              </a:defRPr>
            </a:lvl1pPr>
          </a:lstStyle>
          <a:p>
            <a:pPr lvl="0"/>
            <a:r>
              <a:rPr lang="en-US" altLang="ja-JP"/>
              <a:t>TEXT HERE</a:t>
            </a:r>
            <a:endParaRPr lang="en-US"/>
          </a:p>
        </p:txBody>
      </p:sp>
      <p:sp>
        <p:nvSpPr>
          <p:cNvPr id="30" name="テキスト プレースホルダー 11"/>
          <p:cNvSpPr>
            <a:spLocks noGrp="1"/>
          </p:cNvSpPr>
          <p:nvPr>
            <p:ph type="body" sz="quarter" idx="44" hasCustomPrompt="1"/>
          </p:nvPr>
        </p:nvSpPr>
        <p:spPr>
          <a:xfrm>
            <a:off x="5101275" y="6911568"/>
            <a:ext cx="3780419" cy="540060"/>
          </a:xfrm>
        </p:spPr>
        <p:txBody>
          <a:bodyPr anchor="ctr">
            <a:noAutofit/>
          </a:bodyPr>
          <a:lstStyle>
            <a:lvl1pPr algn="ctr">
              <a:lnSpc>
                <a:spcPct val="120000"/>
              </a:lnSpc>
              <a:defRPr sz="2000" spc="300">
                <a:solidFill>
                  <a:schemeClr val="bg1"/>
                </a:solidFill>
                <a:latin typeface="+mj-lt"/>
              </a:defRPr>
            </a:lvl1pPr>
          </a:lstStyle>
          <a:p>
            <a:pPr lvl="0"/>
            <a:r>
              <a:rPr lang="en-US" altLang="ja-JP"/>
              <a:t>TEXT HERE</a:t>
            </a:r>
            <a:endParaRPr lang="en-US"/>
          </a:p>
        </p:txBody>
      </p:sp>
      <p:sp>
        <p:nvSpPr>
          <p:cNvPr id="31" name="テキスト プレースホルダー 11"/>
          <p:cNvSpPr>
            <a:spLocks noGrp="1"/>
          </p:cNvSpPr>
          <p:nvPr>
            <p:ph type="body" sz="quarter" idx="45" hasCustomPrompt="1"/>
          </p:nvPr>
        </p:nvSpPr>
        <p:spPr>
          <a:xfrm>
            <a:off x="5101277" y="2595125"/>
            <a:ext cx="3780419" cy="1440160"/>
          </a:xfrm>
        </p:spPr>
        <p:txBody>
          <a:bodyPr anchor="ctr">
            <a:noAutofit/>
          </a:bodyPr>
          <a:lstStyle>
            <a:lvl1pPr algn="ctr">
              <a:lnSpc>
                <a:spcPct val="120000"/>
              </a:lnSpc>
              <a:defRPr sz="6600" spc="300">
                <a:solidFill>
                  <a:schemeClr val="bg1"/>
                </a:solidFill>
                <a:latin typeface="+mj-lt"/>
              </a:defRPr>
            </a:lvl1pPr>
          </a:lstStyle>
          <a:p>
            <a:pPr lvl="0"/>
            <a:r>
              <a:rPr lang="en-US" altLang="ja-JP"/>
              <a:t>WORD</a:t>
            </a:r>
            <a:endParaRPr lang="en-US"/>
          </a:p>
        </p:txBody>
      </p:sp>
      <p:sp>
        <p:nvSpPr>
          <p:cNvPr id="32" name="ホームベース 31"/>
          <p:cNvSpPr/>
          <p:nvPr userDrawn="1"/>
        </p:nvSpPr>
        <p:spPr>
          <a:xfrm>
            <a:off x="5317782" y="4282813"/>
            <a:ext cx="405045" cy="315035"/>
          </a:xfrm>
          <a:prstGeom prst="homePlate">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3" name="テキスト プレースホルダー 11"/>
          <p:cNvSpPr>
            <a:spLocks noGrp="1"/>
          </p:cNvSpPr>
          <p:nvPr>
            <p:ph type="body" sz="quarter" idx="46" hasCustomPrompt="1"/>
          </p:nvPr>
        </p:nvSpPr>
        <p:spPr>
          <a:xfrm>
            <a:off x="5641336" y="4170300"/>
            <a:ext cx="3051823" cy="540060"/>
          </a:xfrm>
        </p:spPr>
        <p:txBody>
          <a:bodyPr anchor="ctr">
            <a:noAutofit/>
          </a:bodyPr>
          <a:lstStyle>
            <a:lvl1pPr algn="l">
              <a:lnSpc>
                <a:spcPct val="120000"/>
              </a:lnSpc>
              <a:defRPr sz="1800" spc="0">
                <a:solidFill>
                  <a:schemeClr val="tx1"/>
                </a:solidFill>
                <a:latin typeface="+mn-lt"/>
              </a:defRPr>
            </a:lvl1pPr>
          </a:lstStyle>
          <a:p>
            <a:pPr lvl="0"/>
            <a:r>
              <a:rPr lang="en-US" altLang="ja-JP"/>
              <a:t>TEXT HERE</a:t>
            </a:r>
            <a:endParaRPr lang="en-US"/>
          </a:p>
        </p:txBody>
      </p:sp>
      <p:sp>
        <p:nvSpPr>
          <p:cNvPr id="34" name="ホームベース 33"/>
          <p:cNvSpPr/>
          <p:nvPr userDrawn="1"/>
        </p:nvSpPr>
        <p:spPr>
          <a:xfrm>
            <a:off x="5317782" y="4977275"/>
            <a:ext cx="405045" cy="315035"/>
          </a:xfrm>
          <a:prstGeom prst="homePlate">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5" name="テキスト プレースホルダー 11"/>
          <p:cNvSpPr>
            <a:spLocks noGrp="1"/>
          </p:cNvSpPr>
          <p:nvPr>
            <p:ph type="body" sz="quarter" idx="47" hasCustomPrompt="1"/>
          </p:nvPr>
        </p:nvSpPr>
        <p:spPr>
          <a:xfrm>
            <a:off x="5641336" y="4864762"/>
            <a:ext cx="3051823" cy="540060"/>
          </a:xfrm>
        </p:spPr>
        <p:txBody>
          <a:bodyPr anchor="ctr">
            <a:noAutofit/>
          </a:bodyPr>
          <a:lstStyle>
            <a:lvl1pPr algn="l">
              <a:lnSpc>
                <a:spcPct val="120000"/>
              </a:lnSpc>
              <a:defRPr sz="1800" spc="0">
                <a:solidFill>
                  <a:schemeClr val="tx1"/>
                </a:solidFill>
                <a:latin typeface="+mn-lt"/>
              </a:defRPr>
            </a:lvl1pPr>
          </a:lstStyle>
          <a:p>
            <a:pPr lvl="0"/>
            <a:r>
              <a:rPr lang="en-US" altLang="ja-JP"/>
              <a:t>TEXT HERE</a:t>
            </a:r>
            <a:endParaRPr lang="en-US"/>
          </a:p>
        </p:txBody>
      </p:sp>
      <p:sp>
        <p:nvSpPr>
          <p:cNvPr id="36" name="ホームベース 35"/>
          <p:cNvSpPr/>
          <p:nvPr userDrawn="1"/>
        </p:nvSpPr>
        <p:spPr>
          <a:xfrm>
            <a:off x="5317782" y="5653098"/>
            <a:ext cx="405045" cy="315035"/>
          </a:xfrm>
          <a:prstGeom prst="homePlate">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7" name="テキスト プレースホルダー 11"/>
          <p:cNvSpPr>
            <a:spLocks noGrp="1"/>
          </p:cNvSpPr>
          <p:nvPr>
            <p:ph type="body" sz="quarter" idx="48" hasCustomPrompt="1"/>
          </p:nvPr>
        </p:nvSpPr>
        <p:spPr>
          <a:xfrm>
            <a:off x="5641336" y="5540585"/>
            <a:ext cx="3051823" cy="540060"/>
          </a:xfrm>
        </p:spPr>
        <p:txBody>
          <a:bodyPr anchor="ctr">
            <a:noAutofit/>
          </a:bodyPr>
          <a:lstStyle>
            <a:lvl1pPr algn="l">
              <a:lnSpc>
                <a:spcPct val="120000"/>
              </a:lnSpc>
              <a:defRPr sz="1800" spc="0">
                <a:solidFill>
                  <a:schemeClr val="tx1"/>
                </a:solidFill>
                <a:latin typeface="+mn-lt"/>
              </a:defRPr>
            </a:lvl1pPr>
          </a:lstStyle>
          <a:p>
            <a:pPr lvl="0"/>
            <a:r>
              <a:rPr lang="en-US" altLang="ja-JP"/>
              <a:t>TEXT HERE</a:t>
            </a:r>
            <a:endParaRPr lang="en-US"/>
          </a:p>
        </p:txBody>
      </p:sp>
      <p:sp>
        <p:nvSpPr>
          <p:cNvPr id="38" name="ホームベース 37"/>
          <p:cNvSpPr/>
          <p:nvPr userDrawn="1"/>
        </p:nvSpPr>
        <p:spPr>
          <a:xfrm>
            <a:off x="5317782" y="6330540"/>
            <a:ext cx="405045" cy="315035"/>
          </a:xfrm>
          <a:prstGeom prst="homePlate">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9" name="テキスト プレースホルダー 11"/>
          <p:cNvSpPr>
            <a:spLocks noGrp="1"/>
          </p:cNvSpPr>
          <p:nvPr>
            <p:ph type="body" sz="quarter" idx="49" hasCustomPrompt="1"/>
          </p:nvPr>
        </p:nvSpPr>
        <p:spPr>
          <a:xfrm>
            <a:off x="5641336" y="6218027"/>
            <a:ext cx="3051823" cy="540060"/>
          </a:xfrm>
        </p:spPr>
        <p:txBody>
          <a:bodyPr anchor="ctr">
            <a:noAutofit/>
          </a:bodyPr>
          <a:lstStyle>
            <a:lvl1pPr algn="l">
              <a:lnSpc>
                <a:spcPct val="120000"/>
              </a:lnSpc>
              <a:defRPr sz="1800" spc="0">
                <a:solidFill>
                  <a:schemeClr val="tx1"/>
                </a:solidFill>
                <a:latin typeface="+mn-lt"/>
              </a:defRPr>
            </a:lvl1pPr>
          </a:lstStyle>
          <a:p>
            <a:pPr lvl="0"/>
            <a:r>
              <a:rPr lang="en-US" altLang="ja-JP"/>
              <a:t>TEXT HERE</a:t>
            </a:r>
            <a:endParaRPr lang="en-US"/>
          </a:p>
        </p:txBody>
      </p:sp>
      <p:cxnSp>
        <p:nvCxnSpPr>
          <p:cNvPr id="55" name="直線コネクタ 54"/>
          <p:cNvCxnSpPr/>
          <p:nvPr userDrawn="1"/>
        </p:nvCxnSpPr>
        <p:spPr>
          <a:xfrm flipH="1" flipV="1">
            <a:off x="3476491" y="7753789"/>
            <a:ext cx="11620500" cy="1"/>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6" name="テキスト プレースホルダー 11"/>
          <p:cNvSpPr>
            <a:spLocks noGrp="1"/>
          </p:cNvSpPr>
          <p:nvPr>
            <p:ph type="body" sz="quarter" idx="57" hasCustomPrompt="1"/>
          </p:nvPr>
        </p:nvSpPr>
        <p:spPr>
          <a:xfrm>
            <a:off x="2097255" y="7975591"/>
            <a:ext cx="14102428" cy="1539112"/>
          </a:xfrm>
        </p:spPr>
        <p:txBody>
          <a:bodyPr anchor="t">
            <a:noAutofit/>
          </a:bodyPr>
          <a:lstStyle>
            <a:lvl1pPr algn="ctr">
              <a:lnSpc>
                <a:spcPct val="120000"/>
              </a:lnSpc>
              <a:spcBef>
                <a:spcPts val="0"/>
              </a:spcBef>
              <a:defRPr sz="2400">
                <a:solidFill>
                  <a:schemeClr val="tx1"/>
                </a:solidFill>
                <a:latin typeface="+mn-lt"/>
              </a:defRPr>
            </a:lvl1pPr>
          </a:lstStyle>
          <a:p>
            <a:pPr lvl="0"/>
            <a:r>
              <a:rPr lang="en-US" altLang="ja-JP"/>
              <a:t>Text Here</a:t>
            </a:r>
            <a:endParaRPr lang="en-US"/>
          </a:p>
        </p:txBody>
      </p:sp>
      <p:grpSp>
        <p:nvGrpSpPr>
          <p:cNvPr id="72" name="グループ化 71"/>
          <p:cNvGrpSpPr/>
          <p:nvPr userDrawn="1"/>
        </p:nvGrpSpPr>
        <p:grpSpPr>
          <a:xfrm>
            <a:off x="9368232" y="1832544"/>
            <a:ext cx="3780420" cy="5621309"/>
            <a:chOff x="1582365" y="2308464"/>
            <a:chExt cx="4545506" cy="5621309"/>
          </a:xfrm>
        </p:grpSpPr>
        <p:sp>
          <p:nvSpPr>
            <p:cNvPr id="73" name="角丸四角形 72"/>
            <p:cNvSpPr/>
            <p:nvPr userDrawn="1"/>
          </p:nvSpPr>
          <p:spPr>
            <a:xfrm>
              <a:off x="1582366" y="2308464"/>
              <a:ext cx="4545505" cy="5621309"/>
            </a:xfrm>
            <a:prstGeom prst="roundRect">
              <a:avLst>
                <a:gd name="adj" fmla="val 2803"/>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4" name="正方形/長方形 73"/>
            <p:cNvSpPr/>
            <p:nvPr userDrawn="1"/>
          </p:nvSpPr>
          <p:spPr>
            <a:xfrm>
              <a:off x="1582366" y="3073270"/>
              <a:ext cx="4545505" cy="1440160"/>
            </a:xfrm>
            <a:prstGeom prst="rect">
              <a:avLst/>
            </a:prstGeom>
            <a:solidFill>
              <a:schemeClr val="accent1">
                <a:lumMod val="60000"/>
                <a:lumOff val="4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5" name="正方形/長方形 74"/>
            <p:cNvSpPr/>
            <p:nvPr userDrawn="1"/>
          </p:nvSpPr>
          <p:spPr>
            <a:xfrm>
              <a:off x="1582365" y="4513430"/>
              <a:ext cx="4545505" cy="2876283"/>
            </a:xfrm>
            <a:prstGeom prst="rect">
              <a:avLst/>
            </a:prstGeom>
            <a:solidFill>
              <a:schemeClr val="accent1">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
        <p:nvSpPr>
          <p:cNvPr id="76" name="テキスト プレースホルダー 11"/>
          <p:cNvSpPr>
            <a:spLocks noGrp="1"/>
          </p:cNvSpPr>
          <p:nvPr>
            <p:ph type="body" sz="quarter" idx="58" hasCustomPrompt="1"/>
          </p:nvPr>
        </p:nvSpPr>
        <p:spPr>
          <a:xfrm>
            <a:off x="9368232" y="1824147"/>
            <a:ext cx="3780419" cy="773203"/>
          </a:xfrm>
        </p:spPr>
        <p:txBody>
          <a:bodyPr anchor="ctr">
            <a:noAutofit/>
          </a:bodyPr>
          <a:lstStyle>
            <a:lvl1pPr algn="ctr">
              <a:lnSpc>
                <a:spcPct val="120000"/>
              </a:lnSpc>
              <a:defRPr sz="2800" spc="300">
                <a:solidFill>
                  <a:schemeClr val="bg1"/>
                </a:solidFill>
                <a:latin typeface="+mj-lt"/>
              </a:defRPr>
            </a:lvl1pPr>
          </a:lstStyle>
          <a:p>
            <a:pPr lvl="0"/>
            <a:r>
              <a:rPr lang="en-US" altLang="ja-JP"/>
              <a:t>TEXT HERE</a:t>
            </a:r>
            <a:endParaRPr lang="en-US"/>
          </a:p>
        </p:txBody>
      </p:sp>
      <p:sp>
        <p:nvSpPr>
          <p:cNvPr id="77" name="テキスト プレースホルダー 11"/>
          <p:cNvSpPr>
            <a:spLocks noGrp="1"/>
          </p:cNvSpPr>
          <p:nvPr>
            <p:ph type="body" sz="quarter" idx="59" hasCustomPrompt="1"/>
          </p:nvPr>
        </p:nvSpPr>
        <p:spPr>
          <a:xfrm>
            <a:off x="9368231" y="6913793"/>
            <a:ext cx="3780419" cy="540060"/>
          </a:xfrm>
        </p:spPr>
        <p:txBody>
          <a:bodyPr anchor="ctr">
            <a:noAutofit/>
          </a:bodyPr>
          <a:lstStyle>
            <a:lvl1pPr algn="ctr">
              <a:lnSpc>
                <a:spcPct val="120000"/>
              </a:lnSpc>
              <a:defRPr sz="2000" spc="300">
                <a:solidFill>
                  <a:schemeClr val="bg1"/>
                </a:solidFill>
                <a:latin typeface="+mj-lt"/>
              </a:defRPr>
            </a:lvl1pPr>
          </a:lstStyle>
          <a:p>
            <a:pPr lvl="0"/>
            <a:r>
              <a:rPr lang="en-US" altLang="ja-JP"/>
              <a:t>TEXT HERE</a:t>
            </a:r>
            <a:endParaRPr lang="en-US"/>
          </a:p>
        </p:txBody>
      </p:sp>
      <p:sp>
        <p:nvSpPr>
          <p:cNvPr id="78" name="テキスト プレースホルダー 11"/>
          <p:cNvSpPr>
            <a:spLocks noGrp="1"/>
          </p:cNvSpPr>
          <p:nvPr>
            <p:ph type="body" sz="quarter" idx="60" hasCustomPrompt="1"/>
          </p:nvPr>
        </p:nvSpPr>
        <p:spPr>
          <a:xfrm>
            <a:off x="9368233" y="2597350"/>
            <a:ext cx="3780419" cy="1440160"/>
          </a:xfrm>
        </p:spPr>
        <p:txBody>
          <a:bodyPr anchor="ctr">
            <a:noAutofit/>
          </a:bodyPr>
          <a:lstStyle>
            <a:lvl1pPr algn="ctr">
              <a:lnSpc>
                <a:spcPct val="120000"/>
              </a:lnSpc>
              <a:defRPr sz="6600" spc="300">
                <a:solidFill>
                  <a:schemeClr val="bg1"/>
                </a:solidFill>
                <a:latin typeface="+mj-lt"/>
              </a:defRPr>
            </a:lvl1pPr>
          </a:lstStyle>
          <a:p>
            <a:pPr lvl="0"/>
            <a:r>
              <a:rPr lang="en-US" altLang="ja-JP"/>
              <a:t>WORD</a:t>
            </a:r>
            <a:endParaRPr lang="en-US"/>
          </a:p>
        </p:txBody>
      </p:sp>
      <p:sp>
        <p:nvSpPr>
          <p:cNvPr id="79" name="ホームベース 78"/>
          <p:cNvSpPr/>
          <p:nvPr userDrawn="1"/>
        </p:nvSpPr>
        <p:spPr>
          <a:xfrm>
            <a:off x="9584738" y="4285038"/>
            <a:ext cx="405045" cy="315035"/>
          </a:xfrm>
          <a:prstGeom prst="homePlate">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0" name="テキスト プレースホルダー 11"/>
          <p:cNvSpPr>
            <a:spLocks noGrp="1"/>
          </p:cNvSpPr>
          <p:nvPr>
            <p:ph type="body" sz="quarter" idx="61" hasCustomPrompt="1"/>
          </p:nvPr>
        </p:nvSpPr>
        <p:spPr>
          <a:xfrm>
            <a:off x="9908292" y="4172525"/>
            <a:ext cx="3051823" cy="540060"/>
          </a:xfrm>
        </p:spPr>
        <p:txBody>
          <a:bodyPr anchor="ctr">
            <a:noAutofit/>
          </a:bodyPr>
          <a:lstStyle>
            <a:lvl1pPr algn="l">
              <a:lnSpc>
                <a:spcPct val="120000"/>
              </a:lnSpc>
              <a:defRPr sz="1800" spc="0">
                <a:solidFill>
                  <a:schemeClr val="tx1"/>
                </a:solidFill>
                <a:latin typeface="+mn-lt"/>
              </a:defRPr>
            </a:lvl1pPr>
          </a:lstStyle>
          <a:p>
            <a:pPr lvl="0"/>
            <a:r>
              <a:rPr lang="en-US" altLang="ja-JP"/>
              <a:t>TEXT HERE</a:t>
            </a:r>
            <a:endParaRPr lang="en-US"/>
          </a:p>
        </p:txBody>
      </p:sp>
      <p:sp>
        <p:nvSpPr>
          <p:cNvPr id="81" name="ホームベース 80"/>
          <p:cNvSpPr/>
          <p:nvPr userDrawn="1"/>
        </p:nvSpPr>
        <p:spPr>
          <a:xfrm>
            <a:off x="9584738" y="4979500"/>
            <a:ext cx="405045" cy="315035"/>
          </a:xfrm>
          <a:prstGeom prst="homePlate">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2" name="テキスト プレースホルダー 11"/>
          <p:cNvSpPr>
            <a:spLocks noGrp="1"/>
          </p:cNvSpPr>
          <p:nvPr>
            <p:ph type="body" sz="quarter" idx="62" hasCustomPrompt="1"/>
          </p:nvPr>
        </p:nvSpPr>
        <p:spPr>
          <a:xfrm>
            <a:off x="9908292" y="4866987"/>
            <a:ext cx="3051823" cy="540060"/>
          </a:xfrm>
        </p:spPr>
        <p:txBody>
          <a:bodyPr anchor="ctr">
            <a:noAutofit/>
          </a:bodyPr>
          <a:lstStyle>
            <a:lvl1pPr algn="l">
              <a:lnSpc>
                <a:spcPct val="120000"/>
              </a:lnSpc>
              <a:defRPr sz="1800" spc="0">
                <a:solidFill>
                  <a:schemeClr val="tx1"/>
                </a:solidFill>
                <a:latin typeface="+mn-lt"/>
              </a:defRPr>
            </a:lvl1pPr>
          </a:lstStyle>
          <a:p>
            <a:pPr lvl="0"/>
            <a:r>
              <a:rPr lang="en-US" altLang="ja-JP"/>
              <a:t>TEXT HERE</a:t>
            </a:r>
            <a:endParaRPr lang="en-US"/>
          </a:p>
        </p:txBody>
      </p:sp>
      <p:sp>
        <p:nvSpPr>
          <p:cNvPr id="83" name="ホームベース 82"/>
          <p:cNvSpPr/>
          <p:nvPr userDrawn="1"/>
        </p:nvSpPr>
        <p:spPr>
          <a:xfrm>
            <a:off x="9584738" y="5655323"/>
            <a:ext cx="405045" cy="315035"/>
          </a:xfrm>
          <a:prstGeom prst="homePlate">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4" name="テキスト プレースホルダー 11"/>
          <p:cNvSpPr>
            <a:spLocks noGrp="1"/>
          </p:cNvSpPr>
          <p:nvPr>
            <p:ph type="body" sz="quarter" idx="63" hasCustomPrompt="1"/>
          </p:nvPr>
        </p:nvSpPr>
        <p:spPr>
          <a:xfrm>
            <a:off x="9908292" y="5542810"/>
            <a:ext cx="3051823" cy="540060"/>
          </a:xfrm>
        </p:spPr>
        <p:txBody>
          <a:bodyPr anchor="ctr">
            <a:noAutofit/>
          </a:bodyPr>
          <a:lstStyle>
            <a:lvl1pPr algn="l">
              <a:lnSpc>
                <a:spcPct val="120000"/>
              </a:lnSpc>
              <a:defRPr sz="1800" spc="0">
                <a:solidFill>
                  <a:schemeClr val="tx1"/>
                </a:solidFill>
                <a:latin typeface="+mn-lt"/>
              </a:defRPr>
            </a:lvl1pPr>
          </a:lstStyle>
          <a:p>
            <a:pPr lvl="0"/>
            <a:r>
              <a:rPr lang="en-US" altLang="ja-JP"/>
              <a:t>TEXT HERE</a:t>
            </a:r>
            <a:endParaRPr lang="en-US"/>
          </a:p>
        </p:txBody>
      </p:sp>
      <p:sp>
        <p:nvSpPr>
          <p:cNvPr id="85" name="ホームベース 84"/>
          <p:cNvSpPr/>
          <p:nvPr userDrawn="1"/>
        </p:nvSpPr>
        <p:spPr>
          <a:xfrm>
            <a:off x="9584738" y="6332765"/>
            <a:ext cx="405045" cy="315035"/>
          </a:xfrm>
          <a:prstGeom prst="homePlate">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6" name="テキスト プレースホルダー 11"/>
          <p:cNvSpPr>
            <a:spLocks noGrp="1"/>
          </p:cNvSpPr>
          <p:nvPr>
            <p:ph type="body" sz="quarter" idx="64" hasCustomPrompt="1"/>
          </p:nvPr>
        </p:nvSpPr>
        <p:spPr>
          <a:xfrm>
            <a:off x="9908292" y="6220252"/>
            <a:ext cx="3051823" cy="540060"/>
          </a:xfrm>
        </p:spPr>
        <p:txBody>
          <a:bodyPr anchor="ctr">
            <a:noAutofit/>
          </a:bodyPr>
          <a:lstStyle>
            <a:lvl1pPr algn="l">
              <a:lnSpc>
                <a:spcPct val="120000"/>
              </a:lnSpc>
              <a:defRPr sz="1800" spc="0">
                <a:solidFill>
                  <a:schemeClr val="tx1"/>
                </a:solidFill>
                <a:latin typeface="+mn-lt"/>
              </a:defRPr>
            </a:lvl1pPr>
          </a:lstStyle>
          <a:p>
            <a:pPr lvl="0"/>
            <a:r>
              <a:rPr lang="en-US" altLang="ja-JP"/>
              <a:t>TEXT HERE</a:t>
            </a:r>
            <a:endParaRPr lang="en-US"/>
          </a:p>
        </p:txBody>
      </p:sp>
      <p:grpSp>
        <p:nvGrpSpPr>
          <p:cNvPr id="87" name="グループ化 86"/>
          <p:cNvGrpSpPr/>
          <p:nvPr userDrawn="1"/>
        </p:nvGrpSpPr>
        <p:grpSpPr>
          <a:xfrm>
            <a:off x="13652226" y="1836581"/>
            <a:ext cx="3780420" cy="5621309"/>
            <a:chOff x="1582365" y="2308464"/>
            <a:chExt cx="4545506" cy="5621309"/>
          </a:xfrm>
        </p:grpSpPr>
        <p:sp>
          <p:nvSpPr>
            <p:cNvPr id="88" name="角丸四角形 87"/>
            <p:cNvSpPr/>
            <p:nvPr userDrawn="1"/>
          </p:nvSpPr>
          <p:spPr>
            <a:xfrm>
              <a:off x="1582366" y="2308464"/>
              <a:ext cx="4545505" cy="5621309"/>
            </a:xfrm>
            <a:prstGeom prst="roundRect">
              <a:avLst>
                <a:gd name="adj" fmla="val 2803"/>
              </a:avLst>
            </a:prstGeom>
            <a:solidFill>
              <a:schemeClr val="accent1">
                <a:lumMod val="75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9" name="正方形/長方形 88"/>
            <p:cNvSpPr/>
            <p:nvPr userDrawn="1"/>
          </p:nvSpPr>
          <p:spPr>
            <a:xfrm>
              <a:off x="1582366" y="3073270"/>
              <a:ext cx="4545505" cy="1440160"/>
            </a:xfrm>
            <a:prstGeom prst="rect">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0" name="正方形/長方形 89"/>
            <p:cNvSpPr/>
            <p:nvPr userDrawn="1"/>
          </p:nvSpPr>
          <p:spPr>
            <a:xfrm>
              <a:off x="1582365" y="4513430"/>
              <a:ext cx="4545505" cy="2876283"/>
            </a:xfrm>
            <a:prstGeom prst="rect">
              <a:avLst/>
            </a:prstGeom>
            <a:solidFill>
              <a:schemeClr val="accent1">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
        <p:nvSpPr>
          <p:cNvPr id="91" name="テキスト プレースホルダー 11"/>
          <p:cNvSpPr>
            <a:spLocks noGrp="1"/>
          </p:cNvSpPr>
          <p:nvPr>
            <p:ph type="body" sz="quarter" idx="65" hasCustomPrompt="1"/>
          </p:nvPr>
        </p:nvSpPr>
        <p:spPr>
          <a:xfrm>
            <a:off x="13652226" y="1828184"/>
            <a:ext cx="3780419" cy="773203"/>
          </a:xfrm>
        </p:spPr>
        <p:txBody>
          <a:bodyPr anchor="ctr">
            <a:noAutofit/>
          </a:bodyPr>
          <a:lstStyle>
            <a:lvl1pPr algn="ctr">
              <a:lnSpc>
                <a:spcPct val="120000"/>
              </a:lnSpc>
              <a:defRPr sz="2800" spc="300">
                <a:solidFill>
                  <a:schemeClr val="bg1"/>
                </a:solidFill>
                <a:latin typeface="+mj-lt"/>
              </a:defRPr>
            </a:lvl1pPr>
          </a:lstStyle>
          <a:p>
            <a:pPr lvl="0"/>
            <a:r>
              <a:rPr lang="en-US" altLang="ja-JP"/>
              <a:t>TEXT HERE</a:t>
            </a:r>
            <a:endParaRPr lang="en-US"/>
          </a:p>
        </p:txBody>
      </p:sp>
      <p:sp>
        <p:nvSpPr>
          <p:cNvPr id="92" name="テキスト プレースホルダー 11"/>
          <p:cNvSpPr>
            <a:spLocks noGrp="1"/>
          </p:cNvSpPr>
          <p:nvPr>
            <p:ph type="body" sz="quarter" idx="66" hasCustomPrompt="1"/>
          </p:nvPr>
        </p:nvSpPr>
        <p:spPr>
          <a:xfrm>
            <a:off x="13652225" y="6917830"/>
            <a:ext cx="3780419" cy="540060"/>
          </a:xfrm>
        </p:spPr>
        <p:txBody>
          <a:bodyPr anchor="ctr">
            <a:noAutofit/>
          </a:bodyPr>
          <a:lstStyle>
            <a:lvl1pPr algn="ctr">
              <a:lnSpc>
                <a:spcPct val="120000"/>
              </a:lnSpc>
              <a:defRPr sz="2000" spc="300">
                <a:solidFill>
                  <a:schemeClr val="bg1"/>
                </a:solidFill>
                <a:latin typeface="+mj-lt"/>
              </a:defRPr>
            </a:lvl1pPr>
          </a:lstStyle>
          <a:p>
            <a:pPr lvl="0"/>
            <a:r>
              <a:rPr lang="en-US" altLang="ja-JP"/>
              <a:t>TEXT HERE</a:t>
            </a:r>
            <a:endParaRPr lang="en-US"/>
          </a:p>
        </p:txBody>
      </p:sp>
      <p:sp>
        <p:nvSpPr>
          <p:cNvPr id="93" name="テキスト プレースホルダー 11"/>
          <p:cNvSpPr>
            <a:spLocks noGrp="1"/>
          </p:cNvSpPr>
          <p:nvPr>
            <p:ph type="body" sz="quarter" idx="67" hasCustomPrompt="1"/>
          </p:nvPr>
        </p:nvSpPr>
        <p:spPr>
          <a:xfrm>
            <a:off x="13652227" y="2601387"/>
            <a:ext cx="3780419" cy="1440160"/>
          </a:xfrm>
        </p:spPr>
        <p:txBody>
          <a:bodyPr anchor="ctr">
            <a:noAutofit/>
          </a:bodyPr>
          <a:lstStyle>
            <a:lvl1pPr algn="ctr">
              <a:lnSpc>
                <a:spcPct val="120000"/>
              </a:lnSpc>
              <a:defRPr sz="6600" spc="300">
                <a:solidFill>
                  <a:schemeClr val="bg1"/>
                </a:solidFill>
                <a:latin typeface="+mj-lt"/>
              </a:defRPr>
            </a:lvl1pPr>
          </a:lstStyle>
          <a:p>
            <a:pPr lvl="0"/>
            <a:r>
              <a:rPr lang="en-US" altLang="ja-JP"/>
              <a:t>WORD</a:t>
            </a:r>
            <a:endParaRPr lang="en-US"/>
          </a:p>
        </p:txBody>
      </p:sp>
      <p:sp>
        <p:nvSpPr>
          <p:cNvPr id="94" name="ホームベース 93"/>
          <p:cNvSpPr/>
          <p:nvPr userDrawn="1"/>
        </p:nvSpPr>
        <p:spPr>
          <a:xfrm>
            <a:off x="13868732" y="4289075"/>
            <a:ext cx="405045" cy="315035"/>
          </a:xfrm>
          <a:prstGeom prst="homePlate">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5" name="テキスト プレースホルダー 11"/>
          <p:cNvSpPr>
            <a:spLocks noGrp="1"/>
          </p:cNvSpPr>
          <p:nvPr>
            <p:ph type="body" sz="quarter" idx="68" hasCustomPrompt="1"/>
          </p:nvPr>
        </p:nvSpPr>
        <p:spPr>
          <a:xfrm>
            <a:off x="14192286" y="4176562"/>
            <a:ext cx="3051823" cy="540060"/>
          </a:xfrm>
        </p:spPr>
        <p:txBody>
          <a:bodyPr anchor="ctr">
            <a:noAutofit/>
          </a:bodyPr>
          <a:lstStyle>
            <a:lvl1pPr algn="l">
              <a:lnSpc>
                <a:spcPct val="120000"/>
              </a:lnSpc>
              <a:defRPr sz="1800" spc="0">
                <a:solidFill>
                  <a:schemeClr val="tx1"/>
                </a:solidFill>
                <a:latin typeface="+mn-lt"/>
              </a:defRPr>
            </a:lvl1pPr>
          </a:lstStyle>
          <a:p>
            <a:pPr lvl="0"/>
            <a:r>
              <a:rPr lang="en-US" altLang="ja-JP"/>
              <a:t>TEXT HERE</a:t>
            </a:r>
            <a:endParaRPr lang="en-US"/>
          </a:p>
        </p:txBody>
      </p:sp>
      <p:sp>
        <p:nvSpPr>
          <p:cNvPr id="96" name="ホームベース 95"/>
          <p:cNvSpPr/>
          <p:nvPr userDrawn="1"/>
        </p:nvSpPr>
        <p:spPr>
          <a:xfrm>
            <a:off x="13868732" y="4983537"/>
            <a:ext cx="405045" cy="315035"/>
          </a:xfrm>
          <a:prstGeom prst="homePlate">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7" name="テキスト プレースホルダー 11"/>
          <p:cNvSpPr>
            <a:spLocks noGrp="1"/>
          </p:cNvSpPr>
          <p:nvPr>
            <p:ph type="body" sz="quarter" idx="69" hasCustomPrompt="1"/>
          </p:nvPr>
        </p:nvSpPr>
        <p:spPr>
          <a:xfrm>
            <a:off x="14192286" y="4871024"/>
            <a:ext cx="3051823" cy="540060"/>
          </a:xfrm>
        </p:spPr>
        <p:txBody>
          <a:bodyPr anchor="ctr">
            <a:noAutofit/>
          </a:bodyPr>
          <a:lstStyle>
            <a:lvl1pPr algn="l">
              <a:lnSpc>
                <a:spcPct val="120000"/>
              </a:lnSpc>
              <a:defRPr sz="1800" spc="0">
                <a:solidFill>
                  <a:schemeClr val="tx1"/>
                </a:solidFill>
                <a:latin typeface="+mn-lt"/>
              </a:defRPr>
            </a:lvl1pPr>
          </a:lstStyle>
          <a:p>
            <a:pPr lvl="0"/>
            <a:r>
              <a:rPr lang="en-US" altLang="ja-JP"/>
              <a:t>TEXT HERE</a:t>
            </a:r>
            <a:endParaRPr lang="en-US"/>
          </a:p>
        </p:txBody>
      </p:sp>
      <p:sp>
        <p:nvSpPr>
          <p:cNvPr id="98" name="ホームベース 97"/>
          <p:cNvSpPr/>
          <p:nvPr userDrawn="1"/>
        </p:nvSpPr>
        <p:spPr>
          <a:xfrm>
            <a:off x="13868732" y="5659360"/>
            <a:ext cx="405045" cy="315035"/>
          </a:xfrm>
          <a:prstGeom prst="homePlate">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9" name="テキスト プレースホルダー 11"/>
          <p:cNvSpPr>
            <a:spLocks noGrp="1"/>
          </p:cNvSpPr>
          <p:nvPr>
            <p:ph type="body" sz="quarter" idx="70" hasCustomPrompt="1"/>
          </p:nvPr>
        </p:nvSpPr>
        <p:spPr>
          <a:xfrm>
            <a:off x="14192286" y="5546847"/>
            <a:ext cx="3051823" cy="540060"/>
          </a:xfrm>
        </p:spPr>
        <p:txBody>
          <a:bodyPr anchor="ctr">
            <a:noAutofit/>
          </a:bodyPr>
          <a:lstStyle>
            <a:lvl1pPr algn="l">
              <a:lnSpc>
                <a:spcPct val="120000"/>
              </a:lnSpc>
              <a:defRPr sz="1800" spc="0">
                <a:solidFill>
                  <a:schemeClr val="tx1"/>
                </a:solidFill>
                <a:latin typeface="+mn-lt"/>
              </a:defRPr>
            </a:lvl1pPr>
          </a:lstStyle>
          <a:p>
            <a:pPr lvl="0"/>
            <a:r>
              <a:rPr lang="en-US" altLang="ja-JP"/>
              <a:t>TEXT HERE</a:t>
            </a:r>
            <a:endParaRPr lang="en-US"/>
          </a:p>
        </p:txBody>
      </p:sp>
      <p:sp>
        <p:nvSpPr>
          <p:cNvPr id="100" name="ホームベース 99"/>
          <p:cNvSpPr/>
          <p:nvPr userDrawn="1"/>
        </p:nvSpPr>
        <p:spPr>
          <a:xfrm>
            <a:off x="13868732" y="6336802"/>
            <a:ext cx="405045" cy="315035"/>
          </a:xfrm>
          <a:prstGeom prst="homePlate">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1" name="テキスト プレースホルダー 11"/>
          <p:cNvSpPr>
            <a:spLocks noGrp="1"/>
          </p:cNvSpPr>
          <p:nvPr>
            <p:ph type="body" sz="quarter" idx="71" hasCustomPrompt="1"/>
          </p:nvPr>
        </p:nvSpPr>
        <p:spPr>
          <a:xfrm>
            <a:off x="14192286" y="6224289"/>
            <a:ext cx="3051823" cy="540060"/>
          </a:xfrm>
        </p:spPr>
        <p:txBody>
          <a:bodyPr anchor="ctr">
            <a:noAutofit/>
          </a:bodyPr>
          <a:lstStyle>
            <a:lvl1pPr algn="l">
              <a:lnSpc>
                <a:spcPct val="120000"/>
              </a:lnSpc>
              <a:defRPr sz="1800" spc="0">
                <a:solidFill>
                  <a:schemeClr val="tx1"/>
                </a:solidFill>
                <a:latin typeface="+mn-lt"/>
              </a:defRPr>
            </a:lvl1pPr>
          </a:lstStyle>
          <a:p>
            <a:pPr lvl="0"/>
            <a:r>
              <a:rPr lang="en-US" altLang="ja-JP"/>
              <a:t>TEXT HERE</a:t>
            </a:r>
            <a:endParaRPr lang="en-US"/>
          </a:p>
        </p:txBody>
      </p:sp>
    </p:spTree>
    <p:extLst>
      <p:ext uri="{BB962C8B-B14F-4D97-AF65-F5344CB8AC3E}">
        <p14:creationId xmlns:p14="http://schemas.microsoft.com/office/powerpoint/2010/main" val="38383746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ig Image and 3 Icons">
    <p:spTree>
      <p:nvGrpSpPr>
        <p:cNvPr id="1" name=""/>
        <p:cNvGrpSpPr/>
        <p:nvPr/>
      </p:nvGrpSpPr>
      <p:grpSpPr>
        <a:xfrm>
          <a:off x="0" y="0"/>
          <a:ext cx="0" cy="0"/>
          <a:chOff x="0" y="0"/>
          <a:chExt cx="0" cy="0"/>
        </a:xfrm>
      </p:grpSpPr>
      <p:sp>
        <p:nvSpPr>
          <p:cNvPr id="9" name="正方形/長方形 8"/>
          <p:cNvSpPr/>
          <p:nvPr userDrawn="1"/>
        </p:nvSpPr>
        <p:spPr>
          <a:xfrm>
            <a:off x="0" y="6313630"/>
            <a:ext cx="18286413" cy="3973369"/>
          </a:xfrm>
          <a:prstGeom prst="rect">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 name="図プレースホルダー 6"/>
          <p:cNvSpPr>
            <a:spLocks noGrp="1"/>
          </p:cNvSpPr>
          <p:nvPr>
            <p:ph type="pic" sz="quarter" idx="10" hasCustomPrompt="1"/>
          </p:nvPr>
        </p:nvSpPr>
        <p:spPr>
          <a:xfrm>
            <a:off x="0" y="0"/>
            <a:ext cx="18286413" cy="6313630"/>
          </a:xfrm>
        </p:spPr>
        <p:txBody>
          <a:bodyPr/>
          <a:lstStyle>
            <a:lvl1pPr>
              <a:defRPr baseline="0"/>
            </a:lvl1pPr>
          </a:lstStyle>
          <a:p>
            <a:r>
              <a:rPr kumimoji="1" lang="en-US" altLang="ja-JP"/>
              <a:t>Add an image</a:t>
            </a:r>
            <a:endParaRPr kumimoji="1" lang="ja-JP" altLang="en-US"/>
          </a:p>
        </p:txBody>
      </p:sp>
      <p:sp>
        <p:nvSpPr>
          <p:cNvPr id="14" name="テキスト プレースホルダー 4"/>
          <p:cNvSpPr>
            <a:spLocks noGrp="1"/>
          </p:cNvSpPr>
          <p:nvPr>
            <p:ph type="body" sz="quarter" idx="25" hasCustomPrompt="1"/>
          </p:nvPr>
        </p:nvSpPr>
        <p:spPr>
          <a:xfrm>
            <a:off x="7994650" y="5162424"/>
            <a:ext cx="2295525" cy="2295525"/>
          </a:xfrm>
          <a:prstGeom prst="ellipse">
            <a:avLst/>
          </a:prstGeom>
          <a:solidFill>
            <a:schemeClr val="accent1">
              <a:lumMod val="75000"/>
            </a:schemeClr>
          </a:solidFill>
        </p:spPr>
        <p:txBody>
          <a:bodyPr/>
          <a:lstStyle>
            <a:lvl1pPr>
              <a:defRPr baseline="0"/>
            </a:lvl1pPr>
          </a:lstStyle>
          <a:p>
            <a:pPr lvl="0"/>
            <a:r>
              <a:rPr kumimoji="1" lang="en-US" altLang="ja-JP"/>
              <a:t> </a:t>
            </a:r>
            <a:endParaRPr kumimoji="1" lang="ja-JP" altLang="en-US"/>
          </a:p>
        </p:txBody>
      </p:sp>
      <p:sp>
        <p:nvSpPr>
          <p:cNvPr id="15" name="図プレースホルダー 2"/>
          <p:cNvSpPr>
            <a:spLocks noGrp="1"/>
          </p:cNvSpPr>
          <p:nvPr>
            <p:ph type="pic" sz="quarter" idx="26" hasCustomPrompt="1"/>
          </p:nvPr>
        </p:nvSpPr>
        <p:spPr>
          <a:xfrm>
            <a:off x="8579850" y="5747489"/>
            <a:ext cx="1125125" cy="1125125"/>
          </a:xfrm>
        </p:spPr>
        <p:txBody>
          <a:bodyPr/>
          <a:lstStyle>
            <a:lvl1pPr>
              <a:defRPr/>
            </a:lvl1pPr>
          </a:lstStyle>
          <a:p>
            <a:r>
              <a:rPr kumimoji="1" lang="en-US" altLang="ja-JP"/>
              <a:t>ICON</a:t>
            </a:r>
            <a:endParaRPr kumimoji="1" lang="ja-JP" altLang="en-US"/>
          </a:p>
        </p:txBody>
      </p:sp>
      <p:sp>
        <p:nvSpPr>
          <p:cNvPr id="16" name="テキスト プレースホルダー 11"/>
          <p:cNvSpPr>
            <a:spLocks noGrp="1"/>
          </p:cNvSpPr>
          <p:nvPr>
            <p:ph type="body" sz="quarter" idx="27" hasCustomPrompt="1"/>
          </p:nvPr>
        </p:nvSpPr>
        <p:spPr>
          <a:xfrm>
            <a:off x="6737980" y="8144099"/>
            <a:ext cx="4808864" cy="1429086"/>
          </a:xfrm>
        </p:spPr>
        <p:txBody>
          <a:bodyPr anchor="t">
            <a:noAutofit/>
          </a:bodyPr>
          <a:lstStyle>
            <a:lvl1pPr algn="ctr">
              <a:lnSpc>
                <a:spcPct val="120000"/>
              </a:lnSpc>
              <a:defRPr sz="1800">
                <a:solidFill>
                  <a:schemeClr val="bg1"/>
                </a:solidFill>
                <a:latin typeface="+mn-lt"/>
              </a:defRPr>
            </a:lvl1pPr>
          </a:lstStyle>
          <a:p>
            <a:pPr lvl="0"/>
            <a:r>
              <a:rPr lang="en-US" altLang="ja-JP"/>
              <a:t>Text Here</a:t>
            </a:r>
            <a:endParaRPr lang="en-US"/>
          </a:p>
        </p:txBody>
      </p:sp>
      <p:sp>
        <p:nvSpPr>
          <p:cNvPr id="17" name="テキスト プレースホルダー 11"/>
          <p:cNvSpPr>
            <a:spLocks noGrp="1"/>
          </p:cNvSpPr>
          <p:nvPr>
            <p:ph type="body" sz="quarter" idx="28" hasCustomPrompt="1"/>
          </p:nvPr>
        </p:nvSpPr>
        <p:spPr>
          <a:xfrm>
            <a:off x="6737980" y="7564668"/>
            <a:ext cx="4808864" cy="773203"/>
          </a:xfrm>
        </p:spPr>
        <p:txBody>
          <a:bodyPr anchor="t">
            <a:noAutofit/>
          </a:bodyPr>
          <a:lstStyle>
            <a:lvl1pPr algn="ctr">
              <a:lnSpc>
                <a:spcPct val="120000"/>
              </a:lnSpc>
              <a:defRPr sz="3200" spc="300">
                <a:solidFill>
                  <a:schemeClr val="bg1"/>
                </a:solidFill>
                <a:latin typeface="+mj-lt"/>
              </a:defRPr>
            </a:lvl1pPr>
          </a:lstStyle>
          <a:p>
            <a:pPr lvl="0"/>
            <a:r>
              <a:rPr lang="en-US" altLang="ja-JP"/>
              <a:t>Text Here</a:t>
            </a:r>
            <a:endParaRPr lang="en-US"/>
          </a:p>
        </p:txBody>
      </p:sp>
      <p:sp>
        <p:nvSpPr>
          <p:cNvPr id="18" name="テキスト プレースホルダー 4"/>
          <p:cNvSpPr>
            <a:spLocks noGrp="1"/>
          </p:cNvSpPr>
          <p:nvPr>
            <p:ph type="body" sz="quarter" idx="29" hasCustomPrompt="1"/>
          </p:nvPr>
        </p:nvSpPr>
        <p:spPr>
          <a:xfrm>
            <a:off x="2707491" y="5160640"/>
            <a:ext cx="2295525" cy="2295525"/>
          </a:xfrm>
          <a:prstGeom prst="ellipse">
            <a:avLst/>
          </a:prstGeom>
          <a:solidFill>
            <a:schemeClr val="accent1">
              <a:lumMod val="75000"/>
            </a:schemeClr>
          </a:solidFill>
        </p:spPr>
        <p:txBody>
          <a:bodyPr/>
          <a:lstStyle>
            <a:lvl1pPr>
              <a:defRPr baseline="0"/>
            </a:lvl1pPr>
          </a:lstStyle>
          <a:p>
            <a:pPr lvl="0"/>
            <a:r>
              <a:rPr kumimoji="1" lang="en-US" altLang="ja-JP"/>
              <a:t> </a:t>
            </a:r>
            <a:endParaRPr kumimoji="1" lang="ja-JP" altLang="en-US"/>
          </a:p>
        </p:txBody>
      </p:sp>
      <p:sp>
        <p:nvSpPr>
          <p:cNvPr id="19" name="図プレースホルダー 2"/>
          <p:cNvSpPr>
            <a:spLocks noGrp="1"/>
          </p:cNvSpPr>
          <p:nvPr>
            <p:ph type="pic" sz="quarter" idx="30" hasCustomPrompt="1"/>
          </p:nvPr>
        </p:nvSpPr>
        <p:spPr>
          <a:xfrm>
            <a:off x="3292691" y="5745705"/>
            <a:ext cx="1125125" cy="1125125"/>
          </a:xfrm>
        </p:spPr>
        <p:txBody>
          <a:bodyPr/>
          <a:lstStyle>
            <a:lvl1pPr>
              <a:defRPr/>
            </a:lvl1pPr>
          </a:lstStyle>
          <a:p>
            <a:r>
              <a:rPr kumimoji="1" lang="en-US" altLang="ja-JP"/>
              <a:t>ICON</a:t>
            </a:r>
            <a:endParaRPr kumimoji="1" lang="ja-JP" altLang="en-US"/>
          </a:p>
        </p:txBody>
      </p:sp>
      <p:sp>
        <p:nvSpPr>
          <p:cNvPr id="20" name="テキスト プレースホルダー 11"/>
          <p:cNvSpPr>
            <a:spLocks noGrp="1"/>
          </p:cNvSpPr>
          <p:nvPr>
            <p:ph type="body" sz="quarter" idx="31" hasCustomPrompt="1"/>
          </p:nvPr>
        </p:nvSpPr>
        <p:spPr>
          <a:xfrm>
            <a:off x="1450821" y="8142315"/>
            <a:ext cx="4808864" cy="1429086"/>
          </a:xfrm>
        </p:spPr>
        <p:txBody>
          <a:bodyPr anchor="t">
            <a:noAutofit/>
          </a:bodyPr>
          <a:lstStyle>
            <a:lvl1pPr algn="ctr">
              <a:lnSpc>
                <a:spcPct val="120000"/>
              </a:lnSpc>
              <a:defRPr sz="1800">
                <a:solidFill>
                  <a:schemeClr val="bg1"/>
                </a:solidFill>
                <a:latin typeface="+mn-lt"/>
              </a:defRPr>
            </a:lvl1pPr>
          </a:lstStyle>
          <a:p>
            <a:pPr lvl="0"/>
            <a:r>
              <a:rPr lang="en-US" altLang="ja-JP"/>
              <a:t>Text Here</a:t>
            </a:r>
            <a:endParaRPr lang="en-US"/>
          </a:p>
        </p:txBody>
      </p:sp>
      <p:sp>
        <p:nvSpPr>
          <p:cNvPr id="21" name="テキスト プレースホルダー 11"/>
          <p:cNvSpPr>
            <a:spLocks noGrp="1"/>
          </p:cNvSpPr>
          <p:nvPr>
            <p:ph type="body" sz="quarter" idx="32" hasCustomPrompt="1"/>
          </p:nvPr>
        </p:nvSpPr>
        <p:spPr>
          <a:xfrm>
            <a:off x="1450821" y="7562884"/>
            <a:ext cx="4808864" cy="773203"/>
          </a:xfrm>
        </p:spPr>
        <p:txBody>
          <a:bodyPr anchor="t">
            <a:noAutofit/>
          </a:bodyPr>
          <a:lstStyle>
            <a:lvl1pPr algn="ctr">
              <a:lnSpc>
                <a:spcPct val="120000"/>
              </a:lnSpc>
              <a:defRPr sz="3200" spc="300">
                <a:solidFill>
                  <a:schemeClr val="bg1"/>
                </a:solidFill>
                <a:latin typeface="+mj-lt"/>
              </a:defRPr>
            </a:lvl1pPr>
          </a:lstStyle>
          <a:p>
            <a:pPr lvl="0"/>
            <a:r>
              <a:rPr lang="en-US" altLang="ja-JP"/>
              <a:t>Text Here</a:t>
            </a:r>
            <a:endParaRPr lang="en-US"/>
          </a:p>
        </p:txBody>
      </p:sp>
      <p:sp>
        <p:nvSpPr>
          <p:cNvPr id="22" name="テキスト プレースホルダー 4"/>
          <p:cNvSpPr>
            <a:spLocks noGrp="1"/>
          </p:cNvSpPr>
          <p:nvPr>
            <p:ph type="body" sz="quarter" idx="33" hasCustomPrompt="1"/>
          </p:nvPr>
        </p:nvSpPr>
        <p:spPr>
          <a:xfrm>
            <a:off x="13286867" y="5157754"/>
            <a:ext cx="2295525" cy="2295525"/>
          </a:xfrm>
          <a:prstGeom prst="ellipse">
            <a:avLst/>
          </a:prstGeom>
          <a:solidFill>
            <a:schemeClr val="accent1">
              <a:lumMod val="75000"/>
            </a:schemeClr>
          </a:solidFill>
        </p:spPr>
        <p:txBody>
          <a:bodyPr/>
          <a:lstStyle>
            <a:lvl1pPr>
              <a:defRPr baseline="0"/>
            </a:lvl1pPr>
          </a:lstStyle>
          <a:p>
            <a:pPr lvl="0"/>
            <a:r>
              <a:rPr kumimoji="1" lang="en-US" altLang="ja-JP"/>
              <a:t> </a:t>
            </a:r>
            <a:endParaRPr kumimoji="1" lang="ja-JP" altLang="en-US"/>
          </a:p>
        </p:txBody>
      </p:sp>
      <p:sp>
        <p:nvSpPr>
          <p:cNvPr id="23" name="図プレースホルダー 2"/>
          <p:cNvSpPr>
            <a:spLocks noGrp="1"/>
          </p:cNvSpPr>
          <p:nvPr>
            <p:ph type="pic" sz="quarter" idx="34" hasCustomPrompt="1"/>
          </p:nvPr>
        </p:nvSpPr>
        <p:spPr>
          <a:xfrm>
            <a:off x="13872067" y="5742819"/>
            <a:ext cx="1125125" cy="1125125"/>
          </a:xfrm>
        </p:spPr>
        <p:txBody>
          <a:bodyPr/>
          <a:lstStyle>
            <a:lvl1pPr>
              <a:defRPr/>
            </a:lvl1pPr>
          </a:lstStyle>
          <a:p>
            <a:r>
              <a:rPr kumimoji="1" lang="en-US" altLang="ja-JP"/>
              <a:t>ICON</a:t>
            </a:r>
            <a:endParaRPr kumimoji="1" lang="ja-JP" altLang="en-US"/>
          </a:p>
        </p:txBody>
      </p:sp>
      <p:sp>
        <p:nvSpPr>
          <p:cNvPr id="24" name="テキスト プレースホルダー 11"/>
          <p:cNvSpPr>
            <a:spLocks noGrp="1"/>
          </p:cNvSpPr>
          <p:nvPr>
            <p:ph type="body" sz="quarter" idx="35" hasCustomPrompt="1"/>
          </p:nvPr>
        </p:nvSpPr>
        <p:spPr>
          <a:xfrm>
            <a:off x="12030197" y="8139429"/>
            <a:ext cx="4808864" cy="1429086"/>
          </a:xfrm>
        </p:spPr>
        <p:txBody>
          <a:bodyPr anchor="t">
            <a:noAutofit/>
          </a:bodyPr>
          <a:lstStyle>
            <a:lvl1pPr algn="ctr">
              <a:lnSpc>
                <a:spcPct val="120000"/>
              </a:lnSpc>
              <a:defRPr sz="1800">
                <a:solidFill>
                  <a:schemeClr val="bg1"/>
                </a:solidFill>
                <a:latin typeface="+mn-lt"/>
              </a:defRPr>
            </a:lvl1pPr>
          </a:lstStyle>
          <a:p>
            <a:pPr lvl="0"/>
            <a:r>
              <a:rPr lang="en-US" altLang="ja-JP"/>
              <a:t>Text Here</a:t>
            </a:r>
            <a:endParaRPr lang="en-US"/>
          </a:p>
        </p:txBody>
      </p:sp>
      <p:sp>
        <p:nvSpPr>
          <p:cNvPr id="25" name="テキスト プレースホルダー 11"/>
          <p:cNvSpPr>
            <a:spLocks noGrp="1"/>
          </p:cNvSpPr>
          <p:nvPr>
            <p:ph type="body" sz="quarter" idx="36" hasCustomPrompt="1"/>
          </p:nvPr>
        </p:nvSpPr>
        <p:spPr>
          <a:xfrm>
            <a:off x="12030197" y="7559998"/>
            <a:ext cx="4808864" cy="773203"/>
          </a:xfrm>
        </p:spPr>
        <p:txBody>
          <a:bodyPr anchor="t">
            <a:noAutofit/>
          </a:bodyPr>
          <a:lstStyle>
            <a:lvl1pPr algn="ctr">
              <a:lnSpc>
                <a:spcPct val="120000"/>
              </a:lnSpc>
              <a:defRPr sz="3200" spc="300">
                <a:solidFill>
                  <a:schemeClr val="bg1"/>
                </a:solidFill>
                <a:latin typeface="+mj-lt"/>
              </a:defRPr>
            </a:lvl1pPr>
          </a:lstStyle>
          <a:p>
            <a:pPr lvl="0"/>
            <a:r>
              <a:rPr lang="en-US" altLang="ja-JP"/>
              <a:t>Text Here</a:t>
            </a:r>
            <a:endParaRPr lang="en-US"/>
          </a:p>
        </p:txBody>
      </p:sp>
    </p:spTree>
    <p:extLst>
      <p:ext uri="{BB962C8B-B14F-4D97-AF65-F5344CB8AC3E}">
        <p14:creationId xmlns:p14="http://schemas.microsoft.com/office/powerpoint/2010/main" val="369113118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Normal Table 2">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lang="en-US" altLang="ja-JP"/>
              <a:t>SLIDE TITLE HERE</a:t>
            </a:r>
            <a:endParaRPr kumimoji="1" lang="ja-JP" altLang="en-US"/>
          </a:p>
        </p:txBody>
      </p:sp>
      <p:sp>
        <p:nvSpPr>
          <p:cNvPr id="3" name="フッター プレースホルダー 2"/>
          <p:cNvSpPr>
            <a:spLocks noGrp="1"/>
          </p:cNvSpPr>
          <p:nvPr>
            <p:ph type="ftr" sz="quarter" idx="10"/>
          </p:nvPr>
        </p:nvSpPr>
        <p:spPr>
          <a:xfrm>
            <a:off x="9413236" y="9591367"/>
            <a:ext cx="7776864" cy="547688"/>
          </a:xfrm>
          <a:prstGeom prst="rect">
            <a:avLst/>
          </a:prstGeom>
        </p:spPr>
        <p:txBody>
          <a:bodyPr/>
          <a:lstStyle/>
          <a:p>
            <a:r>
              <a:rPr lang="en-US"/>
              <a:t>The Power of PowerPoint | thepopp.com</a:t>
            </a:r>
          </a:p>
        </p:txBody>
      </p:sp>
      <p:sp>
        <p:nvSpPr>
          <p:cNvPr id="4" name="スライド番号プレースホルダー 3"/>
          <p:cNvSpPr>
            <a:spLocks noGrp="1"/>
          </p:cNvSpPr>
          <p:nvPr>
            <p:ph type="sldNum" sz="quarter" idx="11"/>
          </p:nvPr>
        </p:nvSpPr>
        <p:spPr/>
        <p:txBody>
          <a:bodyPr/>
          <a:lstStyle/>
          <a:p>
            <a:fld id="{387164BF-D67A-46C0-81D2-5BAF67C00C80}" type="slidenum">
              <a:rPr lang="en-US" smtClean="0"/>
              <a:pPr/>
              <a:t>‹#›</a:t>
            </a:fld>
            <a:endParaRPr lang="en-US"/>
          </a:p>
        </p:txBody>
      </p:sp>
      <p:sp>
        <p:nvSpPr>
          <p:cNvPr id="5" name="1 つの角を丸めた四角形 4"/>
          <p:cNvSpPr/>
          <p:nvPr userDrawn="1"/>
        </p:nvSpPr>
        <p:spPr>
          <a:xfrm flipH="1">
            <a:off x="1034618" y="2668225"/>
            <a:ext cx="3780420" cy="1048493"/>
          </a:xfrm>
          <a:prstGeom prst="round1Rect">
            <a:avLst/>
          </a:prstGeom>
          <a:solidFill>
            <a:schemeClr val="accent1">
              <a:lumMod val="75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 name="正方形/長方形 5"/>
          <p:cNvSpPr/>
          <p:nvPr userDrawn="1"/>
        </p:nvSpPr>
        <p:spPr>
          <a:xfrm>
            <a:off x="4878870" y="2668225"/>
            <a:ext cx="4042080" cy="1048493"/>
          </a:xfrm>
          <a:prstGeom prst="rect">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 name="正方形/長方形 6"/>
          <p:cNvSpPr/>
          <p:nvPr userDrawn="1"/>
        </p:nvSpPr>
        <p:spPr>
          <a:xfrm>
            <a:off x="8989720" y="2668225"/>
            <a:ext cx="4042080" cy="1048493"/>
          </a:xfrm>
          <a:prstGeom prst="rect">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 name="1 つの角を丸めた四角形 7"/>
          <p:cNvSpPr/>
          <p:nvPr userDrawn="1"/>
        </p:nvSpPr>
        <p:spPr>
          <a:xfrm>
            <a:off x="13100571" y="2668225"/>
            <a:ext cx="4042080" cy="1048493"/>
          </a:xfrm>
          <a:prstGeom prst="round1Rect">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 name="正方形/長方形 8"/>
          <p:cNvSpPr/>
          <p:nvPr userDrawn="1"/>
        </p:nvSpPr>
        <p:spPr>
          <a:xfrm>
            <a:off x="1037960" y="3787309"/>
            <a:ext cx="3777078" cy="660290"/>
          </a:xfrm>
          <a:prstGeom prst="rect">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 name="正方形/長方形 9"/>
          <p:cNvSpPr/>
          <p:nvPr userDrawn="1"/>
        </p:nvSpPr>
        <p:spPr>
          <a:xfrm>
            <a:off x="1037960" y="4534003"/>
            <a:ext cx="3777078" cy="660290"/>
          </a:xfrm>
          <a:prstGeom prst="rect">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1" name="正方形/長方形 10"/>
          <p:cNvSpPr/>
          <p:nvPr userDrawn="1"/>
        </p:nvSpPr>
        <p:spPr>
          <a:xfrm>
            <a:off x="1037960" y="5280697"/>
            <a:ext cx="3777078" cy="660290"/>
          </a:xfrm>
          <a:prstGeom prst="rect">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4" name="1 つの角を丸めた四角形 13"/>
          <p:cNvSpPr/>
          <p:nvPr userDrawn="1"/>
        </p:nvSpPr>
        <p:spPr>
          <a:xfrm flipH="1" flipV="1">
            <a:off x="1037960" y="6011158"/>
            <a:ext cx="3777078" cy="660290"/>
          </a:xfrm>
          <a:prstGeom prst="round1Rect">
            <a:avLst>
              <a:gd name="adj" fmla="val 31639"/>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7" name="正方形/長方形 16"/>
          <p:cNvSpPr/>
          <p:nvPr userDrawn="1"/>
        </p:nvSpPr>
        <p:spPr>
          <a:xfrm>
            <a:off x="4878870" y="3787309"/>
            <a:ext cx="4042080" cy="660290"/>
          </a:xfrm>
          <a:prstGeom prst="rect">
            <a:avLst/>
          </a:prstGeom>
          <a:solidFill>
            <a:schemeClr val="accent1">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8" name="正方形/長方形 17"/>
          <p:cNvSpPr/>
          <p:nvPr userDrawn="1"/>
        </p:nvSpPr>
        <p:spPr>
          <a:xfrm>
            <a:off x="4878870" y="4534003"/>
            <a:ext cx="4042080" cy="660290"/>
          </a:xfrm>
          <a:prstGeom prst="rect">
            <a:avLst/>
          </a:prstGeom>
          <a:solidFill>
            <a:schemeClr val="accent1">
              <a:lumMod val="40000"/>
              <a:lumOff val="6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9" name="正方形/長方形 18"/>
          <p:cNvSpPr/>
          <p:nvPr userDrawn="1"/>
        </p:nvSpPr>
        <p:spPr>
          <a:xfrm>
            <a:off x="4878870" y="5280697"/>
            <a:ext cx="4042080" cy="660290"/>
          </a:xfrm>
          <a:prstGeom prst="rect">
            <a:avLst/>
          </a:prstGeom>
          <a:solidFill>
            <a:schemeClr val="accent1">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2" name="正方形/長方形 21"/>
          <p:cNvSpPr/>
          <p:nvPr userDrawn="1"/>
        </p:nvSpPr>
        <p:spPr>
          <a:xfrm>
            <a:off x="4878870" y="6011158"/>
            <a:ext cx="4042080" cy="660290"/>
          </a:xfrm>
          <a:prstGeom prst="rect">
            <a:avLst/>
          </a:prstGeom>
          <a:solidFill>
            <a:schemeClr val="accent1">
              <a:lumMod val="40000"/>
              <a:lumOff val="6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3" name="正方形/長方形 22"/>
          <p:cNvSpPr/>
          <p:nvPr userDrawn="1"/>
        </p:nvSpPr>
        <p:spPr>
          <a:xfrm>
            <a:off x="8989720" y="3787309"/>
            <a:ext cx="4042080" cy="660290"/>
          </a:xfrm>
          <a:prstGeom prst="rect">
            <a:avLst/>
          </a:prstGeom>
          <a:solidFill>
            <a:schemeClr val="accent1">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4" name="正方形/長方形 23"/>
          <p:cNvSpPr/>
          <p:nvPr userDrawn="1"/>
        </p:nvSpPr>
        <p:spPr>
          <a:xfrm>
            <a:off x="8989720" y="4534003"/>
            <a:ext cx="4042080" cy="660290"/>
          </a:xfrm>
          <a:prstGeom prst="rect">
            <a:avLst/>
          </a:prstGeom>
          <a:solidFill>
            <a:schemeClr val="accent1">
              <a:lumMod val="40000"/>
              <a:lumOff val="6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5" name="正方形/長方形 24"/>
          <p:cNvSpPr/>
          <p:nvPr userDrawn="1"/>
        </p:nvSpPr>
        <p:spPr>
          <a:xfrm>
            <a:off x="8989720" y="5280697"/>
            <a:ext cx="4042080" cy="660290"/>
          </a:xfrm>
          <a:prstGeom prst="rect">
            <a:avLst/>
          </a:prstGeom>
          <a:solidFill>
            <a:schemeClr val="accent1">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8" name="正方形/長方形 27"/>
          <p:cNvSpPr/>
          <p:nvPr userDrawn="1"/>
        </p:nvSpPr>
        <p:spPr>
          <a:xfrm>
            <a:off x="8989720" y="6011158"/>
            <a:ext cx="4042080" cy="660290"/>
          </a:xfrm>
          <a:prstGeom prst="rect">
            <a:avLst/>
          </a:prstGeom>
          <a:solidFill>
            <a:schemeClr val="accent1">
              <a:lumMod val="40000"/>
              <a:lumOff val="6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9" name="正方形/長方形 28"/>
          <p:cNvSpPr/>
          <p:nvPr userDrawn="1"/>
        </p:nvSpPr>
        <p:spPr>
          <a:xfrm>
            <a:off x="13100571" y="3787309"/>
            <a:ext cx="4042080" cy="660290"/>
          </a:xfrm>
          <a:prstGeom prst="rect">
            <a:avLst/>
          </a:prstGeom>
          <a:solidFill>
            <a:schemeClr val="accent1">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0" name="正方形/長方形 29"/>
          <p:cNvSpPr/>
          <p:nvPr userDrawn="1"/>
        </p:nvSpPr>
        <p:spPr>
          <a:xfrm>
            <a:off x="13100571" y="4534003"/>
            <a:ext cx="4042080" cy="660290"/>
          </a:xfrm>
          <a:prstGeom prst="rect">
            <a:avLst/>
          </a:prstGeom>
          <a:solidFill>
            <a:schemeClr val="accent1">
              <a:lumMod val="40000"/>
              <a:lumOff val="6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1" name="正方形/長方形 30"/>
          <p:cNvSpPr/>
          <p:nvPr userDrawn="1"/>
        </p:nvSpPr>
        <p:spPr>
          <a:xfrm>
            <a:off x="13100571" y="5280697"/>
            <a:ext cx="4042080" cy="660290"/>
          </a:xfrm>
          <a:prstGeom prst="rect">
            <a:avLst/>
          </a:prstGeom>
          <a:solidFill>
            <a:schemeClr val="accent1">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4" name="1 つの角を丸めた四角形 33"/>
          <p:cNvSpPr/>
          <p:nvPr userDrawn="1"/>
        </p:nvSpPr>
        <p:spPr>
          <a:xfrm flipV="1">
            <a:off x="13100571" y="6011158"/>
            <a:ext cx="4042080" cy="660290"/>
          </a:xfrm>
          <a:prstGeom prst="round1Rect">
            <a:avLst>
              <a:gd name="adj" fmla="val 33510"/>
            </a:avLst>
          </a:prstGeom>
          <a:solidFill>
            <a:schemeClr val="accent1">
              <a:lumMod val="40000"/>
              <a:lumOff val="6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5" name="テキスト プレースホルダー 11"/>
          <p:cNvSpPr>
            <a:spLocks noGrp="1"/>
          </p:cNvSpPr>
          <p:nvPr>
            <p:ph type="body" sz="quarter" idx="36" hasCustomPrompt="1"/>
          </p:nvPr>
        </p:nvSpPr>
        <p:spPr>
          <a:xfrm>
            <a:off x="4878871" y="2805869"/>
            <a:ext cx="4042080" cy="773203"/>
          </a:xfrm>
        </p:spPr>
        <p:txBody>
          <a:bodyPr anchor="ctr">
            <a:noAutofit/>
          </a:bodyPr>
          <a:lstStyle>
            <a:lvl1pPr algn="ctr">
              <a:lnSpc>
                <a:spcPct val="120000"/>
              </a:lnSpc>
              <a:defRPr sz="2400" spc="300">
                <a:solidFill>
                  <a:schemeClr val="bg1"/>
                </a:solidFill>
                <a:latin typeface="+mj-lt"/>
              </a:defRPr>
            </a:lvl1pPr>
          </a:lstStyle>
          <a:p>
            <a:pPr lvl="0"/>
            <a:r>
              <a:rPr lang="en-US" altLang="ja-JP"/>
              <a:t>TEXT HERE</a:t>
            </a:r>
            <a:endParaRPr lang="en-US"/>
          </a:p>
        </p:txBody>
      </p:sp>
      <p:sp>
        <p:nvSpPr>
          <p:cNvPr id="36" name="テキスト プレースホルダー 11"/>
          <p:cNvSpPr>
            <a:spLocks noGrp="1"/>
          </p:cNvSpPr>
          <p:nvPr>
            <p:ph type="body" sz="quarter" idx="37" hasCustomPrompt="1"/>
          </p:nvPr>
        </p:nvSpPr>
        <p:spPr>
          <a:xfrm>
            <a:off x="9000490" y="2805869"/>
            <a:ext cx="4042080" cy="773203"/>
          </a:xfrm>
        </p:spPr>
        <p:txBody>
          <a:bodyPr anchor="ctr">
            <a:noAutofit/>
          </a:bodyPr>
          <a:lstStyle>
            <a:lvl1pPr algn="ctr">
              <a:lnSpc>
                <a:spcPct val="120000"/>
              </a:lnSpc>
              <a:defRPr sz="2400" spc="300">
                <a:solidFill>
                  <a:schemeClr val="bg1"/>
                </a:solidFill>
                <a:latin typeface="+mj-lt"/>
              </a:defRPr>
            </a:lvl1pPr>
          </a:lstStyle>
          <a:p>
            <a:pPr lvl="0"/>
            <a:r>
              <a:rPr lang="en-US" altLang="ja-JP"/>
              <a:t>TEXT HERE</a:t>
            </a:r>
            <a:endParaRPr lang="en-US"/>
          </a:p>
        </p:txBody>
      </p:sp>
      <p:sp>
        <p:nvSpPr>
          <p:cNvPr id="37" name="テキスト プレースホルダー 11"/>
          <p:cNvSpPr>
            <a:spLocks noGrp="1"/>
          </p:cNvSpPr>
          <p:nvPr>
            <p:ph type="body" sz="quarter" idx="38" hasCustomPrompt="1"/>
          </p:nvPr>
        </p:nvSpPr>
        <p:spPr>
          <a:xfrm>
            <a:off x="13086627" y="2805869"/>
            <a:ext cx="4042080" cy="773203"/>
          </a:xfrm>
        </p:spPr>
        <p:txBody>
          <a:bodyPr anchor="ctr">
            <a:noAutofit/>
          </a:bodyPr>
          <a:lstStyle>
            <a:lvl1pPr algn="ctr">
              <a:lnSpc>
                <a:spcPct val="120000"/>
              </a:lnSpc>
              <a:defRPr sz="2400" spc="300">
                <a:solidFill>
                  <a:schemeClr val="bg1"/>
                </a:solidFill>
                <a:latin typeface="+mj-lt"/>
              </a:defRPr>
            </a:lvl1pPr>
          </a:lstStyle>
          <a:p>
            <a:pPr lvl="0"/>
            <a:r>
              <a:rPr lang="en-US" altLang="ja-JP"/>
              <a:t>TEXT HERE</a:t>
            </a:r>
            <a:endParaRPr lang="en-US"/>
          </a:p>
        </p:txBody>
      </p:sp>
      <p:sp>
        <p:nvSpPr>
          <p:cNvPr id="38" name="テキスト プレースホルダー 11"/>
          <p:cNvSpPr>
            <a:spLocks noGrp="1"/>
          </p:cNvSpPr>
          <p:nvPr>
            <p:ph type="body" sz="quarter" idx="39" hasCustomPrompt="1"/>
          </p:nvPr>
        </p:nvSpPr>
        <p:spPr>
          <a:xfrm>
            <a:off x="1037960" y="3805046"/>
            <a:ext cx="3777078" cy="624867"/>
          </a:xfrm>
        </p:spPr>
        <p:txBody>
          <a:bodyPr anchor="ctr">
            <a:noAutofit/>
          </a:bodyPr>
          <a:lstStyle>
            <a:lvl1pPr algn="r">
              <a:lnSpc>
                <a:spcPct val="120000"/>
              </a:lnSpc>
              <a:defRPr sz="2400" spc="300">
                <a:solidFill>
                  <a:schemeClr val="bg1"/>
                </a:solidFill>
                <a:latin typeface="+mj-lt"/>
              </a:defRPr>
            </a:lvl1pPr>
          </a:lstStyle>
          <a:p>
            <a:pPr lvl="0"/>
            <a:r>
              <a:rPr lang="en-US" altLang="ja-JP"/>
              <a:t>TEXT HERE</a:t>
            </a:r>
            <a:endParaRPr lang="en-US"/>
          </a:p>
        </p:txBody>
      </p:sp>
      <p:sp>
        <p:nvSpPr>
          <p:cNvPr id="39" name="テキスト プレースホルダー 11"/>
          <p:cNvSpPr>
            <a:spLocks noGrp="1"/>
          </p:cNvSpPr>
          <p:nvPr>
            <p:ph type="body" sz="quarter" idx="40" hasCustomPrompt="1"/>
          </p:nvPr>
        </p:nvSpPr>
        <p:spPr>
          <a:xfrm>
            <a:off x="1037960" y="4534003"/>
            <a:ext cx="3777078" cy="624867"/>
          </a:xfrm>
        </p:spPr>
        <p:txBody>
          <a:bodyPr anchor="ctr">
            <a:noAutofit/>
          </a:bodyPr>
          <a:lstStyle>
            <a:lvl1pPr algn="r">
              <a:lnSpc>
                <a:spcPct val="120000"/>
              </a:lnSpc>
              <a:defRPr sz="2400" spc="300">
                <a:solidFill>
                  <a:schemeClr val="bg1"/>
                </a:solidFill>
                <a:latin typeface="+mj-lt"/>
              </a:defRPr>
            </a:lvl1pPr>
          </a:lstStyle>
          <a:p>
            <a:pPr lvl="0"/>
            <a:r>
              <a:rPr lang="en-US" altLang="ja-JP"/>
              <a:t>TEXT HERE</a:t>
            </a:r>
            <a:endParaRPr lang="en-US"/>
          </a:p>
        </p:txBody>
      </p:sp>
      <p:sp>
        <p:nvSpPr>
          <p:cNvPr id="40" name="テキスト プレースホルダー 11"/>
          <p:cNvSpPr>
            <a:spLocks noGrp="1"/>
          </p:cNvSpPr>
          <p:nvPr>
            <p:ph type="body" sz="quarter" idx="41" hasCustomPrompt="1"/>
          </p:nvPr>
        </p:nvSpPr>
        <p:spPr>
          <a:xfrm>
            <a:off x="1037960" y="5280697"/>
            <a:ext cx="3777078" cy="624867"/>
          </a:xfrm>
        </p:spPr>
        <p:txBody>
          <a:bodyPr anchor="ctr">
            <a:noAutofit/>
          </a:bodyPr>
          <a:lstStyle>
            <a:lvl1pPr algn="r">
              <a:lnSpc>
                <a:spcPct val="120000"/>
              </a:lnSpc>
              <a:defRPr sz="2400" spc="300">
                <a:solidFill>
                  <a:schemeClr val="bg1"/>
                </a:solidFill>
                <a:latin typeface="+mj-lt"/>
              </a:defRPr>
            </a:lvl1pPr>
          </a:lstStyle>
          <a:p>
            <a:pPr lvl="0"/>
            <a:r>
              <a:rPr lang="en-US" altLang="ja-JP"/>
              <a:t>TEXT HERE</a:t>
            </a:r>
            <a:endParaRPr lang="en-US"/>
          </a:p>
        </p:txBody>
      </p:sp>
      <p:sp>
        <p:nvSpPr>
          <p:cNvPr id="43" name="テキスト プレースホルダー 11"/>
          <p:cNvSpPr>
            <a:spLocks noGrp="1"/>
          </p:cNvSpPr>
          <p:nvPr>
            <p:ph type="body" sz="quarter" idx="44" hasCustomPrompt="1"/>
          </p:nvPr>
        </p:nvSpPr>
        <p:spPr>
          <a:xfrm>
            <a:off x="1037960" y="6023515"/>
            <a:ext cx="3777078" cy="624867"/>
          </a:xfrm>
        </p:spPr>
        <p:txBody>
          <a:bodyPr anchor="ctr">
            <a:noAutofit/>
          </a:bodyPr>
          <a:lstStyle>
            <a:lvl1pPr algn="r">
              <a:lnSpc>
                <a:spcPct val="120000"/>
              </a:lnSpc>
              <a:defRPr sz="2400" spc="300">
                <a:solidFill>
                  <a:schemeClr val="bg1"/>
                </a:solidFill>
                <a:latin typeface="+mj-lt"/>
              </a:defRPr>
            </a:lvl1pPr>
          </a:lstStyle>
          <a:p>
            <a:pPr lvl="0"/>
            <a:r>
              <a:rPr lang="en-US" altLang="ja-JP"/>
              <a:t>TEXT HERE</a:t>
            </a:r>
            <a:endParaRPr lang="en-US"/>
          </a:p>
        </p:txBody>
      </p:sp>
      <p:sp>
        <p:nvSpPr>
          <p:cNvPr id="56" name="テキスト プレースホルダー 11"/>
          <p:cNvSpPr>
            <a:spLocks noGrp="1"/>
          </p:cNvSpPr>
          <p:nvPr>
            <p:ph type="body" sz="quarter" idx="45" hasCustomPrompt="1"/>
          </p:nvPr>
        </p:nvSpPr>
        <p:spPr>
          <a:xfrm>
            <a:off x="4878870" y="3822732"/>
            <a:ext cx="4042080" cy="624867"/>
          </a:xfrm>
        </p:spPr>
        <p:txBody>
          <a:bodyPr anchor="ctr">
            <a:noAutofit/>
          </a:bodyPr>
          <a:lstStyle>
            <a:lvl1pPr algn="ctr">
              <a:lnSpc>
                <a:spcPct val="120000"/>
              </a:lnSpc>
              <a:defRPr sz="2000" spc="0">
                <a:solidFill>
                  <a:schemeClr val="tx1"/>
                </a:solidFill>
                <a:latin typeface="+mn-lt"/>
              </a:defRPr>
            </a:lvl1pPr>
          </a:lstStyle>
          <a:p>
            <a:pPr lvl="0"/>
            <a:r>
              <a:rPr lang="en-US" altLang="ja-JP"/>
              <a:t>TEXT HERE</a:t>
            </a:r>
            <a:endParaRPr lang="en-US"/>
          </a:p>
        </p:txBody>
      </p:sp>
      <p:sp>
        <p:nvSpPr>
          <p:cNvPr id="57" name="テキスト プレースホルダー 11"/>
          <p:cNvSpPr>
            <a:spLocks noGrp="1"/>
          </p:cNvSpPr>
          <p:nvPr>
            <p:ph type="body" sz="quarter" idx="46" hasCustomPrompt="1"/>
          </p:nvPr>
        </p:nvSpPr>
        <p:spPr>
          <a:xfrm>
            <a:off x="4875528" y="4551689"/>
            <a:ext cx="4042080" cy="624867"/>
          </a:xfrm>
        </p:spPr>
        <p:txBody>
          <a:bodyPr anchor="ctr">
            <a:noAutofit/>
          </a:bodyPr>
          <a:lstStyle>
            <a:lvl1pPr algn="ctr">
              <a:lnSpc>
                <a:spcPct val="120000"/>
              </a:lnSpc>
              <a:defRPr sz="2000" spc="0">
                <a:solidFill>
                  <a:schemeClr val="tx1"/>
                </a:solidFill>
                <a:latin typeface="+mn-lt"/>
              </a:defRPr>
            </a:lvl1pPr>
          </a:lstStyle>
          <a:p>
            <a:pPr lvl="0"/>
            <a:r>
              <a:rPr lang="en-US" altLang="ja-JP"/>
              <a:t>TEXT HERE</a:t>
            </a:r>
            <a:endParaRPr lang="en-US"/>
          </a:p>
        </p:txBody>
      </p:sp>
      <p:sp>
        <p:nvSpPr>
          <p:cNvPr id="58" name="テキスト プレースホルダー 11"/>
          <p:cNvSpPr>
            <a:spLocks noGrp="1"/>
          </p:cNvSpPr>
          <p:nvPr>
            <p:ph type="body" sz="quarter" idx="47" hasCustomPrompt="1"/>
          </p:nvPr>
        </p:nvSpPr>
        <p:spPr>
          <a:xfrm>
            <a:off x="4875528" y="5298383"/>
            <a:ext cx="4042080" cy="624867"/>
          </a:xfrm>
        </p:spPr>
        <p:txBody>
          <a:bodyPr anchor="ctr">
            <a:noAutofit/>
          </a:bodyPr>
          <a:lstStyle>
            <a:lvl1pPr algn="ctr">
              <a:lnSpc>
                <a:spcPct val="120000"/>
              </a:lnSpc>
              <a:defRPr sz="2000" spc="0">
                <a:solidFill>
                  <a:schemeClr val="tx1"/>
                </a:solidFill>
                <a:latin typeface="+mn-lt"/>
              </a:defRPr>
            </a:lvl1pPr>
          </a:lstStyle>
          <a:p>
            <a:pPr lvl="0"/>
            <a:r>
              <a:rPr lang="en-US" altLang="ja-JP"/>
              <a:t>TEXT HERE</a:t>
            </a:r>
            <a:endParaRPr lang="en-US"/>
          </a:p>
        </p:txBody>
      </p:sp>
      <p:sp>
        <p:nvSpPr>
          <p:cNvPr id="61" name="テキスト プレースホルダー 11"/>
          <p:cNvSpPr>
            <a:spLocks noGrp="1"/>
          </p:cNvSpPr>
          <p:nvPr>
            <p:ph type="body" sz="quarter" idx="50" hasCustomPrompt="1"/>
          </p:nvPr>
        </p:nvSpPr>
        <p:spPr>
          <a:xfrm>
            <a:off x="4871452" y="6041201"/>
            <a:ext cx="4042080" cy="624867"/>
          </a:xfrm>
        </p:spPr>
        <p:txBody>
          <a:bodyPr anchor="ctr">
            <a:noAutofit/>
          </a:bodyPr>
          <a:lstStyle>
            <a:lvl1pPr algn="ctr">
              <a:lnSpc>
                <a:spcPct val="120000"/>
              </a:lnSpc>
              <a:defRPr sz="2000" spc="0">
                <a:solidFill>
                  <a:schemeClr val="tx1"/>
                </a:solidFill>
                <a:latin typeface="+mn-lt"/>
              </a:defRPr>
            </a:lvl1pPr>
          </a:lstStyle>
          <a:p>
            <a:pPr lvl="0"/>
            <a:r>
              <a:rPr lang="en-US" altLang="ja-JP"/>
              <a:t>TEXT HERE</a:t>
            </a:r>
            <a:endParaRPr lang="en-US"/>
          </a:p>
        </p:txBody>
      </p:sp>
      <p:sp>
        <p:nvSpPr>
          <p:cNvPr id="62" name="テキスト プレースホルダー 11"/>
          <p:cNvSpPr>
            <a:spLocks noGrp="1"/>
          </p:cNvSpPr>
          <p:nvPr>
            <p:ph type="body" sz="quarter" idx="51" hasCustomPrompt="1"/>
          </p:nvPr>
        </p:nvSpPr>
        <p:spPr>
          <a:xfrm>
            <a:off x="9007908" y="3822732"/>
            <a:ext cx="4042080" cy="624867"/>
          </a:xfrm>
        </p:spPr>
        <p:txBody>
          <a:bodyPr anchor="ctr">
            <a:noAutofit/>
          </a:bodyPr>
          <a:lstStyle>
            <a:lvl1pPr algn="ctr">
              <a:lnSpc>
                <a:spcPct val="120000"/>
              </a:lnSpc>
              <a:defRPr sz="2000" spc="0">
                <a:solidFill>
                  <a:schemeClr val="tx1"/>
                </a:solidFill>
                <a:latin typeface="+mn-lt"/>
              </a:defRPr>
            </a:lvl1pPr>
          </a:lstStyle>
          <a:p>
            <a:pPr lvl="0"/>
            <a:r>
              <a:rPr lang="en-US" altLang="ja-JP"/>
              <a:t>TEXT HERE</a:t>
            </a:r>
            <a:endParaRPr lang="en-US"/>
          </a:p>
        </p:txBody>
      </p:sp>
      <p:sp>
        <p:nvSpPr>
          <p:cNvPr id="63" name="テキスト プレースホルダー 11"/>
          <p:cNvSpPr>
            <a:spLocks noGrp="1"/>
          </p:cNvSpPr>
          <p:nvPr>
            <p:ph type="body" sz="quarter" idx="52" hasCustomPrompt="1"/>
          </p:nvPr>
        </p:nvSpPr>
        <p:spPr>
          <a:xfrm>
            <a:off x="9004566" y="4551689"/>
            <a:ext cx="4042080" cy="624867"/>
          </a:xfrm>
        </p:spPr>
        <p:txBody>
          <a:bodyPr anchor="ctr">
            <a:noAutofit/>
          </a:bodyPr>
          <a:lstStyle>
            <a:lvl1pPr algn="ctr">
              <a:lnSpc>
                <a:spcPct val="120000"/>
              </a:lnSpc>
              <a:defRPr sz="2000" spc="0">
                <a:solidFill>
                  <a:schemeClr val="tx1"/>
                </a:solidFill>
                <a:latin typeface="+mn-lt"/>
              </a:defRPr>
            </a:lvl1pPr>
          </a:lstStyle>
          <a:p>
            <a:pPr lvl="0"/>
            <a:r>
              <a:rPr lang="en-US" altLang="ja-JP"/>
              <a:t>TEXT HERE</a:t>
            </a:r>
            <a:endParaRPr lang="en-US"/>
          </a:p>
        </p:txBody>
      </p:sp>
      <p:sp>
        <p:nvSpPr>
          <p:cNvPr id="64" name="テキスト プレースホルダー 11"/>
          <p:cNvSpPr>
            <a:spLocks noGrp="1"/>
          </p:cNvSpPr>
          <p:nvPr>
            <p:ph type="body" sz="quarter" idx="53" hasCustomPrompt="1"/>
          </p:nvPr>
        </p:nvSpPr>
        <p:spPr>
          <a:xfrm>
            <a:off x="9004566" y="5298383"/>
            <a:ext cx="4042080" cy="624867"/>
          </a:xfrm>
        </p:spPr>
        <p:txBody>
          <a:bodyPr anchor="ctr">
            <a:noAutofit/>
          </a:bodyPr>
          <a:lstStyle>
            <a:lvl1pPr algn="ctr">
              <a:lnSpc>
                <a:spcPct val="120000"/>
              </a:lnSpc>
              <a:defRPr sz="2000" spc="0">
                <a:solidFill>
                  <a:schemeClr val="tx1"/>
                </a:solidFill>
                <a:latin typeface="+mn-lt"/>
              </a:defRPr>
            </a:lvl1pPr>
          </a:lstStyle>
          <a:p>
            <a:pPr lvl="0"/>
            <a:r>
              <a:rPr lang="en-US" altLang="ja-JP"/>
              <a:t>TEXT HERE</a:t>
            </a:r>
            <a:endParaRPr lang="en-US"/>
          </a:p>
        </p:txBody>
      </p:sp>
      <p:sp>
        <p:nvSpPr>
          <p:cNvPr id="67" name="テキスト プレースホルダー 11"/>
          <p:cNvSpPr>
            <a:spLocks noGrp="1"/>
          </p:cNvSpPr>
          <p:nvPr>
            <p:ph type="body" sz="quarter" idx="56" hasCustomPrompt="1"/>
          </p:nvPr>
        </p:nvSpPr>
        <p:spPr>
          <a:xfrm>
            <a:off x="9000490" y="6041201"/>
            <a:ext cx="4042080" cy="624867"/>
          </a:xfrm>
        </p:spPr>
        <p:txBody>
          <a:bodyPr anchor="ctr">
            <a:noAutofit/>
          </a:bodyPr>
          <a:lstStyle>
            <a:lvl1pPr algn="ctr">
              <a:lnSpc>
                <a:spcPct val="120000"/>
              </a:lnSpc>
              <a:defRPr sz="2000" spc="0">
                <a:solidFill>
                  <a:schemeClr val="tx1"/>
                </a:solidFill>
                <a:latin typeface="+mn-lt"/>
              </a:defRPr>
            </a:lvl1pPr>
          </a:lstStyle>
          <a:p>
            <a:pPr lvl="0"/>
            <a:r>
              <a:rPr lang="en-US" altLang="ja-JP"/>
              <a:t>TEXT HERE</a:t>
            </a:r>
            <a:endParaRPr lang="en-US"/>
          </a:p>
        </p:txBody>
      </p:sp>
      <p:sp>
        <p:nvSpPr>
          <p:cNvPr id="68" name="テキスト プレースホルダー 11"/>
          <p:cNvSpPr>
            <a:spLocks noGrp="1"/>
          </p:cNvSpPr>
          <p:nvPr>
            <p:ph type="body" sz="quarter" idx="57" hasCustomPrompt="1"/>
          </p:nvPr>
        </p:nvSpPr>
        <p:spPr>
          <a:xfrm>
            <a:off x="13100571" y="3822732"/>
            <a:ext cx="4042080" cy="624867"/>
          </a:xfrm>
        </p:spPr>
        <p:txBody>
          <a:bodyPr anchor="ctr">
            <a:noAutofit/>
          </a:bodyPr>
          <a:lstStyle>
            <a:lvl1pPr algn="ctr">
              <a:lnSpc>
                <a:spcPct val="120000"/>
              </a:lnSpc>
              <a:defRPr sz="2000" spc="0">
                <a:solidFill>
                  <a:schemeClr val="tx1"/>
                </a:solidFill>
                <a:latin typeface="+mn-lt"/>
              </a:defRPr>
            </a:lvl1pPr>
          </a:lstStyle>
          <a:p>
            <a:pPr lvl="0"/>
            <a:r>
              <a:rPr lang="en-US" altLang="ja-JP"/>
              <a:t>TEXT HERE</a:t>
            </a:r>
            <a:endParaRPr lang="en-US"/>
          </a:p>
        </p:txBody>
      </p:sp>
      <p:sp>
        <p:nvSpPr>
          <p:cNvPr id="69" name="テキスト プレースホルダー 11"/>
          <p:cNvSpPr>
            <a:spLocks noGrp="1"/>
          </p:cNvSpPr>
          <p:nvPr>
            <p:ph type="body" sz="quarter" idx="58" hasCustomPrompt="1"/>
          </p:nvPr>
        </p:nvSpPr>
        <p:spPr>
          <a:xfrm>
            <a:off x="13097229" y="4551689"/>
            <a:ext cx="4042080" cy="624867"/>
          </a:xfrm>
        </p:spPr>
        <p:txBody>
          <a:bodyPr anchor="ctr">
            <a:noAutofit/>
          </a:bodyPr>
          <a:lstStyle>
            <a:lvl1pPr algn="ctr">
              <a:lnSpc>
                <a:spcPct val="120000"/>
              </a:lnSpc>
              <a:defRPr sz="2000" spc="0">
                <a:solidFill>
                  <a:schemeClr val="tx1"/>
                </a:solidFill>
                <a:latin typeface="+mn-lt"/>
              </a:defRPr>
            </a:lvl1pPr>
          </a:lstStyle>
          <a:p>
            <a:pPr lvl="0"/>
            <a:r>
              <a:rPr lang="en-US" altLang="ja-JP"/>
              <a:t>TEXT HERE</a:t>
            </a:r>
            <a:endParaRPr lang="en-US"/>
          </a:p>
        </p:txBody>
      </p:sp>
      <p:sp>
        <p:nvSpPr>
          <p:cNvPr id="70" name="テキスト プレースホルダー 11"/>
          <p:cNvSpPr>
            <a:spLocks noGrp="1"/>
          </p:cNvSpPr>
          <p:nvPr>
            <p:ph type="body" sz="quarter" idx="59" hasCustomPrompt="1"/>
          </p:nvPr>
        </p:nvSpPr>
        <p:spPr>
          <a:xfrm>
            <a:off x="13097229" y="5298383"/>
            <a:ext cx="4042080" cy="624867"/>
          </a:xfrm>
        </p:spPr>
        <p:txBody>
          <a:bodyPr anchor="ctr">
            <a:noAutofit/>
          </a:bodyPr>
          <a:lstStyle>
            <a:lvl1pPr algn="ctr">
              <a:lnSpc>
                <a:spcPct val="120000"/>
              </a:lnSpc>
              <a:defRPr sz="2000" spc="0">
                <a:solidFill>
                  <a:schemeClr val="tx1"/>
                </a:solidFill>
                <a:latin typeface="+mn-lt"/>
              </a:defRPr>
            </a:lvl1pPr>
          </a:lstStyle>
          <a:p>
            <a:pPr lvl="0"/>
            <a:r>
              <a:rPr lang="en-US" altLang="ja-JP"/>
              <a:t>TEXT HERE</a:t>
            </a:r>
            <a:endParaRPr lang="en-US"/>
          </a:p>
        </p:txBody>
      </p:sp>
      <p:sp>
        <p:nvSpPr>
          <p:cNvPr id="73" name="テキスト プレースホルダー 11"/>
          <p:cNvSpPr>
            <a:spLocks noGrp="1"/>
          </p:cNvSpPr>
          <p:nvPr>
            <p:ph type="body" sz="quarter" idx="62" hasCustomPrompt="1"/>
          </p:nvPr>
        </p:nvSpPr>
        <p:spPr>
          <a:xfrm>
            <a:off x="13093153" y="6041201"/>
            <a:ext cx="4042080" cy="624867"/>
          </a:xfrm>
        </p:spPr>
        <p:txBody>
          <a:bodyPr anchor="ctr">
            <a:noAutofit/>
          </a:bodyPr>
          <a:lstStyle>
            <a:lvl1pPr algn="ctr">
              <a:lnSpc>
                <a:spcPct val="120000"/>
              </a:lnSpc>
              <a:defRPr sz="2000" spc="0">
                <a:solidFill>
                  <a:schemeClr val="tx1"/>
                </a:solidFill>
                <a:latin typeface="+mn-lt"/>
              </a:defRPr>
            </a:lvl1pPr>
          </a:lstStyle>
          <a:p>
            <a:pPr lvl="0"/>
            <a:r>
              <a:rPr lang="en-US" altLang="ja-JP"/>
              <a:t>TEXT HERE</a:t>
            </a:r>
            <a:endParaRPr lang="en-US"/>
          </a:p>
        </p:txBody>
      </p:sp>
      <p:cxnSp>
        <p:nvCxnSpPr>
          <p:cNvPr id="74" name="直線コネクタ 73"/>
          <p:cNvCxnSpPr/>
          <p:nvPr userDrawn="1"/>
        </p:nvCxnSpPr>
        <p:spPr>
          <a:xfrm flipH="1" flipV="1">
            <a:off x="3332956" y="7753789"/>
            <a:ext cx="11620500" cy="1"/>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75" name="テキスト プレースホルダー 11"/>
          <p:cNvSpPr>
            <a:spLocks noGrp="1"/>
          </p:cNvSpPr>
          <p:nvPr>
            <p:ph type="body" sz="quarter" idx="63" hasCustomPrompt="1"/>
          </p:nvPr>
        </p:nvSpPr>
        <p:spPr>
          <a:xfrm>
            <a:off x="2097255" y="7975591"/>
            <a:ext cx="14102428" cy="1539112"/>
          </a:xfrm>
        </p:spPr>
        <p:txBody>
          <a:bodyPr anchor="t">
            <a:noAutofit/>
          </a:bodyPr>
          <a:lstStyle>
            <a:lvl1pPr algn="ctr">
              <a:lnSpc>
                <a:spcPct val="120000"/>
              </a:lnSpc>
              <a:spcBef>
                <a:spcPts val="0"/>
              </a:spcBef>
              <a:defRPr sz="2400">
                <a:solidFill>
                  <a:schemeClr val="tx1"/>
                </a:solidFill>
                <a:latin typeface="+mn-lt"/>
              </a:defRPr>
            </a:lvl1pPr>
          </a:lstStyle>
          <a:p>
            <a:pPr lvl="0"/>
            <a:r>
              <a:rPr lang="en-US" altLang="ja-JP"/>
              <a:t>Text Here</a:t>
            </a:r>
            <a:endParaRPr lang="en-US"/>
          </a:p>
        </p:txBody>
      </p:sp>
    </p:spTree>
    <p:extLst>
      <p:ext uri="{BB962C8B-B14F-4D97-AF65-F5344CB8AC3E}">
        <p14:creationId xmlns:p14="http://schemas.microsoft.com/office/powerpoint/2010/main" val="132739596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Normal Table 1">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lang="en-US" altLang="ja-JP"/>
              <a:t>SLIDE TITLE HERE</a:t>
            </a:r>
            <a:endParaRPr kumimoji="1" lang="ja-JP" altLang="en-US"/>
          </a:p>
        </p:txBody>
      </p:sp>
      <p:sp>
        <p:nvSpPr>
          <p:cNvPr id="3" name="フッター プレースホルダー 2"/>
          <p:cNvSpPr>
            <a:spLocks noGrp="1"/>
          </p:cNvSpPr>
          <p:nvPr>
            <p:ph type="ftr" sz="quarter" idx="10"/>
          </p:nvPr>
        </p:nvSpPr>
        <p:spPr>
          <a:xfrm>
            <a:off x="9413236" y="9591367"/>
            <a:ext cx="7776864" cy="547688"/>
          </a:xfrm>
          <a:prstGeom prst="rect">
            <a:avLst/>
          </a:prstGeom>
        </p:spPr>
        <p:txBody>
          <a:bodyPr/>
          <a:lstStyle/>
          <a:p>
            <a:r>
              <a:rPr lang="en-US"/>
              <a:t>The Power of PowerPoint | thepopp.com</a:t>
            </a:r>
          </a:p>
        </p:txBody>
      </p:sp>
      <p:sp>
        <p:nvSpPr>
          <p:cNvPr id="4" name="スライド番号プレースホルダー 3"/>
          <p:cNvSpPr>
            <a:spLocks noGrp="1"/>
          </p:cNvSpPr>
          <p:nvPr>
            <p:ph type="sldNum" sz="quarter" idx="11"/>
          </p:nvPr>
        </p:nvSpPr>
        <p:spPr/>
        <p:txBody>
          <a:bodyPr/>
          <a:lstStyle/>
          <a:p>
            <a:fld id="{387164BF-D67A-46C0-81D2-5BAF67C00C80}" type="slidenum">
              <a:rPr lang="en-US" smtClean="0"/>
              <a:pPr/>
              <a:t>‹#›</a:t>
            </a:fld>
            <a:endParaRPr lang="en-US"/>
          </a:p>
        </p:txBody>
      </p:sp>
      <p:sp>
        <p:nvSpPr>
          <p:cNvPr id="5" name="1 つの角を丸めた四角形 4"/>
          <p:cNvSpPr/>
          <p:nvPr userDrawn="1"/>
        </p:nvSpPr>
        <p:spPr>
          <a:xfrm flipH="1">
            <a:off x="1034618" y="1890577"/>
            <a:ext cx="3780420" cy="1048493"/>
          </a:xfrm>
          <a:prstGeom prst="round1Rect">
            <a:avLst/>
          </a:prstGeom>
          <a:solidFill>
            <a:schemeClr val="accent1">
              <a:lumMod val="75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 name="正方形/長方形 5"/>
          <p:cNvSpPr/>
          <p:nvPr userDrawn="1"/>
        </p:nvSpPr>
        <p:spPr>
          <a:xfrm>
            <a:off x="4878870" y="1890577"/>
            <a:ext cx="4042080" cy="1048493"/>
          </a:xfrm>
          <a:prstGeom prst="rect">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 name="正方形/長方形 6"/>
          <p:cNvSpPr/>
          <p:nvPr userDrawn="1"/>
        </p:nvSpPr>
        <p:spPr>
          <a:xfrm>
            <a:off x="8989720" y="1890577"/>
            <a:ext cx="4042080" cy="1048493"/>
          </a:xfrm>
          <a:prstGeom prst="rect">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 name="1 つの角を丸めた四角形 7"/>
          <p:cNvSpPr/>
          <p:nvPr userDrawn="1"/>
        </p:nvSpPr>
        <p:spPr>
          <a:xfrm>
            <a:off x="13100571" y="1890577"/>
            <a:ext cx="4042080" cy="1048493"/>
          </a:xfrm>
          <a:prstGeom prst="round1Rect">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 name="正方形/長方形 8"/>
          <p:cNvSpPr/>
          <p:nvPr userDrawn="1"/>
        </p:nvSpPr>
        <p:spPr>
          <a:xfrm>
            <a:off x="1037960" y="3009661"/>
            <a:ext cx="3777078" cy="660290"/>
          </a:xfrm>
          <a:prstGeom prst="rect">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 name="正方形/長方形 9"/>
          <p:cNvSpPr/>
          <p:nvPr userDrawn="1"/>
        </p:nvSpPr>
        <p:spPr>
          <a:xfrm>
            <a:off x="1037960" y="3756355"/>
            <a:ext cx="3777078" cy="660290"/>
          </a:xfrm>
          <a:prstGeom prst="rect">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1" name="正方形/長方形 10"/>
          <p:cNvSpPr/>
          <p:nvPr userDrawn="1"/>
        </p:nvSpPr>
        <p:spPr>
          <a:xfrm>
            <a:off x="1037960" y="4503049"/>
            <a:ext cx="3777078" cy="660290"/>
          </a:xfrm>
          <a:prstGeom prst="rect">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2" name="正方形/長方形 11"/>
          <p:cNvSpPr/>
          <p:nvPr userDrawn="1"/>
        </p:nvSpPr>
        <p:spPr>
          <a:xfrm>
            <a:off x="1037960" y="5249743"/>
            <a:ext cx="3777078" cy="660290"/>
          </a:xfrm>
          <a:prstGeom prst="rect">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3" name="正方形/長方形 12"/>
          <p:cNvSpPr/>
          <p:nvPr userDrawn="1"/>
        </p:nvSpPr>
        <p:spPr>
          <a:xfrm>
            <a:off x="1037960" y="5996437"/>
            <a:ext cx="3777078" cy="660290"/>
          </a:xfrm>
          <a:prstGeom prst="rect">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4" name="1 つの角を丸めた四角形 13"/>
          <p:cNvSpPr/>
          <p:nvPr userDrawn="1"/>
        </p:nvSpPr>
        <p:spPr>
          <a:xfrm flipH="1" flipV="1">
            <a:off x="1037960" y="6743133"/>
            <a:ext cx="3777078" cy="660290"/>
          </a:xfrm>
          <a:prstGeom prst="round1Rect">
            <a:avLst>
              <a:gd name="adj" fmla="val 31639"/>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7" name="正方形/長方形 16"/>
          <p:cNvSpPr/>
          <p:nvPr userDrawn="1"/>
        </p:nvSpPr>
        <p:spPr>
          <a:xfrm>
            <a:off x="4878870" y="3009661"/>
            <a:ext cx="4042080" cy="660290"/>
          </a:xfrm>
          <a:prstGeom prst="rect">
            <a:avLst/>
          </a:prstGeom>
          <a:solidFill>
            <a:schemeClr val="accent1">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8" name="正方形/長方形 17"/>
          <p:cNvSpPr/>
          <p:nvPr userDrawn="1"/>
        </p:nvSpPr>
        <p:spPr>
          <a:xfrm>
            <a:off x="4878870" y="3756355"/>
            <a:ext cx="4042080" cy="660290"/>
          </a:xfrm>
          <a:prstGeom prst="rect">
            <a:avLst/>
          </a:prstGeom>
          <a:solidFill>
            <a:schemeClr val="accent1">
              <a:lumMod val="40000"/>
              <a:lumOff val="6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9" name="正方形/長方形 18"/>
          <p:cNvSpPr/>
          <p:nvPr userDrawn="1"/>
        </p:nvSpPr>
        <p:spPr>
          <a:xfrm>
            <a:off x="4878870" y="4503049"/>
            <a:ext cx="4042080" cy="660290"/>
          </a:xfrm>
          <a:prstGeom prst="rect">
            <a:avLst/>
          </a:prstGeom>
          <a:solidFill>
            <a:schemeClr val="accent1">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0" name="正方形/長方形 19"/>
          <p:cNvSpPr/>
          <p:nvPr userDrawn="1"/>
        </p:nvSpPr>
        <p:spPr>
          <a:xfrm>
            <a:off x="4878870" y="5249743"/>
            <a:ext cx="4042080" cy="660290"/>
          </a:xfrm>
          <a:prstGeom prst="rect">
            <a:avLst/>
          </a:prstGeom>
          <a:solidFill>
            <a:schemeClr val="accent1">
              <a:lumMod val="40000"/>
              <a:lumOff val="6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1" name="正方形/長方形 20"/>
          <p:cNvSpPr/>
          <p:nvPr userDrawn="1"/>
        </p:nvSpPr>
        <p:spPr>
          <a:xfrm>
            <a:off x="4878870" y="5996437"/>
            <a:ext cx="4042080" cy="660290"/>
          </a:xfrm>
          <a:prstGeom prst="rect">
            <a:avLst/>
          </a:prstGeom>
          <a:solidFill>
            <a:schemeClr val="accent1">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2" name="正方形/長方形 21"/>
          <p:cNvSpPr/>
          <p:nvPr userDrawn="1"/>
        </p:nvSpPr>
        <p:spPr>
          <a:xfrm>
            <a:off x="4878870" y="6743133"/>
            <a:ext cx="4042080" cy="660290"/>
          </a:xfrm>
          <a:prstGeom prst="rect">
            <a:avLst/>
          </a:prstGeom>
          <a:solidFill>
            <a:schemeClr val="accent1">
              <a:lumMod val="40000"/>
              <a:lumOff val="6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3" name="正方形/長方形 22"/>
          <p:cNvSpPr/>
          <p:nvPr userDrawn="1"/>
        </p:nvSpPr>
        <p:spPr>
          <a:xfrm>
            <a:off x="8989720" y="3009661"/>
            <a:ext cx="4042080" cy="660290"/>
          </a:xfrm>
          <a:prstGeom prst="rect">
            <a:avLst/>
          </a:prstGeom>
          <a:solidFill>
            <a:schemeClr val="accent1">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4" name="正方形/長方形 23"/>
          <p:cNvSpPr/>
          <p:nvPr userDrawn="1"/>
        </p:nvSpPr>
        <p:spPr>
          <a:xfrm>
            <a:off x="8989720" y="3756355"/>
            <a:ext cx="4042080" cy="660290"/>
          </a:xfrm>
          <a:prstGeom prst="rect">
            <a:avLst/>
          </a:prstGeom>
          <a:solidFill>
            <a:schemeClr val="accent1">
              <a:lumMod val="40000"/>
              <a:lumOff val="6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5" name="正方形/長方形 24"/>
          <p:cNvSpPr/>
          <p:nvPr userDrawn="1"/>
        </p:nvSpPr>
        <p:spPr>
          <a:xfrm>
            <a:off x="8989720" y="4503049"/>
            <a:ext cx="4042080" cy="660290"/>
          </a:xfrm>
          <a:prstGeom prst="rect">
            <a:avLst/>
          </a:prstGeom>
          <a:solidFill>
            <a:schemeClr val="accent1">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6" name="正方形/長方形 25"/>
          <p:cNvSpPr/>
          <p:nvPr userDrawn="1"/>
        </p:nvSpPr>
        <p:spPr>
          <a:xfrm>
            <a:off x="8989720" y="5249743"/>
            <a:ext cx="4042080" cy="660290"/>
          </a:xfrm>
          <a:prstGeom prst="rect">
            <a:avLst/>
          </a:prstGeom>
          <a:solidFill>
            <a:schemeClr val="accent1">
              <a:lumMod val="40000"/>
              <a:lumOff val="6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7" name="正方形/長方形 26"/>
          <p:cNvSpPr/>
          <p:nvPr userDrawn="1"/>
        </p:nvSpPr>
        <p:spPr>
          <a:xfrm>
            <a:off x="8989720" y="5996437"/>
            <a:ext cx="4042080" cy="660290"/>
          </a:xfrm>
          <a:prstGeom prst="rect">
            <a:avLst/>
          </a:prstGeom>
          <a:solidFill>
            <a:schemeClr val="accent1">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8" name="正方形/長方形 27"/>
          <p:cNvSpPr/>
          <p:nvPr userDrawn="1"/>
        </p:nvSpPr>
        <p:spPr>
          <a:xfrm>
            <a:off x="8989720" y="6743133"/>
            <a:ext cx="4042080" cy="660290"/>
          </a:xfrm>
          <a:prstGeom prst="rect">
            <a:avLst/>
          </a:prstGeom>
          <a:solidFill>
            <a:schemeClr val="accent1">
              <a:lumMod val="40000"/>
              <a:lumOff val="6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9" name="正方形/長方形 28"/>
          <p:cNvSpPr/>
          <p:nvPr userDrawn="1"/>
        </p:nvSpPr>
        <p:spPr>
          <a:xfrm>
            <a:off x="13100571" y="3009661"/>
            <a:ext cx="4042080" cy="660290"/>
          </a:xfrm>
          <a:prstGeom prst="rect">
            <a:avLst/>
          </a:prstGeom>
          <a:solidFill>
            <a:schemeClr val="accent1">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0" name="正方形/長方形 29"/>
          <p:cNvSpPr/>
          <p:nvPr userDrawn="1"/>
        </p:nvSpPr>
        <p:spPr>
          <a:xfrm>
            <a:off x="13100571" y="3756355"/>
            <a:ext cx="4042080" cy="660290"/>
          </a:xfrm>
          <a:prstGeom prst="rect">
            <a:avLst/>
          </a:prstGeom>
          <a:solidFill>
            <a:schemeClr val="accent1">
              <a:lumMod val="40000"/>
              <a:lumOff val="6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1" name="正方形/長方形 30"/>
          <p:cNvSpPr/>
          <p:nvPr userDrawn="1"/>
        </p:nvSpPr>
        <p:spPr>
          <a:xfrm>
            <a:off x="13100571" y="4503049"/>
            <a:ext cx="4042080" cy="660290"/>
          </a:xfrm>
          <a:prstGeom prst="rect">
            <a:avLst/>
          </a:prstGeom>
          <a:solidFill>
            <a:schemeClr val="accent1">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2" name="正方形/長方形 31"/>
          <p:cNvSpPr/>
          <p:nvPr userDrawn="1"/>
        </p:nvSpPr>
        <p:spPr>
          <a:xfrm>
            <a:off x="13100571" y="5249743"/>
            <a:ext cx="4042080" cy="660290"/>
          </a:xfrm>
          <a:prstGeom prst="rect">
            <a:avLst/>
          </a:prstGeom>
          <a:solidFill>
            <a:schemeClr val="accent1">
              <a:lumMod val="40000"/>
              <a:lumOff val="6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3" name="正方形/長方形 32"/>
          <p:cNvSpPr/>
          <p:nvPr userDrawn="1"/>
        </p:nvSpPr>
        <p:spPr>
          <a:xfrm>
            <a:off x="13100571" y="5996437"/>
            <a:ext cx="4042080" cy="660290"/>
          </a:xfrm>
          <a:prstGeom prst="rect">
            <a:avLst/>
          </a:prstGeom>
          <a:solidFill>
            <a:schemeClr val="accent1">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4" name="1 つの角を丸めた四角形 33"/>
          <p:cNvSpPr/>
          <p:nvPr userDrawn="1"/>
        </p:nvSpPr>
        <p:spPr>
          <a:xfrm flipV="1">
            <a:off x="13100571" y="6743133"/>
            <a:ext cx="4042080" cy="660290"/>
          </a:xfrm>
          <a:prstGeom prst="round1Rect">
            <a:avLst>
              <a:gd name="adj" fmla="val 33510"/>
            </a:avLst>
          </a:prstGeom>
          <a:solidFill>
            <a:schemeClr val="accent1">
              <a:lumMod val="40000"/>
              <a:lumOff val="6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5" name="テキスト プレースホルダー 11"/>
          <p:cNvSpPr>
            <a:spLocks noGrp="1"/>
          </p:cNvSpPr>
          <p:nvPr>
            <p:ph type="body" sz="quarter" idx="36" hasCustomPrompt="1"/>
          </p:nvPr>
        </p:nvSpPr>
        <p:spPr>
          <a:xfrm>
            <a:off x="4878871" y="2028221"/>
            <a:ext cx="4042080" cy="773203"/>
          </a:xfrm>
        </p:spPr>
        <p:txBody>
          <a:bodyPr anchor="ctr">
            <a:noAutofit/>
          </a:bodyPr>
          <a:lstStyle>
            <a:lvl1pPr algn="ctr">
              <a:lnSpc>
                <a:spcPct val="120000"/>
              </a:lnSpc>
              <a:defRPr sz="2400" spc="300">
                <a:solidFill>
                  <a:schemeClr val="bg1"/>
                </a:solidFill>
                <a:latin typeface="+mj-lt"/>
              </a:defRPr>
            </a:lvl1pPr>
          </a:lstStyle>
          <a:p>
            <a:pPr lvl="0"/>
            <a:r>
              <a:rPr lang="en-US" altLang="ja-JP"/>
              <a:t>TEXT HERE</a:t>
            </a:r>
            <a:endParaRPr lang="en-US"/>
          </a:p>
        </p:txBody>
      </p:sp>
      <p:sp>
        <p:nvSpPr>
          <p:cNvPr id="36" name="テキスト プレースホルダー 11"/>
          <p:cNvSpPr>
            <a:spLocks noGrp="1"/>
          </p:cNvSpPr>
          <p:nvPr>
            <p:ph type="body" sz="quarter" idx="37" hasCustomPrompt="1"/>
          </p:nvPr>
        </p:nvSpPr>
        <p:spPr>
          <a:xfrm>
            <a:off x="9000490" y="2028221"/>
            <a:ext cx="4042080" cy="773203"/>
          </a:xfrm>
        </p:spPr>
        <p:txBody>
          <a:bodyPr anchor="ctr">
            <a:noAutofit/>
          </a:bodyPr>
          <a:lstStyle>
            <a:lvl1pPr algn="ctr">
              <a:lnSpc>
                <a:spcPct val="120000"/>
              </a:lnSpc>
              <a:defRPr sz="2400" spc="300">
                <a:solidFill>
                  <a:schemeClr val="bg1"/>
                </a:solidFill>
                <a:latin typeface="+mj-lt"/>
              </a:defRPr>
            </a:lvl1pPr>
          </a:lstStyle>
          <a:p>
            <a:pPr lvl="0"/>
            <a:r>
              <a:rPr lang="en-US" altLang="ja-JP"/>
              <a:t>TEXT HERE</a:t>
            </a:r>
            <a:endParaRPr lang="en-US"/>
          </a:p>
        </p:txBody>
      </p:sp>
      <p:sp>
        <p:nvSpPr>
          <p:cNvPr id="37" name="テキスト プレースホルダー 11"/>
          <p:cNvSpPr>
            <a:spLocks noGrp="1"/>
          </p:cNvSpPr>
          <p:nvPr>
            <p:ph type="body" sz="quarter" idx="38" hasCustomPrompt="1"/>
          </p:nvPr>
        </p:nvSpPr>
        <p:spPr>
          <a:xfrm>
            <a:off x="13086627" y="2028221"/>
            <a:ext cx="4042080" cy="773203"/>
          </a:xfrm>
        </p:spPr>
        <p:txBody>
          <a:bodyPr anchor="ctr">
            <a:noAutofit/>
          </a:bodyPr>
          <a:lstStyle>
            <a:lvl1pPr algn="ctr">
              <a:lnSpc>
                <a:spcPct val="120000"/>
              </a:lnSpc>
              <a:defRPr sz="2400" spc="300">
                <a:solidFill>
                  <a:schemeClr val="bg1"/>
                </a:solidFill>
                <a:latin typeface="+mj-lt"/>
              </a:defRPr>
            </a:lvl1pPr>
          </a:lstStyle>
          <a:p>
            <a:pPr lvl="0"/>
            <a:r>
              <a:rPr lang="en-US" altLang="ja-JP"/>
              <a:t>TEXT HERE</a:t>
            </a:r>
            <a:endParaRPr lang="en-US"/>
          </a:p>
        </p:txBody>
      </p:sp>
      <p:sp>
        <p:nvSpPr>
          <p:cNvPr id="38" name="テキスト プレースホルダー 11"/>
          <p:cNvSpPr>
            <a:spLocks noGrp="1"/>
          </p:cNvSpPr>
          <p:nvPr>
            <p:ph type="body" sz="quarter" idx="39" hasCustomPrompt="1"/>
          </p:nvPr>
        </p:nvSpPr>
        <p:spPr>
          <a:xfrm>
            <a:off x="1037960" y="3027398"/>
            <a:ext cx="3777078" cy="624867"/>
          </a:xfrm>
        </p:spPr>
        <p:txBody>
          <a:bodyPr anchor="ctr">
            <a:noAutofit/>
          </a:bodyPr>
          <a:lstStyle>
            <a:lvl1pPr algn="r">
              <a:lnSpc>
                <a:spcPct val="120000"/>
              </a:lnSpc>
              <a:defRPr sz="2400" spc="300">
                <a:solidFill>
                  <a:schemeClr val="bg1"/>
                </a:solidFill>
                <a:latin typeface="+mj-lt"/>
              </a:defRPr>
            </a:lvl1pPr>
          </a:lstStyle>
          <a:p>
            <a:pPr lvl="0"/>
            <a:r>
              <a:rPr lang="en-US" altLang="ja-JP"/>
              <a:t>TEXT HERE</a:t>
            </a:r>
            <a:endParaRPr lang="en-US"/>
          </a:p>
        </p:txBody>
      </p:sp>
      <p:sp>
        <p:nvSpPr>
          <p:cNvPr id="39" name="テキスト プレースホルダー 11"/>
          <p:cNvSpPr>
            <a:spLocks noGrp="1"/>
          </p:cNvSpPr>
          <p:nvPr>
            <p:ph type="body" sz="quarter" idx="40" hasCustomPrompt="1"/>
          </p:nvPr>
        </p:nvSpPr>
        <p:spPr>
          <a:xfrm>
            <a:off x="1037960" y="3756355"/>
            <a:ext cx="3777078" cy="624867"/>
          </a:xfrm>
        </p:spPr>
        <p:txBody>
          <a:bodyPr anchor="ctr">
            <a:noAutofit/>
          </a:bodyPr>
          <a:lstStyle>
            <a:lvl1pPr algn="r">
              <a:lnSpc>
                <a:spcPct val="120000"/>
              </a:lnSpc>
              <a:defRPr sz="2400" spc="300">
                <a:solidFill>
                  <a:schemeClr val="bg1"/>
                </a:solidFill>
                <a:latin typeface="+mj-lt"/>
              </a:defRPr>
            </a:lvl1pPr>
          </a:lstStyle>
          <a:p>
            <a:pPr lvl="0"/>
            <a:r>
              <a:rPr lang="en-US" altLang="ja-JP"/>
              <a:t>TEXT HERE</a:t>
            </a:r>
            <a:endParaRPr lang="en-US"/>
          </a:p>
        </p:txBody>
      </p:sp>
      <p:sp>
        <p:nvSpPr>
          <p:cNvPr id="40" name="テキスト プレースホルダー 11"/>
          <p:cNvSpPr>
            <a:spLocks noGrp="1"/>
          </p:cNvSpPr>
          <p:nvPr>
            <p:ph type="body" sz="quarter" idx="41" hasCustomPrompt="1"/>
          </p:nvPr>
        </p:nvSpPr>
        <p:spPr>
          <a:xfrm>
            <a:off x="1037960" y="4503049"/>
            <a:ext cx="3777078" cy="624867"/>
          </a:xfrm>
        </p:spPr>
        <p:txBody>
          <a:bodyPr anchor="ctr">
            <a:noAutofit/>
          </a:bodyPr>
          <a:lstStyle>
            <a:lvl1pPr algn="r">
              <a:lnSpc>
                <a:spcPct val="120000"/>
              </a:lnSpc>
              <a:defRPr sz="2400" spc="300">
                <a:solidFill>
                  <a:schemeClr val="bg1"/>
                </a:solidFill>
                <a:latin typeface="+mj-lt"/>
              </a:defRPr>
            </a:lvl1pPr>
          </a:lstStyle>
          <a:p>
            <a:pPr lvl="0"/>
            <a:r>
              <a:rPr lang="en-US" altLang="ja-JP"/>
              <a:t>TEXT HERE</a:t>
            </a:r>
            <a:endParaRPr lang="en-US"/>
          </a:p>
        </p:txBody>
      </p:sp>
      <p:sp>
        <p:nvSpPr>
          <p:cNvPr id="41" name="テキスト プレースホルダー 11"/>
          <p:cNvSpPr>
            <a:spLocks noGrp="1"/>
          </p:cNvSpPr>
          <p:nvPr>
            <p:ph type="body" sz="quarter" idx="42" hasCustomPrompt="1"/>
          </p:nvPr>
        </p:nvSpPr>
        <p:spPr>
          <a:xfrm>
            <a:off x="1037960" y="5249743"/>
            <a:ext cx="3777078" cy="624867"/>
          </a:xfrm>
        </p:spPr>
        <p:txBody>
          <a:bodyPr anchor="ctr">
            <a:noAutofit/>
          </a:bodyPr>
          <a:lstStyle>
            <a:lvl1pPr algn="r">
              <a:lnSpc>
                <a:spcPct val="120000"/>
              </a:lnSpc>
              <a:defRPr sz="2400" spc="300">
                <a:solidFill>
                  <a:schemeClr val="bg1"/>
                </a:solidFill>
                <a:latin typeface="+mj-lt"/>
              </a:defRPr>
            </a:lvl1pPr>
          </a:lstStyle>
          <a:p>
            <a:pPr lvl="0"/>
            <a:r>
              <a:rPr lang="en-US" altLang="ja-JP"/>
              <a:t>TEXT HERE</a:t>
            </a:r>
            <a:endParaRPr lang="en-US"/>
          </a:p>
        </p:txBody>
      </p:sp>
      <p:sp>
        <p:nvSpPr>
          <p:cNvPr id="42" name="テキスト プレースホルダー 11"/>
          <p:cNvSpPr>
            <a:spLocks noGrp="1"/>
          </p:cNvSpPr>
          <p:nvPr>
            <p:ph type="body" sz="quarter" idx="43" hasCustomPrompt="1"/>
          </p:nvPr>
        </p:nvSpPr>
        <p:spPr>
          <a:xfrm>
            <a:off x="1037960" y="6014148"/>
            <a:ext cx="3777078" cy="624867"/>
          </a:xfrm>
        </p:spPr>
        <p:txBody>
          <a:bodyPr anchor="ctr">
            <a:noAutofit/>
          </a:bodyPr>
          <a:lstStyle>
            <a:lvl1pPr algn="r">
              <a:lnSpc>
                <a:spcPct val="120000"/>
              </a:lnSpc>
              <a:defRPr sz="2400" spc="300">
                <a:solidFill>
                  <a:schemeClr val="bg1"/>
                </a:solidFill>
                <a:latin typeface="+mj-lt"/>
              </a:defRPr>
            </a:lvl1pPr>
          </a:lstStyle>
          <a:p>
            <a:pPr lvl="0"/>
            <a:r>
              <a:rPr lang="en-US" altLang="ja-JP"/>
              <a:t>TEXT HERE</a:t>
            </a:r>
            <a:endParaRPr lang="en-US"/>
          </a:p>
        </p:txBody>
      </p:sp>
      <p:sp>
        <p:nvSpPr>
          <p:cNvPr id="43" name="テキスト プレースホルダー 11"/>
          <p:cNvSpPr>
            <a:spLocks noGrp="1"/>
          </p:cNvSpPr>
          <p:nvPr>
            <p:ph type="body" sz="quarter" idx="44" hasCustomPrompt="1"/>
          </p:nvPr>
        </p:nvSpPr>
        <p:spPr>
          <a:xfrm>
            <a:off x="1037960" y="6755490"/>
            <a:ext cx="3777078" cy="624867"/>
          </a:xfrm>
        </p:spPr>
        <p:txBody>
          <a:bodyPr anchor="ctr">
            <a:noAutofit/>
          </a:bodyPr>
          <a:lstStyle>
            <a:lvl1pPr algn="r">
              <a:lnSpc>
                <a:spcPct val="120000"/>
              </a:lnSpc>
              <a:defRPr sz="2400" spc="300">
                <a:solidFill>
                  <a:schemeClr val="bg1"/>
                </a:solidFill>
                <a:latin typeface="+mj-lt"/>
              </a:defRPr>
            </a:lvl1pPr>
          </a:lstStyle>
          <a:p>
            <a:pPr lvl="0"/>
            <a:r>
              <a:rPr lang="en-US" altLang="ja-JP"/>
              <a:t>TEXT HERE</a:t>
            </a:r>
            <a:endParaRPr lang="en-US"/>
          </a:p>
        </p:txBody>
      </p:sp>
      <p:sp>
        <p:nvSpPr>
          <p:cNvPr id="56" name="テキスト プレースホルダー 11"/>
          <p:cNvSpPr>
            <a:spLocks noGrp="1"/>
          </p:cNvSpPr>
          <p:nvPr>
            <p:ph type="body" sz="quarter" idx="45" hasCustomPrompt="1"/>
          </p:nvPr>
        </p:nvSpPr>
        <p:spPr>
          <a:xfrm>
            <a:off x="4878870" y="3045084"/>
            <a:ext cx="4042080" cy="624867"/>
          </a:xfrm>
        </p:spPr>
        <p:txBody>
          <a:bodyPr anchor="ctr">
            <a:noAutofit/>
          </a:bodyPr>
          <a:lstStyle>
            <a:lvl1pPr algn="ctr">
              <a:lnSpc>
                <a:spcPct val="120000"/>
              </a:lnSpc>
              <a:defRPr sz="2000" spc="0">
                <a:solidFill>
                  <a:schemeClr val="tx1"/>
                </a:solidFill>
                <a:latin typeface="+mn-lt"/>
              </a:defRPr>
            </a:lvl1pPr>
          </a:lstStyle>
          <a:p>
            <a:pPr lvl="0"/>
            <a:r>
              <a:rPr lang="en-US" altLang="ja-JP"/>
              <a:t>TEXT HERE</a:t>
            </a:r>
            <a:endParaRPr lang="en-US"/>
          </a:p>
        </p:txBody>
      </p:sp>
      <p:sp>
        <p:nvSpPr>
          <p:cNvPr id="57" name="テキスト プレースホルダー 11"/>
          <p:cNvSpPr>
            <a:spLocks noGrp="1"/>
          </p:cNvSpPr>
          <p:nvPr>
            <p:ph type="body" sz="quarter" idx="46" hasCustomPrompt="1"/>
          </p:nvPr>
        </p:nvSpPr>
        <p:spPr>
          <a:xfrm>
            <a:off x="4875528" y="3774041"/>
            <a:ext cx="4042080" cy="624867"/>
          </a:xfrm>
        </p:spPr>
        <p:txBody>
          <a:bodyPr anchor="ctr">
            <a:noAutofit/>
          </a:bodyPr>
          <a:lstStyle>
            <a:lvl1pPr algn="ctr">
              <a:lnSpc>
                <a:spcPct val="120000"/>
              </a:lnSpc>
              <a:defRPr sz="2000" spc="0">
                <a:solidFill>
                  <a:schemeClr val="tx1"/>
                </a:solidFill>
                <a:latin typeface="+mn-lt"/>
              </a:defRPr>
            </a:lvl1pPr>
          </a:lstStyle>
          <a:p>
            <a:pPr lvl="0"/>
            <a:r>
              <a:rPr lang="en-US" altLang="ja-JP"/>
              <a:t>TEXT HERE</a:t>
            </a:r>
            <a:endParaRPr lang="en-US"/>
          </a:p>
        </p:txBody>
      </p:sp>
      <p:sp>
        <p:nvSpPr>
          <p:cNvPr id="58" name="テキスト プレースホルダー 11"/>
          <p:cNvSpPr>
            <a:spLocks noGrp="1"/>
          </p:cNvSpPr>
          <p:nvPr>
            <p:ph type="body" sz="quarter" idx="47" hasCustomPrompt="1"/>
          </p:nvPr>
        </p:nvSpPr>
        <p:spPr>
          <a:xfrm>
            <a:off x="4875528" y="4520735"/>
            <a:ext cx="4042080" cy="624867"/>
          </a:xfrm>
        </p:spPr>
        <p:txBody>
          <a:bodyPr anchor="ctr">
            <a:noAutofit/>
          </a:bodyPr>
          <a:lstStyle>
            <a:lvl1pPr algn="ctr">
              <a:lnSpc>
                <a:spcPct val="120000"/>
              </a:lnSpc>
              <a:defRPr sz="2000" spc="0">
                <a:solidFill>
                  <a:schemeClr val="tx1"/>
                </a:solidFill>
                <a:latin typeface="+mn-lt"/>
              </a:defRPr>
            </a:lvl1pPr>
          </a:lstStyle>
          <a:p>
            <a:pPr lvl="0"/>
            <a:r>
              <a:rPr lang="en-US" altLang="ja-JP"/>
              <a:t>TEXT HERE</a:t>
            </a:r>
            <a:endParaRPr lang="en-US"/>
          </a:p>
        </p:txBody>
      </p:sp>
      <p:sp>
        <p:nvSpPr>
          <p:cNvPr id="59" name="テキスト プレースホルダー 11"/>
          <p:cNvSpPr>
            <a:spLocks noGrp="1"/>
          </p:cNvSpPr>
          <p:nvPr>
            <p:ph type="body" sz="quarter" idx="48" hasCustomPrompt="1"/>
          </p:nvPr>
        </p:nvSpPr>
        <p:spPr>
          <a:xfrm>
            <a:off x="4878870" y="5267429"/>
            <a:ext cx="4042080" cy="624867"/>
          </a:xfrm>
        </p:spPr>
        <p:txBody>
          <a:bodyPr anchor="ctr">
            <a:noAutofit/>
          </a:bodyPr>
          <a:lstStyle>
            <a:lvl1pPr algn="ctr">
              <a:lnSpc>
                <a:spcPct val="120000"/>
              </a:lnSpc>
              <a:defRPr sz="2000" spc="0">
                <a:solidFill>
                  <a:schemeClr val="tx1"/>
                </a:solidFill>
                <a:latin typeface="+mn-lt"/>
              </a:defRPr>
            </a:lvl1pPr>
          </a:lstStyle>
          <a:p>
            <a:pPr lvl="0"/>
            <a:r>
              <a:rPr lang="en-US" altLang="ja-JP"/>
              <a:t>TEXT HERE</a:t>
            </a:r>
            <a:endParaRPr lang="en-US"/>
          </a:p>
        </p:txBody>
      </p:sp>
      <p:sp>
        <p:nvSpPr>
          <p:cNvPr id="60" name="テキスト プレースホルダー 11"/>
          <p:cNvSpPr>
            <a:spLocks noGrp="1"/>
          </p:cNvSpPr>
          <p:nvPr>
            <p:ph type="body" sz="quarter" idx="49" hasCustomPrompt="1"/>
          </p:nvPr>
        </p:nvSpPr>
        <p:spPr>
          <a:xfrm>
            <a:off x="4883808" y="6031834"/>
            <a:ext cx="4042080" cy="624867"/>
          </a:xfrm>
        </p:spPr>
        <p:txBody>
          <a:bodyPr anchor="ctr">
            <a:noAutofit/>
          </a:bodyPr>
          <a:lstStyle>
            <a:lvl1pPr algn="ctr">
              <a:lnSpc>
                <a:spcPct val="120000"/>
              </a:lnSpc>
              <a:defRPr sz="2000" spc="0">
                <a:solidFill>
                  <a:schemeClr val="tx1"/>
                </a:solidFill>
                <a:latin typeface="+mn-lt"/>
              </a:defRPr>
            </a:lvl1pPr>
          </a:lstStyle>
          <a:p>
            <a:pPr lvl="0"/>
            <a:r>
              <a:rPr lang="en-US" altLang="ja-JP"/>
              <a:t>TEXT HERE</a:t>
            </a:r>
            <a:endParaRPr lang="en-US"/>
          </a:p>
        </p:txBody>
      </p:sp>
      <p:sp>
        <p:nvSpPr>
          <p:cNvPr id="61" name="テキスト プレースホルダー 11"/>
          <p:cNvSpPr>
            <a:spLocks noGrp="1"/>
          </p:cNvSpPr>
          <p:nvPr>
            <p:ph type="body" sz="quarter" idx="50" hasCustomPrompt="1"/>
          </p:nvPr>
        </p:nvSpPr>
        <p:spPr>
          <a:xfrm>
            <a:off x="4871452" y="6773176"/>
            <a:ext cx="4042080" cy="624867"/>
          </a:xfrm>
        </p:spPr>
        <p:txBody>
          <a:bodyPr anchor="ctr">
            <a:noAutofit/>
          </a:bodyPr>
          <a:lstStyle>
            <a:lvl1pPr algn="ctr">
              <a:lnSpc>
                <a:spcPct val="120000"/>
              </a:lnSpc>
              <a:defRPr sz="2000" spc="0">
                <a:solidFill>
                  <a:schemeClr val="tx1"/>
                </a:solidFill>
                <a:latin typeface="+mn-lt"/>
              </a:defRPr>
            </a:lvl1pPr>
          </a:lstStyle>
          <a:p>
            <a:pPr lvl="0"/>
            <a:r>
              <a:rPr lang="en-US" altLang="ja-JP"/>
              <a:t>TEXT HERE</a:t>
            </a:r>
            <a:endParaRPr lang="en-US"/>
          </a:p>
        </p:txBody>
      </p:sp>
      <p:sp>
        <p:nvSpPr>
          <p:cNvPr id="62" name="テキスト プレースホルダー 11"/>
          <p:cNvSpPr>
            <a:spLocks noGrp="1"/>
          </p:cNvSpPr>
          <p:nvPr>
            <p:ph type="body" sz="quarter" idx="51" hasCustomPrompt="1"/>
          </p:nvPr>
        </p:nvSpPr>
        <p:spPr>
          <a:xfrm>
            <a:off x="9007908" y="3045084"/>
            <a:ext cx="4042080" cy="624867"/>
          </a:xfrm>
        </p:spPr>
        <p:txBody>
          <a:bodyPr anchor="ctr">
            <a:noAutofit/>
          </a:bodyPr>
          <a:lstStyle>
            <a:lvl1pPr algn="ctr">
              <a:lnSpc>
                <a:spcPct val="120000"/>
              </a:lnSpc>
              <a:defRPr sz="2000" spc="0">
                <a:solidFill>
                  <a:schemeClr val="tx1"/>
                </a:solidFill>
                <a:latin typeface="+mn-lt"/>
              </a:defRPr>
            </a:lvl1pPr>
          </a:lstStyle>
          <a:p>
            <a:pPr lvl="0"/>
            <a:r>
              <a:rPr lang="en-US" altLang="ja-JP"/>
              <a:t>TEXT HERE</a:t>
            </a:r>
            <a:endParaRPr lang="en-US"/>
          </a:p>
        </p:txBody>
      </p:sp>
      <p:sp>
        <p:nvSpPr>
          <p:cNvPr id="63" name="テキスト プレースホルダー 11"/>
          <p:cNvSpPr>
            <a:spLocks noGrp="1"/>
          </p:cNvSpPr>
          <p:nvPr>
            <p:ph type="body" sz="quarter" idx="52" hasCustomPrompt="1"/>
          </p:nvPr>
        </p:nvSpPr>
        <p:spPr>
          <a:xfrm>
            <a:off x="9004566" y="3774041"/>
            <a:ext cx="4042080" cy="624867"/>
          </a:xfrm>
        </p:spPr>
        <p:txBody>
          <a:bodyPr anchor="ctr">
            <a:noAutofit/>
          </a:bodyPr>
          <a:lstStyle>
            <a:lvl1pPr algn="ctr">
              <a:lnSpc>
                <a:spcPct val="120000"/>
              </a:lnSpc>
              <a:defRPr sz="2000" spc="0">
                <a:solidFill>
                  <a:schemeClr val="tx1"/>
                </a:solidFill>
                <a:latin typeface="+mn-lt"/>
              </a:defRPr>
            </a:lvl1pPr>
          </a:lstStyle>
          <a:p>
            <a:pPr lvl="0"/>
            <a:r>
              <a:rPr lang="en-US" altLang="ja-JP"/>
              <a:t>TEXT HERE</a:t>
            </a:r>
            <a:endParaRPr lang="en-US"/>
          </a:p>
        </p:txBody>
      </p:sp>
      <p:sp>
        <p:nvSpPr>
          <p:cNvPr id="64" name="テキスト プレースホルダー 11"/>
          <p:cNvSpPr>
            <a:spLocks noGrp="1"/>
          </p:cNvSpPr>
          <p:nvPr>
            <p:ph type="body" sz="quarter" idx="53" hasCustomPrompt="1"/>
          </p:nvPr>
        </p:nvSpPr>
        <p:spPr>
          <a:xfrm>
            <a:off x="9004566" y="4520735"/>
            <a:ext cx="4042080" cy="624867"/>
          </a:xfrm>
        </p:spPr>
        <p:txBody>
          <a:bodyPr anchor="ctr">
            <a:noAutofit/>
          </a:bodyPr>
          <a:lstStyle>
            <a:lvl1pPr algn="ctr">
              <a:lnSpc>
                <a:spcPct val="120000"/>
              </a:lnSpc>
              <a:defRPr sz="2000" spc="0">
                <a:solidFill>
                  <a:schemeClr val="tx1"/>
                </a:solidFill>
                <a:latin typeface="+mn-lt"/>
              </a:defRPr>
            </a:lvl1pPr>
          </a:lstStyle>
          <a:p>
            <a:pPr lvl="0"/>
            <a:r>
              <a:rPr lang="en-US" altLang="ja-JP"/>
              <a:t>TEXT HERE</a:t>
            </a:r>
            <a:endParaRPr lang="en-US"/>
          </a:p>
        </p:txBody>
      </p:sp>
      <p:sp>
        <p:nvSpPr>
          <p:cNvPr id="65" name="テキスト プレースホルダー 11"/>
          <p:cNvSpPr>
            <a:spLocks noGrp="1"/>
          </p:cNvSpPr>
          <p:nvPr>
            <p:ph type="body" sz="quarter" idx="54" hasCustomPrompt="1"/>
          </p:nvPr>
        </p:nvSpPr>
        <p:spPr>
          <a:xfrm>
            <a:off x="9007908" y="5267429"/>
            <a:ext cx="4042080" cy="624867"/>
          </a:xfrm>
        </p:spPr>
        <p:txBody>
          <a:bodyPr anchor="ctr">
            <a:noAutofit/>
          </a:bodyPr>
          <a:lstStyle>
            <a:lvl1pPr algn="ctr">
              <a:lnSpc>
                <a:spcPct val="120000"/>
              </a:lnSpc>
              <a:defRPr sz="2000" spc="0">
                <a:solidFill>
                  <a:schemeClr val="tx1"/>
                </a:solidFill>
                <a:latin typeface="+mn-lt"/>
              </a:defRPr>
            </a:lvl1pPr>
          </a:lstStyle>
          <a:p>
            <a:pPr lvl="0"/>
            <a:r>
              <a:rPr lang="en-US" altLang="ja-JP"/>
              <a:t>TEXT HERE</a:t>
            </a:r>
            <a:endParaRPr lang="en-US"/>
          </a:p>
        </p:txBody>
      </p:sp>
      <p:sp>
        <p:nvSpPr>
          <p:cNvPr id="66" name="テキスト プレースホルダー 11"/>
          <p:cNvSpPr>
            <a:spLocks noGrp="1"/>
          </p:cNvSpPr>
          <p:nvPr>
            <p:ph type="body" sz="quarter" idx="55" hasCustomPrompt="1"/>
          </p:nvPr>
        </p:nvSpPr>
        <p:spPr>
          <a:xfrm>
            <a:off x="9012846" y="6031834"/>
            <a:ext cx="4042080" cy="624867"/>
          </a:xfrm>
        </p:spPr>
        <p:txBody>
          <a:bodyPr anchor="ctr">
            <a:noAutofit/>
          </a:bodyPr>
          <a:lstStyle>
            <a:lvl1pPr algn="ctr">
              <a:lnSpc>
                <a:spcPct val="120000"/>
              </a:lnSpc>
              <a:defRPr sz="2000" spc="0">
                <a:solidFill>
                  <a:schemeClr val="tx1"/>
                </a:solidFill>
                <a:latin typeface="+mn-lt"/>
              </a:defRPr>
            </a:lvl1pPr>
          </a:lstStyle>
          <a:p>
            <a:pPr lvl="0"/>
            <a:r>
              <a:rPr lang="en-US" altLang="ja-JP"/>
              <a:t>TEXT HERE</a:t>
            </a:r>
            <a:endParaRPr lang="en-US"/>
          </a:p>
        </p:txBody>
      </p:sp>
      <p:sp>
        <p:nvSpPr>
          <p:cNvPr id="67" name="テキスト プレースホルダー 11"/>
          <p:cNvSpPr>
            <a:spLocks noGrp="1"/>
          </p:cNvSpPr>
          <p:nvPr>
            <p:ph type="body" sz="quarter" idx="56" hasCustomPrompt="1"/>
          </p:nvPr>
        </p:nvSpPr>
        <p:spPr>
          <a:xfrm>
            <a:off x="9000490" y="6773176"/>
            <a:ext cx="4042080" cy="624867"/>
          </a:xfrm>
        </p:spPr>
        <p:txBody>
          <a:bodyPr anchor="ctr">
            <a:noAutofit/>
          </a:bodyPr>
          <a:lstStyle>
            <a:lvl1pPr algn="ctr">
              <a:lnSpc>
                <a:spcPct val="120000"/>
              </a:lnSpc>
              <a:defRPr sz="2000" spc="0">
                <a:solidFill>
                  <a:schemeClr val="tx1"/>
                </a:solidFill>
                <a:latin typeface="+mn-lt"/>
              </a:defRPr>
            </a:lvl1pPr>
          </a:lstStyle>
          <a:p>
            <a:pPr lvl="0"/>
            <a:r>
              <a:rPr lang="en-US" altLang="ja-JP"/>
              <a:t>TEXT HERE</a:t>
            </a:r>
            <a:endParaRPr lang="en-US"/>
          </a:p>
        </p:txBody>
      </p:sp>
      <p:sp>
        <p:nvSpPr>
          <p:cNvPr id="68" name="テキスト プレースホルダー 11"/>
          <p:cNvSpPr>
            <a:spLocks noGrp="1"/>
          </p:cNvSpPr>
          <p:nvPr>
            <p:ph type="body" sz="quarter" idx="57" hasCustomPrompt="1"/>
          </p:nvPr>
        </p:nvSpPr>
        <p:spPr>
          <a:xfrm>
            <a:off x="13100571" y="3045084"/>
            <a:ext cx="4042080" cy="624867"/>
          </a:xfrm>
        </p:spPr>
        <p:txBody>
          <a:bodyPr anchor="ctr">
            <a:noAutofit/>
          </a:bodyPr>
          <a:lstStyle>
            <a:lvl1pPr algn="ctr">
              <a:lnSpc>
                <a:spcPct val="120000"/>
              </a:lnSpc>
              <a:defRPr sz="2000" spc="0">
                <a:solidFill>
                  <a:schemeClr val="tx1"/>
                </a:solidFill>
                <a:latin typeface="+mn-lt"/>
              </a:defRPr>
            </a:lvl1pPr>
          </a:lstStyle>
          <a:p>
            <a:pPr lvl="0"/>
            <a:r>
              <a:rPr lang="en-US" altLang="ja-JP"/>
              <a:t>TEXT HERE</a:t>
            </a:r>
            <a:endParaRPr lang="en-US"/>
          </a:p>
        </p:txBody>
      </p:sp>
      <p:sp>
        <p:nvSpPr>
          <p:cNvPr id="69" name="テキスト プレースホルダー 11"/>
          <p:cNvSpPr>
            <a:spLocks noGrp="1"/>
          </p:cNvSpPr>
          <p:nvPr>
            <p:ph type="body" sz="quarter" idx="58" hasCustomPrompt="1"/>
          </p:nvPr>
        </p:nvSpPr>
        <p:spPr>
          <a:xfrm>
            <a:off x="13097229" y="3774041"/>
            <a:ext cx="4042080" cy="624867"/>
          </a:xfrm>
        </p:spPr>
        <p:txBody>
          <a:bodyPr anchor="ctr">
            <a:noAutofit/>
          </a:bodyPr>
          <a:lstStyle>
            <a:lvl1pPr algn="ctr">
              <a:lnSpc>
                <a:spcPct val="120000"/>
              </a:lnSpc>
              <a:defRPr sz="2000" spc="0">
                <a:solidFill>
                  <a:schemeClr val="tx1"/>
                </a:solidFill>
                <a:latin typeface="+mn-lt"/>
              </a:defRPr>
            </a:lvl1pPr>
          </a:lstStyle>
          <a:p>
            <a:pPr lvl="0"/>
            <a:r>
              <a:rPr lang="en-US" altLang="ja-JP"/>
              <a:t>TEXT HERE</a:t>
            </a:r>
            <a:endParaRPr lang="en-US"/>
          </a:p>
        </p:txBody>
      </p:sp>
      <p:sp>
        <p:nvSpPr>
          <p:cNvPr id="70" name="テキスト プレースホルダー 11"/>
          <p:cNvSpPr>
            <a:spLocks noGrp="1"/>
          </p:cNvSpPr>
          <p:nvPr>
            <p:ph type="body" sz="quarter" idx="59" hasCustomPrompt="1"/>
          </p:nvPr>
        </p:nvSpPr>
        <p:spPr>
          <a:xfrm>
            <a:off x="13097229" y="4520735"/>
            <a:ext cx="4042080" cy="624867"/>
          </a:xfrm>
        </p:spPr>
        <p:txBody>
          <a:bodyPr anchor="ctr">
            <a:noAutofit/>
          </a:bodyPr>
          <a:lstStyle>
            <a:lvl1pPr algn="ctr">
              <a:lnSpc>
                <a:spcPct val="120000"/>
              </a:lnSpc>
              <a:defRPr sz="2000" spc="0">
                <a:solidFill>
                  <a:schemeClr val="tx1"/>
                </a:solidFill>
                <a:latin typeface="+mn-lt"/>
              </a:defRPr>
            </a:lvl1pPr>
          </a:lstStyle>
          <a:p>
            <a:pPr lvl="0"/>
            <a:r>
              <a:rPr lang="en-US" altLang="ja-JP"/>
              <a:t>TEXT HERE</a:t>
            </a:r>
            <a:endParaRPr lang="en-US"/>
          </a:p>
        </p:txBody>
      </p:sp>
      <p:sp>
        <p:nvSpPr>
          <p:cNvPr id="71" name="テキスト プレースホルダー 11"/>
          <p:cNvSpPr>
            <a:spLocks noGrp="1"/>
          </p:cNvSpPr>
          <p:nvPr>
            <p:ph type="body" sz="quarter" idx="60" hasCustomPrompt="1"/>
          </p:nvPr>
        </p:nvSpPr>
        <p:spPr>
          <a:xfrm>
            <a:off x="13100571" y="5267429"/>
            <a:ext cx="4042080" cy="624867"/>
          </a:xfrm>
        </p:spPr>
        <p:txBody>
          <a:bodyPr anchor="ctr">
            <a:noAutofit/>
          </a:bodyPr>
          <a:lstStyle>
            <a:lvl1pPr algn="ctr">
              <a:lnSpc>
                <a:spcPct val="120000"/>
              </a:lnSpc>
              <a:defRPr sz="2000" spc="0">
                <a:solidFill>
                  <a:schemeClr val="tx1"/>
                </a:solidFill>
                <a:latin typeface="+mn-lt"/>
              </a:defRPr>
            </a:lvl1pPr>
          </a:lstStyle>
          <a:p>
            <a:pPr lvl="0"/>
            <a:r>
              <a:rPr lang="en-US" altLang="ja-JP"/>
              <a:t>TEXT HERE</a:t>
            </a:r>
            <a:endParaRPr lang="en-US"/>
          </a:p>
        </p:txBody>
      </p:sp>
      <p:sp>
        <p:nvSpPr>
          <p:cNvPr id="72" name="テキスト プレースホルダー 11"/>
          <p:cNvSpPr>
            <a:spLocks noGrp="1"/>
          </p:cNvSpPr>
          <p:nvPr>
            <p:ph type="body" sz="quarter" idx="61" hasCustomPrompt="1"/>
          </p:nvPr>
        </p:nvSpPr>
        <p:spPr>
          <a:xfrm>
            <a:off x="13105509" y="6031834"/>
            <a:ext cx="4042080" cy="624867"/>
          </a:xfrm>
        </p:spPr>
        <p:txBody>
          <a:bodyPr anchor="ctr">
            <a:noAutofit/>
          </a:bodyPr>
          <a:lstStyle>
            <a:lvl1pPr algn="ctr">
              <a:lnSpc>
                <a:spcPct val="120000"/>
              </a:lnSpc>
              <a:defRPr sz="2000" spc="0">
                <a:solidFill>
                  <a:schemeClr val="tx1"/>
                </a:solidFill>
                <a:latin typeface="+mn-lt"/>
              </a:defRPr>
            </a:lvl1pPr>
          </a:lstStyle>
          <a:p>
            <a:pPr lvl="0"/>
            <a:r>
              <a:rPr lang="en-US" altLang="ja-JP"/>
              <a:t>TEXT HERE</a:t>
            </a:r>
            <a:endParaRPr lang="en-US"/>
          </a:p>
        </p:txBody>
      </p:sp>
      <p:sp>
        <p:nvSpPr>
          <p:cNvPr id="73" name="テキスト プレースホルダー 11"/>
          <p:cNvSpPr>
            <a:spLocks noGrp="1"/>
          </p:cNvSpPr>
          <p:nvPr>
            <p:ph type="body" sz="quarter" idx="62" hasCustomPrompt="1"/>
          </p:nvPr>
        </p:nvSpPr>
        <p:spPr>
          <a:xfrm>
            <a:off x="13093153" y="6773176"/>
            <a:ext cx="4042080" cy="624867"/>
          </a:xfrm>
        </p:spPr>
        <p:txBody>
          <a:bodyPr anchor="ctr">
            <a:noAutofit/>
          </a:bodyPr>
          <a:lstStyle>
            <a:lvl1pPr algn="ctr">
              <a:lnSpc>
                <a:spcPct val="120000"/>
              </a:lnSpc>
              <a:defRPr sz="2000" spc="0">
                <a:solidFill>
                  <a:schemeClr val="tx1"/>
                </a:solidFill>
                <a:latin typeface="+mn-lt"/>
              </a:defRPr>
            </a:lvl1pPr>
          </a:lstStyle>
          <a:p>
            <a:pPr lvl="0"/>
            <a:r>
              <a:rPr lang="en-US" altLang="ja-JP"/>
              <a:t>TEXT HERE</a:t>
            </a:r>
            <a:endParaRPr lang="en-US"/>
          </a:p>
        </p:txBody>
      </p:sp>
      <p:cxnSp>
        <p:nvCxnSpPr>
          <p:cNvPr id="74" name="直線コネクタ 73"/>
          <p:cNvCxnSpPr/>
          <p:nvPr userDrawn="1"/>
        </p:nvCxnSpPr>
        <p:spPr>
          <a:xfrm flipH="1" flipV="1">
            <a:off x="3332956" y="7753789"/>
            <a:ext cx="11620500" cy="1"/>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75" name="テキスト プレースホルダー 11"/>
          <p:cNvSpPr>
            <a:spLocks noGrp="1"/>
          </p:cNvSpPr>
          <p:nvPr>
            <p:ph type="body" sz="quarter" idx="63" hasCustomPrompt="1"/>
          </p:nvPr>
        </p:nvSpPr>
        <p:spPr>
          <a:xfrm>
            <a:off x="2097255" y="7975591"/>
            <a:ext cx="14102428" cy="1539112"/>
          </a:xfrm>
        </p:spPr>
        <p:txBody>
          <a:bodyPr anchor="t">
            <a:noAutofit/>
          </a:bodyPr>
          <a:lstStyle>
            <a:lvl1pPr algn="ctr">
              <a:lnSpc>
                <a:spcPct val="120000"/>
              </a:lnSpc>
              <a:spcBef>
                <a:spcPts val="0"/>
              </a:spcBef>
              <a:defRPr sz="2400">
                <a:solidFill>
                  <a:schemeClr val="tx1"/>
                </a:solidFill>
                <a:latin typeface="+mn-lt"/>
              </a:defRPr>
            </a:lvl1pPr>
          </a:lstStyle>
          <a:p>
            <a:pPr lvl="0"/>
            <a:r>
              <a:rPr lang="en-US" altLang="ja-JP"/>
              <a:t>Text Here</a:t>
            </a:r>
            <a:endParaRPr lang="en-US"/>
          </a:p>
        </p:txBody>
      </p:sp>
    </p:spTree>
    <p:extLst>
      <p:ext uri="{BB962C8B-B14F-4D97-AF65-F5344CB8AC3E}">
        <p14:creationId xmlns:p14="http://schemas.microsoft.com/office/powerpoint/2010/main" val="188500912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Normal Table 3">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lang="en-US" altLang="ja-JP"/>
              <a:t>SLIDE TITLE HERE</a:t>
            </a:r>
            <a:endParaRPr kumimoji="1" lang="ja-JP" altLang="en-US"/>
          </a:p>
        </p:txBody>
      </p:sp>
      <p:sp>
        <p:nvSpPr>
          <p:cNvPr id="3" name="フッター プレースホルダー 2"/>
          <p:cNvSpPr>
            <a:spLocks noGrp="1"/>
          </p:cNvSpPr>
          <p:nvPr>
            <p:ph type="ftr" sz="quarter" idx="10"/>
          </p:nvPr>
        </p:nvSpPr>
        <p:spPr>
          <a:xfrm>
            <a:off x="9413236" y="9591367"/>
            <a:ext cx="7776864" cy="547688"/>
          </a:xfrm>
          <a:prstGeom prst="rect">
            <a:avLst/>
          </a:prstGeom>
        </p:spPr>
        <p:txBody>
          <a:bodyPr/>
          <a:lstStyle/>
          <a:p>
            <a:r>
              <a:rPr lang="en-US"/>
              <a:t>The Power of PowerPoint | thepopp.com</a:t>
            </a:r>
          </a:p>
        </p:txBody>
      </p:sp>
      <p:sp>
        <p:nvSpPr>
          <p:cNvPr id="4" name="スライド番号プレースホルダー 3"/>
          <p:cNvSpPr>
            <a:spLocks noGrp="1"/>
          </p:cNvSpPr>
          <p:nvPr>
            <p:ph type="sldNum" sz="quarter" idx="11"/>
          </p:nvPr>
        </p:nvSpPr>
        <p:spPr/>
        <p:txBody>
          <a:bodyPr/>
          <a:lstStyle/>
          <a:p>
            <a:fld id="{387164BF-D67A-46C0-81D2-5BAF67C00C80}" type="slidenum">
              <a:rPr lang="en-US" smtClean="0"/>
              <a:pPr/>
              <a:t>‹#›</a:t>
            </a:fld>
            <a:endParaRPr lang="en-US"/>
          </a:p>
        </p:txBody>
      </p:sp>
      <p:sp>
        <p:nvSpPr>
          <p:cNvPr id="5" name="1 つの角を丸めた四角形 4"/>
          <p:cNvSpPr/>
          <p:nvPr userDrawn="1"/>
        </p:nvSpPr>
        <p:spPr>
          <a:xfrm flipH="1">
            <a:off x="1034618" y="1890577"/>
            <a:ext cx="3780420" cy="1048493"/>
          </a:xfrm>
          <a:prstGeom prst="round1Rect">
            <a:avLst/>
          </a:prstGeom>
          <a:solidFill>
            <a:schemeClr val="accent1">
              <a:lumMod val="75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 name="正方形/長方形 5"/>
          <p:cNvSpPr/>
          <p:nvPr userDrawn="1"/>
        </p:nvSpPr>
        <p:spPr>
          <a:xfrm>
            <a:off x="4912736" y="1890577"/>
            <a:ext cx="3029416" cy="1048493"/>
          </a:xfrm>
          <a:prstGeom prst="rect">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 name="正方形/長方形 6"/>
          <p:cNvSpPr/>
          <p:nvPr userDrawn="1"/>
        </p:nvSpPr>
        <p:spPr>
          <a:xfrm>
            <a:off x="8018081" y="1890577"/>
            <a:ext cx="3029416" cy="1048493"/>
          </a:xfrm>
          <a:prstGeom prst="rect">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 name="1 つの角を丸めた四角形 7"/>
          <p:cNvSpPr/>
          <p:nvPr userDrawn="1"/>
        </p:nvSpPr>
        <p:spPr>
          <a:xfrm>
            <a:off x="14259561" y="1890577"/>
            <a:ext cx="2883089" cy="1048493"/>
          </a:xfrm>
          <a:prstGeom prst="round1Rect">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 name="正方形/長方形 8"/>
          <p:cNvSpPr/>
          <p:nvPr userDrawn="1"/>
        </p:nvSpPr>
        <p:spPr>
          <a:xfrm>
            <a:off x="1037960" y="3009661"/>
            <a:ext cx="3777078" cy="660290"/>
          </a:xfrm>
          <a:prstGeom prst="rect">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 name="正方形/長方形 9"/>
          <p:cNvSpPr/>
          <p:nvPr userDrawn="1"/>
        </p:nvSpPr>
        <p:spPr>
          <a:xfrm>
            <a:off x="1037960" y="3756355"/>
            <a:ext cx="3777078" cy="660290"/>
          </a:xfrm>
          <a:prstGeom prst="rect">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1" name="正方形/長方形 10"/>
          <p:cNvSpPr/>
          <p:nvPr userDrawn="1"/>
        </p:nvSpPr>
        <p:spPr>
          <a:xfrm>
            <a:off x="1037960" y="4503049"/>
            <a:ext cx="3777078" cy="660290"/>
          </a:xfrm>
          <a:prstGeom prst="rect">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2" name="正方形/長方形 11"/>
          <p:cNvSpPr/>
          <p:nvPr userDrawn="1"/>
        </p:nvSpPr>
        <p:spPr>
          <a:xfrm>
            <a:off x="1037960" y="5249743"/>
            <a:ext cx="3777078" cy="660290"/>
          </a:xfrm>
          <a:prstGeom prst="rect">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3" name="正方形/長方形 12"/>
          <p:cNvSpPr/>
          <p:nvPr userDrawn="1"/>
        </p:nvSpPr>
        <p:spPr>
          <a:xfrm>
            <a:off x="1037960" y="5996437"/>
            <a:ext cx="3777078" cy="660290"/>
          </a:xfrm>
          <a:prstGeom prst="rect">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4" name="1 つの角を丸めた四角形 13"/>
          <p:cNvSpPr/>
          <p:nvPr userDrawn="1"/>
        </p:nvSpPr>
        <p:spPr>
          <a:xfrm flipH="1" flipV="1">
            <a:off x="1037960" y="6743133"/>
            <a:ext cx="3777078" cy="660290"/>
          </a:xfrm>
          <a:prstGeom prst="round1Rect">
            <a:avLst>
              <a:gd name="adj" fmla="val 31639"/>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7" name="正方形/長方形 16"/>
          <p:cNvSpPr/>
          <p:nvPr userDrawn="1"/>
        </p:nvSpPr>
        <p:spPr>
          <a:xfrm>
            <a:off x="4912736" y="3009661"/>
            <a:ext cx="3029416" cy="660290"/>
          </a:xfrm>
          <a:prstGeom prst="rect">
            <a:avLst/>
          </a:prstGeom>
          <a:solidFill>
            <a:schemeClr val="accent1">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8" name="正方形/長方形 17"/>
          <p:cNvSpPr/>
          <p:nvPr userDrawn="1"/>
        </p:nvSpPr>
        <p:spPr>
          <a:xfrm>
            <a:off x="4912736" y="3756355"/>
            <a:ext cx="3029416" cy="660290"/>
          </a:xfrm>
          <a:prstGeom prst="rect">
            <a:avLst/>
          </a:prstGeom>
          <a:solidFill>
            <a:schemeClr val="accent1">
              <a:lumMod val="40000"/>
              <a:lumOff val="6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9" name="正方形/長方形 18"/>
          <p:cNvSpPr/>
          <p:nvPr userDrawn="1"/>
        </p:nvSpPr>
        <p:spPr>
          <a:xfrm>
            <a:off x="4912736" y="4503049"/>
            <a:ext cx="3029416" cy="660290"/>
          </a:xfrm>
          <a:prstGeom prst="rect">
            <a:avLst/>
          </a:prstGeom>
          <a:solidFill>
            <a:schemeClr val="accent1">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0" name="正方形/長方形 19"/>
          <p:cNvSpPr/>
          <p:nvPr userDrawn="1"/>
        </p:nvSpPr>
        <p:spPr>
          <a:xfrm>
            <a:off x="4912736" y="5249743"/>
            <a:ext cx="3029416" cy="660290"/>
          </a:xfrm>
          <a:prstGeom prst="rect">
            <a:avLst/>
          </a:prstGeom>
          <a:solidFill>
            <a:schemeClr val="accent1">
              <a:lumMod val="40000"/>
              <a:lumOff val="6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1" name="正方形/長方形 20"/>
          <p:cNvSpPr/>
          <p:nvPr userDrawn="1"/>
        </p:nvSpPr>
        <p:spPr>
          <a:xfrm>
            <a:off x="4912736" y="5996437"/>
            <a:ext cx="3029416" cy="660290"/>
          </a:xfrm>
          <a:prstGeom prst="rect">
            <a:avLst/>
          </a:prstGeom>
          <a:solidFill>
            <a:schemeClr val="accent1">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2" name="正方形/長方形 21"/>
          <p:cNvSpPr/>
          <p:nvPr userDrawn="1"/>
        </p:nvSpPr>
        <p:spPr>
          <a:xfrm>
            <a:off x="4912736" y="6743133"/>
            <a:ext cx="3029416" cy="660290"/>
          </a:xfrm>
          <a:prstGeom prst="rect">
            <a:avLst/>
          </a:prstGeom>
          <a:solidFill>
            <a:schemeClr val="accent1">
              <a:lumMod val="40000"/>
              <a:lumOff val="6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3" name="正方形/長方形 22"/>
          <p:cNvSpPr/>
          <p:nvPr userDrawn="1"/>
        </p:nvSpPr>
        <p:spPr>
          <a:xfrm>
            <a:off x="8018081" y="3009661"/>
            <a:ext cx="3029416" cy="660290"/>
          </a:xfrm>
          <a:prstGeom prst="rect">
            <a:avLst/>
          </a:prstGeom>
          <a:solidFill>
            <a:schemeClr val="accent1">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4" name="正方形/長方形 23"/>
          <p:cNvSpPr/>
          <p:nvPr userDrawn="1"/>
        </p:nvSpPr>
        <p:spPr>
          <a:xfrm>
            <a:off x="8018081" y="3756355"/>
            <a:ext cx="3029416" cy="660290"/>
          </a:xfrm>
          <a:prstGeom prst="rect">
            <a:avLst/>
          </a:prstGeom>
          <a:solidFill>
            <a:schemeClr val="accent1">
              <a:lumMod val="40000"/>
              <a:lumOff val="6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5" name="正方形/長方形 24"/>
          <p:cNvSpPr/>
          <p:nvPr userDrawn="1"/>
        </p:nvSpPr>
        <p:spPr>
          <a:xfrm>
            <a:off x="8018081" y="4503049"/>
            <a:ext cx="3029416" cy="660290"/>
          </a:xfrm>
          <a:prstGeom prst="rect">
            <a:avLst/>
          </a:prstGeom>
          <a:solidFill>
            <a:schemeClr val="accent1">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6" name="正方形/長方形 25"/>
          <p:cNvSpPr/>
          <p:nvPr userDrawn="1"/>
        </p:nvSpPr>
        <p:spPr>
          <a:xfrm>
            <a:off x="8018081" y="5249743"/>
            <a:ext cx="3029416" cy="660290"/>
          </a:xfrm>
          <a:prstGeom prst="rect">
            <a:avLst/>
          </a:prstGeom>
          <a:solidFill>
            <a:schemeClr val="accent1">
              <a:lumMod val="40000"/>
              <a:lumOff val="6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7" name="正方形/長方形 26"/>
          <p:cNvSpPr/>
          <p:nvPr userDrawn="1"/>
        </p:nvSpPr>
        <p:spPr>
          <a:xfrm>
            <a:off x="8018081" y="5996437"/>
            <a:ext cx="3029416" cy="660290"/>
          </a:xfrm>
          <a:prstGeom prst="rect">
            <a:avLst/>
          </a:prstGeom>
          <a:solidFill>
            <a:schemeClr val="accent1">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8" name="正方形/長方形 27"/>
          <p:cNvSpPr/>
          <p:nvPr userDrawn="1"/>
        </p:nvSpPr>
        <p:spPr>
          <a:xfrm>
            <a:off x="8018081" y="6743133"/>
            <a:ext cx="3029416" cy="660290"/>
          </a:xfrm>
          <a:prstGeom prst="rect">
            <a:avLst/>
          </a:prstGeom>
          <a:solidFill>
            <a:schemeClr val="accent1">
              <a:lumMod val="40000"/>
              <a:lumOff val="6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9" name="正方形/長方形 28"/>
          <p:cNvSpPr/>
          <p:nvPr userDrawn="1"/>
        </p:nvSpPr>
        <p:spPr>
          <a:xfrm>
            <a:off x="14259561" y="3009661"/>
            <a:ext cx="2883089" cy="660290"/>
          </a:xfrm>
          <a:prstGeom prst="rect">
            <a:avLst/>
          </a:prstGeom>
          <a:solidFill>
            <a:schemeClr val="accent1">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0" name="正方形/長方形 29"/>
          <p:cNvSpPr/>
          <p:nvPr userDrawn="1"/>
        </p:nvSpPr>
        <p:spPr>
          <a:xfrm>
            <a:off x="14259561" y="3756355"/>
            <a:ext cx="2883089" cy="660290"/>
          </a:xfrm>
          <a:prstGeom prst="rect">
            <a:avLst/>
          </a:prstGeom>
          <a:solidFill>
            <a:schemeClr val="accent1">
              <a:lumMod val="40000"/>
              <a:lumOff val="6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1" name="正方形/長方形 30"/>
          <p:cNvSpPr/>
          <p:nvPr userDrawn="1"/>
        </p:nvSpPr>
        <p:spPr>
          <a:xfrm>
            <a:off x="14259561" y="4503049"/>
            <a:ext cx="2883089" cy="660290"/>
          </a:xfrm>
          <a:prstGeom prst="rect">
            <a:avLst/>
          </a:prstGeom>
          <a:solidFill>
            <a:schemeClr val="accent1">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2" name="正方形/長方形 31"/>
          <p:cNvSpPr/>
          <p:nvPr userDrawn="1"/>
        </p:nvSpPr>
        <p:spPr>
          <a:xfrm>
            <a:off x="14259561" y="5249743"/>
            <a:ext cx="2883089" cy="660290"/>
          </a:xfrm>
          <a:prstGeom prst="rect">
            <a:avLst/>
          </a:prstGeom>
          <a:solidFill>
            <a:schemeClr val="accent1">
              <a:lumMod val="40000"/>
              <a:lumOff val="6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3" name="正方形/長方形 32"/>
          <p:cNvSpPr/>
          <p:nvPr userDrawn="1"/>
        </p:nvSpPr>
        <p:spPr>
          <a:xfrm>
            <a:off x="14259561" y="5996437"/>
            <a:ext cx="2883089" cy="660290"/>
          </a:xfrm>
          <a:prstGeom prst="rect">
            <a:avLst/>
          </a:prstGeom>
          <a:solidFill>
            <a:schemeClr val="accent1">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4" name="1 つの角を丸めた四角形 33"/>
          <p:cNvSpPr/>
          <p:nvPr userDrawn="1"/>
        </p:nvSpPr>
        <p:spPr>
          <a:xfrm flipV="1">
            <a:off x="14259561" y="6743133"/>
            <a:ext cx="2883089" cy="660290"/>
          </a:xfrm>
          <a:prstGeom prst="round1Rect">
            <a:avLst>
              <a:gd name="adj" fmla="val 33510"/>
            </a:avLst>
          </a:prstGeom>
          <a:solidFill>
            <a:schemeClr val="accent1">
              <a:lumMod val="40000"/>
              <a:lumOff val="6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5" name="テキスト プレースホルダー 11"/>
          <p:cNvSpPr>
            <a:spLocks noGrp="1"/>
          </p:cNvSpPr>
          <p:nvPr>
            <p:ph type="body" sz="quarter" idx="36" hasCustomPrompt="1"/>
          </p:nvPr>
        </p:nvSpPr>
        <p:spPr>
          <a:xfrm>
            <a:off x="4912737" y="2028221"/>
            <a:ext cx="3029416" cy="773203"/>
          </a:xfrm>
        </p:spPr>
        <p:txBody>
          <a:bodyPr anchor="ctr">
            <a:noAutofit/>
          </a:bodyPr>
          <a:lstStyle>
            <a:lvl1pPr algn="ctr">
              <a:lnSpc>
                <a:spcPct val="120000"/>
              </a:lnSpc>
              <a:defRPr sz="2400" spc="300">
                <a:solidFill>
                  <a:schemeClr val="bg1"/>
                </a:solidFill>
                <a:latin typeface="+mj-lt"/>
              </a:defRPr>
            </a:lvl1pPr>
          </a:lstStyle>
          <a:p>
            <a:pPr lvl="0"/>
            <a:r>
              <a:rPr lang="en-US" altLang="ja-JP"/>
              <a:t>TEXT HERE</a:t>
            </a:r>
            <a:endParaRPr lang="en-US"/>
          </a:p>
        </p:txBody>
      </p:sp>
      <p:sp>
        <p:nvSpPr>
          <p:cNvPr id="36" name="テキスト プレースホルダー 11"/>
          <p:cNvSpPr>
            <a:spLocks noGrp="1"/>
          </p:cNvSpPr>
          <p:nvPr>
            <p:ph type="body" sz="quarter" idx="37" hasCustomPrompt="1"/>
          </p:nvPr>
        </p:nvSpPr>
        <p:spPr>
          <a:xfrm>
            <a:off x="8028851" y="2028221"/>
            <a:ext cx="3029416" cy="773203"/>
          </a:xfrm>
        </p:spPr>
        <p:txBody>
          <a:bodyPr anchor="ctr">
            <a:noAutofit/>
          </a:bodyPr>
          <a:lstStyle>
            <a:lvl1pPr algn="ctr">
              <a:lnSpc>
                <a:spcPct val="120000"/>
              </a:lnSpc>
              <a:defRPr sz="2400" spc="300">
                <a:solidFill>
                  <a:schemeClr val="bg1"/>
                </a:solidFill>
                <a:latin typeface="+mj-lt"/>
              </a:defRPr>
            </a:lvl1pPr>
          </a:lstStyle>
          <a:p>
            <a:pPr lvl="0"/>
            <a:r>
              <a:rPr lang="en-US" altLang="ja-JP"/>
              <a:t>TEXT HERE</a:t>
            </a:r>
            <a:endParaRPr lang="en-US"/>
          </a:p>
        </p:txBody>
      </p:sp>
      <p:sp>
        <p:nvSpPr>
          <p:cNvPr id="37" name="テキスト プレースホルダー 11"/>
          <p:cNvSpPr>
            <a:spLocks noGrp="1"/>
          </p:cNvSpPr>
          <p:nvPr>
            <p:ph type="body" sz="quarter" idx="38" hasCustomPrompt="1"/>
          </p:nvPr>
        </p:nvSpPr>
        <p:spPr>
          <a:xfrm>
            <a:off x="14245617" y="2028221"/>
            <a:ext cx="2883089" cy="773203"/>
          </a:xfrm>
        </p:spPr>
        <p:txBody>
          <a:bodyPr anchor="ctr">
            <a:noAutofit/>
          </a:bodyPr>
          <a:lstStyle>
            <a:lvl1pPr algn="ctr">
              <a:lnSpc>
                <a:spcPct val="120000"/>
              </a:lnSpc>
              <a:defRPr sz="2400" spc="300">
                <a:solidFill>
                  <a:schemeClr val="bg1"/>
                </a:solidFill>
                <a:latin typeface="+mj-lt"/>
              </a:defRPr>
            </a:lvl1pPr>
          </a:lstStyle>
          <a:p>
            <a:pPr lvl="0"/>
            <a:r>
              <a:rPr lang="en-US" altLang="ja-JP"/>
              <a:t>TEXT HERE</a:t>
            </a:r>
            <a:endParaRPr lang="en-US"/>
          </a:p>
        </p:txBody>
      </p:sp>
      <p:sp>
        <p:nvSpPr>
          <p:cNvPr id="38" name="テキスト プレースホルダー 11"/>
          <p:cNvSpPr>
            <a:spLocks noGrp="1"/>
          </p:cNvSpPr>
          <p:nvPr>
            <p:ph type="body" sz="quarter" idx="39" hasCustomPrompt="1"/>
          </p:nvPr>
        </p:nvSpPr>
        <p:spPr>
          <a:xfrm>
            <a:off x="1037960" y="3027398"/>
            <a:ext cx="3777078" cy="624867"/>
          </a:xfrm>
        </p:spPr>
        <p:txBody>
          <a:bodyPr anchor="ctr">
            <a:noAutofit/>
          </a:bodyPr>
          <a:lstStyle>
            <a:lvl1pPr algn="r">
              <a:lnSpc>
                <a:spcPct val="120000"/>
              </a:lnSpc>
              <a:defRPr sz="2400" spc="300">
                <a:solidFill>
                  <a:schemeClr val="bg1"/>
                </a:solidFill>
                <a:latin typeface="+mj-lt"/>
              </a:defRPr>
            </a:lvl1pPr>
          </a:lstStyle>
          <a:p>
            <a:pPr lvl="0"/>
            <a:r>
              <a:rPr lang="en-US" altLang="ja-JP"/>
              <a:t>TEXT HERE</a:t>
            </a:r>
            <a:endParaRPr lang="en-US"/>
          </a:p>
        </p:txBody>
      </p:sp>
      <p:sp>
        <p:nvSpPr>
          <p:cNvPr id="39" name="テキスト プレースホルダー 11"/>
          <p:cNvSpPr>
            <a:spLocks noGrp="1"/>
          </p:cNvSpPr>
          <p:nvPr>
            <p:ph type="body" sz="quarter" idx="40" hasCustomPrompt="1"/>
          </p:nvPr>
        </p:nvSpPr>
        <p:spPr>
          <a:xfrm>
            <a:off x="1037960" y="3756355"/>
            <a:ext cx="3777078" cy="624867"/>
          </a:xfrm>
        </p:spPr>
        <p:txBody>
          <a:bodyPr anchor="ctr">
            <a:noAutofit/>
          </a:bodyPr>
          <a:lstStyle>
            <a:lvl1pPr algn="r">
              <a:lnSpc>
                <a:spcPct val="120000"/>
              </a:lnSpc>
              <a:defRPr sz="2400" spc="300">
                <a:solidFill>
                  <a:schemeClr val="bg1"/>
                </a:solidFill>
                <a:latin typeface="+mj-lt"/>
              </a:defRPr>
            </a:lvl1pPr>
          </a:lstStyle>
          <a:p>
            <a:pPr lvl="0"/>
            <a:r>
              <a:rPr lang="en-US" altLang="ja-JP"/>
              <a:t>TEXT HERE</a:t>
            </a:r>
            <a:endParaRPr lang="en-US"/>
          </a:p>
        </p:txBody>
      </p:sp>
      <p:sp>
        <p:nvSpPr>
          <p:cNvPr id="40" name="テキスト プレースホルダー 11"/>
          <p:cNvSpPr>
            <a:spLocks noGrp="1"/>
          </p:cNvSpPr>
          <p:nvPr>
            <p:ph type="body" sz="quarter" idx="41" hasCustomPrompt="1"/>
          </p:nvPr>
        </p:nvSpPr>
        <p:spPr>
          <a:xfrm>
            <a:off x="1037960" y="4503049"/>
            <a:ext cx="3777078" cy="624867"/>
          </a:xfrm>
        </p:spPr>
        <p:txBody>
          <a:bodyPr anchor="ctr">
            <a:noAutofit/>
          </a:bodyPr>
          <a:lstStyle>
            <a:lvl1pPr algn="r">
              <a:lnSpc>
                <a:spcPct val="120000"/>
              </a:lnSpc>
              <a:defRPr sz="2400" spc="300">
                <a:solidFill>
                  <a:schemeClr val="bg1"/>
                </a:solidFill>
                <a:latin typeface="+mj-lt"/>
              </a:defRPr>
            </a:lvl1pPr>
          </a:lstStyle>
          <a:p>
            <a:pPr lvl="0"/>
            <a:r>
              <a:rPr lang="en-US" altLang="ja-JP"/>
              <a:t>TEXT HERE</a:t>
            </a:r>
            <a:endParaRPr lang="en-US"/>
          </a:p>
        </p:txBody>
      </p:sp>
      <p:sp>
        <p:nvSpPr>
          <p:cNvPr id="41" name="テキスト プレースホルダー 11"/>
          <p:cNvSpPr>
            <a:spLocks noGrp="1"/>
          </p:cNvSpPr>
          <p:nvPr>
            <p:ph type="body" sz="quarter" idx="42" hasCustomPrompt="1"/>
          </p:nvPr>
        </p:nvSpPr>
        <p:spPr>
          <a:xfrm>
            <a:off x="1037960" y="5249743"/>
            <a:ext cx="3777078" cy="624867"/>
          </a:xfrm>
        </p:spPr>
        <p:txBody>
          <a:bodyPr anchor="ctr">
            <a:noAutofit/>
          </a:bodyPr>
          <a:lstStyle>
            <a:lvl1pPr algn="r">
              <a:lnSpc>
                <a:spcPct val="120000"/>
              </a:lnSpc>
              <a:defRPr sz="2400" spc="300">
                <a:solidFill>
                  <a:schemeClr val="bg1"/>
                </a:solidFill>
                <a:latin typeface="+mj-lt"/>
              </a:defRPr>
            </a:lvl1pPr>
          </a:lstStyle>
          <a:p>
            <a:pPr lvl="0"/>
            <a:r>
              <a:rPr lang="en-US" altLang="ja-JP"/>
              <a:t>TEXT HERE</a:t>
            </a:r>
            <a:endParaRPr lang="en-US"/>
          </a:p>
        </p:txBody>
      </p:sp>
      <p:sp>
        <p:nvSpPr>
          <p:cNvPr id="42" name="テキスト プレースホルダー 11"/>
          <p:cNvSpPr>
            <a:spLocks noGrp="1"/>
          </p:cNvSpPr>
          <p:nvPr>
            <p:ph type="body" sz="quarter" idx="43" hasCustomPrompt="1"/>
          </p:nvPr>
        </p:nvSpPr>
        <p:spPr>
          <a:xfrm>
            <a:off x="1037960" y="6014148"/>
            <a:ext cx="3777078" cy="624867"/>
          </a:xfrm>
        </p:spPr>
        <p:txBody>
          <a:bodyPr anchor="ctr">
            <a:noAutofit/>
          </a:bodyPr>
          <a:lstStyle>
            <a:lvl1pPr algn="r">
              <a:lnSpc>
                <a:spcPct val="120000"/>
              </a:lnSpc>
              <a:defRPr sz="2400" spc="300">
                <a:solidFill>
                  <a:schemeClr val="bg1"/>
                </a:solidFill>
                <a:latin typeface="+mj-lt"/>
              </a:defRPr>
            </a:lvl1pPr>
          </a:lstStyle>
          <a:p>
            <a:pPr lvl="0"/>
            <a:r>
              <a:rPr lang="en-US" altLang="ja-JP"/>
              <a:t>TEXT HERE</a:t>
            </a:r>
            <a:endParaRPr lang="en-US"/>
          </a:p>
        </p:txBody>
      </p:sp>
      <p:sp>
        <p:nvSpPr>
          <p:cNvPr id="43" name="テキスト プレースホルダー 11"/>
          <p:cNvSpPr>
            <a:spLocks noGrp="1"/>
          </p:cNvSpPr>
          <p:nvPr>
            <p:ph type="body" sz="quarter" idx="44" hasCustomPrompt="1"/>
          </p:nvPr>
        </p:nvSpPr>
        <p:spPr>
          <a:xfrm>
            <a:off x="1037960" y="6755490"/>
            <a:ext cx="3777078" cy="624867"/>
          </a:xfrm>
        </p:spPr>
        <p:txBody>
          <a:bodyPr anchor="ctr">
            <a:noAutofit/>
          </a:bodyPr>
          <a:lstStyle>
            <a:lvl1pPr algn="r">
              <a:lnSpc>
                <a:spcPct val="120000"/>
              </a:lnSpc>
              <a:defRPr sz="2400" spc="300">
                <a:solidFill>
                  <a:schemeClr val="bg1"/>
                </a:solidFill>
                <a:latin typeface="+mj-lt"/>
              </a:defRPr>
            </a:lvl1pPr>
          </a:lstStyle>
          <a:p>
            <a:pPr lvl="0"/>
            <a:r>
              <a:rPr lang="en-US" altLang="ja-JP"/>
              <a:t>TEXT HERE</a:t>
            </a:r>
            <a:endParaRPr lang="en-US"/>
          </a:p>
        </p:txBody>
      </p:sp>
      <p:sp>
        <p:nvSpPr>
          <p:cNvPr id="56" name="テキスト プレースホルダー 11"/>
          <p:cNvSpPr>
            <a:spLocks noGrp="1"/>
          </p:cNvSpPr>
          <p:nvPr>
            <p:ph type="body" sz="quarter" idx="45" hasCustomPrompt="1"/>
          </p:nvPr>
        </p:nvSpPr>
        <p:spPr>
          <a:xfrm>
            <a:off x="4912736" y="3045084"/>
            <a:ext cx="3029416" cy="624867"/>
          </a:xfrm>
        </p:spPr>
        <p:txBody>
          <a:bodyPr anchor="ctr">
            <a:noAutofit/>
          </a:bodyPr>
          <a:lstStyle>
            <a:lvl1pPr algn="ctr">
              <a:lnSpc>
                <a:spcPct val="120000"/>
              </a:lnSpc>
              <a:defRPr sz="2000" spc="0">
                <a:solidFill>
                  <a:schemeClr val="tx1"/>
                </a:solidFill>
                <a:latin typeface="+mn-lt"/>
              </a:defRPr>
            </a:lvl1pPr>
          </a:lstStyle>
          <a:p>
            <a:pPr lvl="0"/>
            <a:r>
              <a:rPr lang="en-US" altLang="ja-JP"/>
              <a:t>TEXT HERE</a:t>
            </a:r>
            <a:endParaRPr lang="en-US"/>
          </a:p>
        </p:txBody>
      </p:sp>
      <p:sp>
        <p:nvSpPr>
          <p:cNvPr id="57" name="テキスト プレースホルダー 11"/>
          <p:cNvSpPr>
            <a:spLocks noGrp="1"/>
          </p:cNvSpPr>
          <p:nvPr>
            <p:ph type="body" sz="quarter" idx="46" hasCustomPrompt="1"/>
          </p:nvPr>
        </p:nvSpPr>
        <p:spPr>
          <a:xfrm>
            <a:off x="4909394" y="3774041"/>
            <a:ext cx="3029416" cy="624867"/>
          </a:xfrm>
        </p:spPr>
        <p:txBody>
          <a:bodyPr anchor="ctr">
            <a:noAutofit/>
          </a:bodyPr>
          <a:lstStyle>
            <a:lvl1pPr algn="ctr">
              <a:lnSpc>
                <a:spcPct val="120000"/>
              </a:lnSpc>
              <a:defRPr sz="2000" spc="0">
                <a:solidFill>
                  <a:schemeClr val="tx1"/>
                </a:solidFill>
                <a:latin typeface="+mn-lt"/>
              </a:defRPr>
            </a:lvl1pPr>
          </a:lstStyle>
          <a:p>
            <a:pPr lvl="0"/>
            <a:r>
              <a:rPr lang="en-US" altLang="ja-JP"/>
              <a:t>TEXT HERE</a:t>
            </a:r>
            <a:endParaRPr lang="en-US"/>
          </a:p>
        </p:txBody>
      </p:sp>
      <p:sp>
        <p:nvSpPr>
          <p:cNvPr id="58" name="テキスト プレースホルダー 11"/>
          <p:cNvSpPr>
            <a:spLocks noGrp="1"/>
          </p:cNvSpPr>
          <p:nvPr>
            <p:ph type="body" sz="quarter" idx="47" hasCustomPrompt="1"/>
          </p:nvPr>
        </p:nvSpPr>
        <p:spPr>
          <a:xfrm>
            <a:off x="4909394" y="4520735"/>
            <a:ext cx="3029416" cy="624867"/>
          </a:xfrm>
        </p:spPr>
        <p:txBody>
          <a:bodyPr anchor="ctr">
            <a:noAutofit/>
          </a:bodyPr>
          <a:lstStyle>
            <a:lvl1pPr algn="ctr">
              <a:lnSpc>
                <a:spcPct val="120000"/>
              </a:lnSpc>
              <a:defRPr sz="2000" spc="0">
                <a:solidFill>
                  <a:schemeClr val="tx1"/>
                </a:solidFill>
                <a:latin typeface="+mn-lt"/>
              </a:defRPr>
            </a:lvl1pPr>
          </a:lstStyle>
          <a:p>
            <a:pPr lvl="0"/>
            <a:r>
              <a:rPr lang="en-US" altLang="ja-JP"/>
              <a:t>TEXT HERE</a:t>
            </a:r>
            <a:endParaRPr lang="en-US"/>
          </a:p>
        </p:txBody>
      </p:sp>
      <p:sp>
        <p:nvSpPr>
          <p:cNvPr id="59" name="テキスト プレースホルダー 11"/>
          <p:cNvSpPr>
            <a:spLocks noGrp="1"/>
          </p:cNvSpPr>
          <p:nvPr>
            <p:ph type="body" sz="quarter" idx="48" hasCustomPrompt="1"/>
          </p:nvPr>
        </p:nvSpPr>
        <p:spPr>
          <a:xfrm>
            <a:off x="4912736" y="5267429"/>
            <a:ext cx="3029416" cy="624867"/>
          </a:xfrm>
        </p:spPr>
        <p:txBody>
          <a:bodyPr anchor="ctr">
            <a:noAutofit/>
          </a:bodyPr>
          <a:lstStyle>
            <a:lvl1pPr algn="ctr">
              <a:lnSpc>
                <a:spcPct val="120000"/>
              </a:lnSpc>
              <a:defRPr sz="2000" spc="0">
                <a:solidFill>
                  <a:schemeClr val="tx1"/>
                </a:solidFill>
                <a:latin typeface="+mn-lt"/>
              </a:defRPr>
            </a:lvl1pPr>
          </a:lstStyle>
          <a:p>
            <a:pPr lvl="0"/>
            <a:r>
              <a:rPr lang="en-US" altLang="ja-JP"/>
              <a:t>TEXT HERE</a:t>
            </a:r>
            <a:endParaRPr lang="en-US"/>
          </a:p>
        </p:txBody>
      </p:sp>
      <p:sp>
        <p:nvSpPr>
          <p:cNvPr id="60" name="テキスト プレースホルダー 11"/>
          <p:cNvSpPr>
            <a:spLocks noGrp="1"/>
          </p:cNvSpPr>
          <p:nvPr>
            <p:ph type="body" sz="quarter" idx="49" hasCustomPrompt="1"/>
          </p:nvPr>
        </p:nvSpPr>
        <p:spPr>
          <a:xfrm>
            <a:off x="4917674" y="6031834"/>
            <a:ext cx="3029416" cy="624867"/>
          </a:xfrm>
        </p:spPr>
        <p:txBody>
          <a:bodyPr anchor="ctr">
            <a:noAutofit/>
          </a:bodyPr>
          <a:lstStyle>
            <a:lvl1pPr algn="ctr">
              <a:lnSpc>
                <a:spcPct val="120000"/>
              </a:lnSpc>
              <a:defRPr sz="2000" spc="0">
                <a:solidFill>
                  <a:schemeClr val="tx1"/>
                </a:solidFill>
                <a:latin typeface="+mn-lt"/>
              </a:defRPr>
            </a:lvl1pPr>
          </a:lstStyle>
          <a:p>
            <a:pPr lvl="0"/>
            <a:r>
              <a:rPr lang="en-US" altLang="ja-JP"/>
              <a:t>TEXT HERE</a:t>
            </a:r>
            <a:endParaRPr lang="en-US"/>
          </a:p>
        </p:txBody>
      </p:sp>
      <p:sp>
        <p:nvSpPr>
          <p:cNvPr id="61" name="テキスト プレースホルダー 11"/>
          <p:cNvSpPr>
            <a:spLocks noGrp="1"/>
          </p:cNvSpPr>
          <p:nvPr>
            <p:ph type="body" sz="quarter" idx="50" hasCustomPrompt="1"/>
          </p:nvPr>
        </p:nvSpPr>
        <p:spPr>
          <a:xfrm>
            <a:off x="4905318" y="6773176"/>
            <a:ext cx="3029416" cy="624867"/>
          </a:xfrm>
        </p:spPr>
        <p:txBody>
          <a:bodyPr anchor="ctr">
            <a:noAutofit/>
          </a:bodyPr>
          <a:lstStyle>
            <a:lvl1pPr algn="ctr">
              <a:lnSpc>
                <a:spcPct val="120000"/>
              </a:lnSpc>
              <a:defRPr sz="2000" spc="0">
                <a:solidFill>
                  <a:schemeClr val="tx1"/>
                </a:solidFill>
                <a:latin typeface="+mn-lt"/>
              </a:defRPr>
            </a:lvl1pPr>
          </a:lstStyle>
          <a:p>
            <a:pPr lvl="0"/>
            <a:r>
              <a:rPr lang="en-US" altLang="ja-JP"/>
              <a:t>TEXT HERE</a:t>
            </a:r>
            <a:endParaRPr lang="en-US"/>
          </a:p>
        </p:txBody>
      </p:sp>
      <p:sp>
        <p:nvSpPr>
          <p:cNvPr id="62" name="テキスト プレースホルダー 11"/>
          <p:cNvSpPr>
            <a:spLocks noGrp="1"/>
          </p:cNvSpPr>
          <p:nvPr>
            <p:ph type="body" sz="quarter" idx="51" hasCustomPrompt="1"/>
          </p:nvPr>
        </p:nvSpPr>
        <p:spPr>
          <a:xfrm>
            <a:off x="8036269" y="3045084"/>
            <a:ext cx="3029416" cy="624867"/>
          </a:xfrm>
        </p:spPr>
        <p:txBody>
          <a:bodyPr anchor="ctr">
            <a:noAutofit/>
          </a:bodyPr>
          <a:lstStyle>
            <a:lvl1pPr algn="ctr">
              <a:lnSpc>
                <a:spcPct val="120000"/>
              </a:lnSpc>
              <a:defRPr sz="2000" spc="0">
                <a:solidFill>
                  <a:schemeClr val="tx1"/>
                </a:solidFill>
                <a:latin typeface="+mn-lt"/>
              </a:defRPr>
            </a:lvl1pPr>
          </a:lstStyle>
          <a:p>
            <a:pPr lvl="0"/>
            <a:r>
              <a:rPr lang="en-US" altLang="ja-JP"/>
              <a:t>TEXT HERE</a:t>
            </a:r>
            <a:endParaRPr lang="en-US"/>
          </a:p>
        </p:txBody>
      </p:sp>
      <p:sp>
        <p:nvSpPr>
          <p:cNvPr id="63" name="テキスト プレースホルダー 11"/>
          <p:cNvSpPr>
            <a:spLocks noGrp="1"/>
          </p:cNvSpPr>
          <p:nvPr>
            <p:ph type="body" sz="quarter" idx="52" hasCustomPrompt="1"/>
          </p:nvPr>
        </p:nvSpPr>
        <p:spPr>
          <a:xfrm>
            <a:off x="8032927" y="3774041"/>
            <a:ext cx="3029416" cy="624867"/>
          </a:xfrm>
        </p:spPr>
        <p:txBody>
          <a:bodyPr anchor="ctr">
            <a:noAutofit/>
          </a:bodyPr>
          <a:lstStyle>
            <a:lvl1pPr algn="ctr">
              <a:lnSpc>
                <a:spcPct val="120000"/>
              </a:lnSpc>
              <a:defRPr sz="2000" spc="0">
                <a:solidFill>
                  <a:schemeClr val="tx1"/>
                </a:solidFill>
                <a:latin typeface="+mn-lt"/>
              </a:defRPr>
            </a:lvl1pPr>
          </a:lstStyle>
          <a:p>
            <a:pPr lvl="0"/>
            <a:r>
              <a:rPr lang="en-US" altLang="ja-JP"/>
              <a:t>TEXT HERE</a:t>
            </a:r>
            <a:endParaRPr lang="en-US"/>
          </a:p>
        </p:txBody>
      </p:sp>
      <p:sp>
        <p:nvSpPr>
          <p:cNvPr id="64" name="テキスト プレースホルダー 11"/>
          <p:cNvSpPr>
            <a:spLocks noGrp="1"/>
          </p:cNvSpPr>
          <p:nvPr>
            <p:ph type="body" sz="quarter" idx="53" hasCustomPrompt="1"/>
          </p:nvPr>
        </p:nvSpPr>
        <p:spPr>
          <a:xfrm>
            <a:off x="8032927" y="4520735"/>
            <a:ext cx="3029416" cy="624867"/>
          </a:xfrm>
        </p:spPr>
        <p:txBody>
          <a:bodyPr anchor="ctr">
            <a:noAutofit/>
          </a:bodyPr>
          <a:lstStyle>
            <a:lvl1pPr algn="ctr">
              <a:lnSpc>
                <a:spcPct val="120000"/>
              </a:lnSpc>
              <a:defRPr sz="2000" spc="0">
                <a:solidFill>
                  <a:schemeClr val="tx1"/>
                </a:solidFill>
                <a:latin typeface="+mn-lt"/>
              </a:defRPr>
            </a:lvl1pPr>
          </a:lstStyle>
          <a:p>
            <a:pPr lvl="0"/>
            <a:r>
              <a:rPr lang="en-US" altLang="ja-JP"/>
              <a:t>TEXT HERE</a:t>
            </a:r>
            <a:endParaRPr lang="en-US"/>
          </a:p>
        </p:txBody>
      </p:sp>
      <p:sp>
        <p:nvSpPr>
          <p:cNvPr id="65" name="テキスト プレースホルダー 11"/>
          <p:cNvSpPr>
            <a:spLocks noGrp="1"/>
          </p:cNvSpPr>
          <p:nvPr>
            <p:ph type="body" sz="quarter" idx="54" hasCustomPrompt="1"/>
          </p:nvPr>
        </p:nvSpPr>
        <p:spPr>
          <a:xfrm>
            <a:off x="8036269" y="5267429"/>
            <a:ext cx="3029416" cy="624867"/>
          </a:xfrm>
        </p:spPr>
        <p:txBody>
          <a:bodyPr anchor="ctr">
            <a:noAutofit/>
          </a:bodyPr>
          <a:lstStyle>
            <a:lvl1pPr algn="ctr">
              <a:lnSpc>
                <a:spcPct val="120000"/>
              </a:lnSpc>
              <a:defRPr sz="2000" spc="0">
                <a:solidFill>
                  <a:schemeClr val="tx1"/>
                </a:solidFill>
                <a:latin typeface="+mn-lt"/>
              </a:defRPr>
            </a:lvl1pPr>
          </a:lstStyle>
          <a:p>
            <a:pPr lvl="0"/>
            <a:r>
              <a:rPr lang="en-US" altLang="ja-JP"/>
              <a:t>TEXT HERE</a:t>
            </a:r>
            <a:endParaRPr lang="en-US"/>
          </a:p>
        </p:txBody>
      </p:sp>
      <p:sp>
        <p:nvSpPr>
          <p:cNvPr id="66" name="テキスト プレースホルダー 11"/>
          <p:cNvSpPr>
            <a:spLocks noGrp="1"/>
          </p:cNvSpPr>
          <p:nvPr>
            <p:ph type="body" sz="quarter" idx="55" hasCustomPrompt="1"/>
          </p:nvPr>
        </p:nvSpPr>
        <p:spPr>
          <a:xfrm>
            <a:off x="8041207" y="6031834"/>
            <a:ext cx="3029416" cy="624867"/>
          </a:xfrm>
        </p:spPr>
        <p:txBody>
          <a:bodyPr anchor="ctr">
            <a:noAutofit/>
          </a:bodyPr>
          <a:lstStyle>
            <a:lvl1pPr algn="ctr">
              <a:lnSpc>
                <a:spcPct val="120000"/>
              </a:lnSpc>
              <a:defRPr sz="2000" spc="0">
                <a:solidFill>
                  <a:schemeClr val="tx1"/>
                </a:solidFill>
                <a:latin typeface="+mn-lt"/>
              </a:defRPr>
            </a:lvl1pPr>
          </a:lstStyle>
          <a:p>
            <a:pPr lvl="0"/>
            <a:r>
              <a:rPr lang="en-US" altLang="ja-JP"/>
              <a:t>TEXT HERE</a:t>
            </a:r>
            <a:endParaRPr lang="en-US"/>
          </a:p>
        </p:txBody>
      </p:sp>
      <p:sp>
        <p:nvSpPr>
          <p:cNvPr id="67" name="テキスト プレースホルダー 11"/>
          <p:cNvSpPr>
            <a:spLocks noGrp="1"/>
          </p:cNvSpPr>
          <p:nvPr>
            <p:ph type="body" sz="quarter" idx="56" hasCustomPrompt="1"/>
          </p:nvPr>
        </p:nvSpPr>
        <p:spPr>
          <a:xfrm>
            <a:off x="8028851" y="6773176"/>
            <a:ext cx="3029416" cy="624867"/>
          </a:xfrm>
        </p:spPr>
        <p:txBody>
          <a:bodyPr anchor="ctr">
            <a:noAutofit/>
          </a:bodyPr>
          <a:lstStyle>
            <a:lvl1pPr algn="ctr">
              <a:lnSpc>
                <a:spcPct val="120000"/>
              </a:lnSpc>
              <a:defRPr sz="2000" spc="0">
                <a:solidFill>
                  <a:schemeClr val="tx1"/>
                </a:solidFill>
                <a:latin typeface="+mn-lt"/>
              </a:defRPr>
            </a:lvl1pPr>
          </a:lstStyle>
          <a:p>
            <a:pPr lvl="0"/>
            <a:r>
              <a:rPr lang="en-US" altLang="ja-JP"/>
              <a:t>TEXT HERE</a:t>
            </a:r>
            <a:endParaRPr lang="en-US"/>
          </a:p>
        </p:txBody>
      </p:sp>
      <p:sp>
        <p:nvSpPr>
          <p:cNvPr id="68" name="テキスト プレースホルダー 11"/>
          <p:cNvSpPr>
            <a:spLocks noGrp="1"/>
          </p:cNvSpPr>
          <p:nvPr>
            <p:ph type="body" sz="quarter" idx="57" hasCustomPrompt="1"/>
          </p:nvPr>
        </p:nvSpPr>
        <p:spPr>
          <a:xfrm>
            <a:off x="14259561" y="3045084"/>
            <a:ext cx="2883089" cy="624867"/>
          </a:xfrm>
        </p:spPr>
        <p:txBody>
          <a:bodyPr anchor="ctr">
            <a:noAutofit/>
          </a:bodyPr>
          <a:lstStyle>
            <a:lvl1pPr algn="ctr">
              <a:lnSpc>
                <a:spcPct val="120000"/>
              </a:lnSpc>
              <a:defRPr sz="2000" spc="0">
                <a:solidFill>
                  <a:schemeClr val="tx1"/>
                </a:solidFill>
                <a:latin typeface="+mn-lt"/>
              </a:defRPr>
            </a:lvl1pPr>
          </a:lstStyle>
          <a:p>
            <a:pPr lvl="0"/>
            <a:r>
              <a:rPr lang="en-US" altLang="ja-JP"/>
              <a:t>TEXT HERE</a:t>
            </a:r>
            <a:endParaRPr lang="en-US"/>
          </a:p>
        </p:txBody>
      </p:sp>
      <p:sp>
        <p:nvSpPr>
          <p:cNvPr id="69" name="テキスト プレースホルダー 11"/>
          <p:cNvSpPr>
            <a:spLocks noGrp="1"/>
          </p:cNvSpPr>
          <p:nvPr>
            <p:ph type="body" sz="quarter" idx="58" hasCustomPrompt="1"/>
          </p:nvPr>
        </p:nvSpPr>
        <p:spPr>
          <a:xfrm>
            <a:off x="14256219" y="3774041"/>
            <a:ext cx="2883089" cy="624867"/>
          </a:xfrm>
        </p:spPr>
        <p:txBody>
          <a:bodyPr anchor="ctr">
            <a:noAutofit/>
          </a:bodyPr>
          <a:lstStyle>
            <a:lvl1pPr algn="ctr">
              <a:lnSpc>
                <a:spcPct val="120000"/>
              </a:lnSpc>
              <a:defRPr sz="2000" spc="0">
                <a:solidFill>
                  <a:schemeClr val="tx1"/>
                </a:solidFill>
                <a:latin typeface="+mn-lt"/>
              </a:defRPr>
            </a:lvl1pPr>
          </a:lstStyle>
          <a:p>
            <a:pPr lvl="0"/>
            <a:r>
              <a:rPr lang="en-US" altLang="ja-JP"/>
              <a:t>TEXT HERE</a:t>
            </a:r>
            <a:endParaRPr lang="en-US"/>
          </a:p>
        </p:txBody>
      </p:sp>
      <p:sp>
        <p:nvSpPr>
          <p:cNvPr id="70" name="テキスト プレースホルダー 11"/>
          <p:cNvSpPr>
            <a:spLocks noGrp="1"/>
          </p:cNvSpPr>
          <p:nvPr>
            <p:ph type="body" sz="quarter" idx="59" hasCustomPrompt="1"/>
          </p:nvPr>
        </p:nvSpPr>
        <p:spPr>
          <a:xfrm>
            <a:off x="14256219" y="4520735"/>
            <a:ext cx="2883089" cy="624867"/>
          </a:xfrm>
        </p:spPr>
        <p:txBody>
          <a:bodyPr anchor="ctr">
            <a:noAutofit/>
          </a:bodyPr>
          <a:lstStyle>
            <a:lvl1pPr algn="ctr">
              <a:lnSpc>
                <a:spcPct val="120000"/>
              </a:lnSpc>
              <a:defRPr sz="2000" spc="0">
                <a:solidFill>
                  <a:schemeClr val="tx1"/>
                </a:solidFill>
                <a:latin typeface="+mn-lt"/>
              </a:defRPr>
            </a:lvl1pPr>
          </a:lstStyle>
          <a:p>
            <a:pPr lvl="0"/>
            <a:r>
              <a:rPr lang="en-US" altLang="ja-JP"/>
              <a:t>TEXT HERE</a:t>
            </a:r>
            <a:endParaRPr lang="en-US"/>
          </a:p>
        </p:txBody>
      </p:sp>
      <p:sp>
        <p:nvSpPr>
          <p:cNvPr id="71" name="テキスト プレースホルダー 11"/>
          <p:cNvSpPr>
            <a:spLocks noGrp="1"/>
          </p:cNvSpPr>
          <p:nvPr>
            <p:ph type="body" sz="quarter" idx="60" hasCustomPrompt="1"/>
          </p:nvPr>
        </p:nvSpPr>
        <p:spPr>
          <a:xfrm>
            <a:off x="14259561" y="5267429"/>
            <a:ext cx="2883089" cy="624867"/>
          </a:xfrm>
        </p:spPr>
        <p:txBody>
          <a:bodyPr anchor="ctr">
            <a:noAutofit/>
          </a:bodyPr>
          <a:lstStyle>
            <a:lvl1pPr algn="ctr">
              <a:lnSpc>
                <a:spcPct val="120000"/>
              </a:lnSpc>
              <a:defRPr sz="2000" spc="0">
                <a:solidFill>
                  <a:schemeClr val="tx1"/>
                </a:solidFill>
                <a:latin typeface="+mn-lt"/>
              </a:defRPr>
            </a:lvl1pPr>
          </a:lstStyle>
          <a:p>
            <a:pPr lvl="0"/>
            <a:r>
              <a:rPr lang="en-US" altLang="ja-JP"/>
              <a:t>TEXT HERE</a:t>
            </a:r>
            <a:endParaRPr lang="en-US"/>
          </a:p>
        </p:txBody>
      </p:sp>
      <p:sp>
        <p:nvSpPr>
          <p:cNvPr id="72" name="テキスト プレースホルダー 11"/>
          <p:cNvSpPr>
            <a:spLocks noGrp="1"/>
          </p:cNvSpPr>
          <p:nvPr>
            <p:ph type="body" sz="quarter" idx="61" hasCustomPrompt="1"/>
          </p:nvPr>
        </p:nvSpPr>
        <p:spPr>
          <a:xfrm>
            <a:off x="14264499" y="6031834"/>
            <a:ext cx="2883089" cy="624867"/>
          </a:xfrm>
        </p:spPr>
        <p:txBody>
          <a:bodyPr anchor="ctr">
            <a:noAutofit/>
          </a:bodyPr>
          <a:lstStyle>
            <a:lvl1pPr algn="ctr">
              <a:lnSpc>
                <a:spcPct val="120000"/>
              </a:lnSpc>
              <a:defRPr sz="2000" spc="0">
                <a:solidFill>
                  <a:schemeClr val="tx1"/>
                </a:solidFill>
                <a:latin typeface="+mn-lt"/>
              </a:defRPr>
            </a:lvl1pPr>
          </a:lstStyle>
          <a:p>
            <a:pPr lvl="0"/>
            <a:r>
              <a:rPr lang="en-US" altLang="ja-JP"/>
              <a:t>TEXT HERE</a:t>
            </a:r>
            <a:endParaRPr lang="en-US"/>
          </a:p>
        </p:txBody>
      </p:sp>
      <p:sp>
        <p:nvSpPr>
          <p:cNvPr id="73" name="テキスト プレースホルダー 11"/>
          <p:cNvSpPr>
            <a:spLocks noGrp="1"/>
          </p:cNvSpPr>
          <p:nvPr>
            <p:ph type="body" sz="quarter" idx="62" hasCustomPrompt="1"/>
          </p:nvPr>
        </p:nvSpPr>
        <p:spPr>
          <a:xfrm>
            <a:off x="14252143" y="6773176"/>
            <a:ext cx="2883089" cy="624867"/>
          </a:xfrm>
        </p:spPr>
        <p:txBody>
          <a:bodyPr anchor="ctr">
            <a:noAutofit/>
          </a:bodyPr>
          <a:lstStyle>
            <a:lvl1pPr algn="ctr">
              <a:lnSpc>
                <a:spcPct val="120000"/>
              </a:lnSpc>
              <a:defRPr sz="2000" spc="0">
                <a:solidFill>
                  <a:schemeClr val="tx1"/>
                </a:solidFill>
                <a:latin typeface="+mn-lt"/>
              </a:defRPr>
            </a:lvl1pPr>
          </a:lstStyle>
          <a:p>
            <a:pPr lvl="0"/>
            <a:r>
              <a:rPr lang="en-US" altLang="ja-JP"/>
              <a:t>TEXT HERE</a:t>
            </a:r>
            <a:endParaRPr lang="en-US"/>
          </a:p>
        </p:txBody>
      </p:sp>
      <p:cxnSp>
        <p:nvCxnSpPr>
          <p:cNvPr id="74" name="直線コネクタ 73"/>
          <p:cNvCxnSpPr/>
          <p:nvPr userDrawn="1"/>
        </p:nvCxnSpPr>
        <p:spPr>
          <a:xfrm flipH="1" flipV="1">
            <a:off x="3332956" y="7753789"/>
            <a:ext cx="11620500" cy="1"/>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75" name="テキスト プレースホルダー 11"/>
          <p:cNvSpPr>
            <a:spLocks noGrp="1"/>
          </p:cNvSpPr>
          <p:nvPr>
            <p:ph type="body" sz="quarter" idx="63" hasCustomPrompt="1"/>
          </p:nvPr>
        </p:nvSpPr>
        <p:spPr>
          <a:xfrm>
            <a:off x="2097255" y="7975591"/>
            <a:ext cx="14102428" cy="1539112"/>
          </a:xfrm>
        </p:spPr>
        <p:txBody>
          <a:bodyPr anchor="t">
            <a:noAutofit/>
          </a:bodyPr>
          <a:lstStyle>
            <a:lvl1pPr algn="ctr">
              <a:lnSpc>
                <a:spcPct val="120000"/>
              </a:lnSpc>
              <a:spcBef>
                <a:spcPts val="0"/>
              </a:spcBef>
              <a:defRPr sz="2400">
                <a:solidFill>
                  <a:schemeClr val="tx1"/>
                </a:solidFill>
                <a:latin typeface="+mn-lt"/>
              </a:defRPr>
            </a:lvl1pPr>
          </a:lstStyle>
          <a:p>
            <a:pPr lvl="0"/>
            <a:r>
              <a:rPr lang="en-US" altLang="ja-JP"/>
              <a:t>Text Here</a:t>
            </a:r>
            <a:endParaRPr lang="en-US"/>
          </a:p>
        </p:txBody>
      </p:sp>
      <p:sp>
        <p:nvSpPr>
          <p:cNvPr id="76" name="正方形/長方形 75"/>
          <p:cNvSpPr/>
          <p:nvPr userDrawn="1"/>
        </p:nvSpPr>
        <p:spPr>
          <a:xfrm>
            <a:off x="11131224" y="1890577"/>
            <a:ext cx="3029416" cy="1048493"/>
          </a:xfrm>
          <a:prstGeom prst="rect">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7" name="正方形/長方形 76"/>
          <p:cNvSpPr/>
          <p:nvPr userDrawn="1"/>
        </p:nvSpPr>
        <p:spPr>
          <a:xfrm>
            <a:off x="11131224" y="3009661"/>
            <a:ext cx="3029416" cy="660290"/>
          </a:xfrm>
          <a:prstGeom prst="rect">
            <a:avLst/>
          </a:prstGeom>
          <a:solidFill>
            <a:schemeClr val="accent1">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8" name="正方形/長方形 77"/>
          <p:cNvSpPr/>
          <p:nvPr userDrawn="1"/>
        </p:nvSpPr>
        <p:spPr>
          <a:xfrm>
            <a:off x="11131224" y="3756355"/>
            <a:ext cx="3029416" cy="660290"/>
          </a:xfrm>
          <a:prstGeom prst="rect">
            <a:avLst/>
          </a:prstGeom>
          <a:solidFill>
            <a:schemeClr val="accent1">
              <a:lumMod val="40000"/>
              <a:lumOff val="6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9" name="正方形/長方形 78"/>
          <p:cNvSpPr/>
          <p:nvPr userDrawn="1"/>
        </p:nvSpPr>
        <p:spPr>
          <a:xfrm>
            <a:off x="11131224" y="4503049"/>
            <a:ext cx="3029416" cy="660290"/>
          </a:xfrm>
          <a:prstGeom prst="rect">
            <a:avLst/>
          </a:prstGeom>
          <a:solidFill>
            <a:schemeClr val="accent1">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0" name="正方形/長方形 79"/>
          <p:cNvSpPr/>
          <p:nvPr userDrawn="1"/>
        </p:nvSpPr>
        <p:spPr>
          <a:xfrm>
            <a:off x="11131224" y="5249743"/>
            <a:ext cx="3029416" cy="660290"/>
          </a:xfrm>
          <a:prstGeom prst="rect">
            <a:avLst/>
          </a:prstGeom>
          <a:solidFill>
            <a:schemeClr val="accent1">
              <a:lumMod val="40000"/>
              <a:lumOff val="6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1" name="正方形/長方形 80"/>
          <p:cNvSpPr/>
          <p:nvPr userDrawn="1"/>
        </p:nvSpPr>
        <p:spPr>
          <a:xfrm>
            <a:off x="11131224" y="5996437"/>
            <a:ext cx="3029416" cy="660290"/>
          </a:xfrm>
          <a:prstGeom prst="rect">
            <a:avLst/>
          </a:prstGeom>
          <a:solidFill>
            <a:schemeClr val="accent1">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2" name="正方形/長方形 81"/>
          <p:cNvSpPr/>
          <p:nvPr userDrawn="1"/>
        </p:nvSpPr>
        <p:spPr>
          <a:xfrm>
            <a:off x="11131224" y="6743133"/>
            <a:ext cx="3029416" cy="660290"/>
          </a:xfrm>
          <a:prstGeom prst="rect">
            <a:avLst/>
          </a:prstGeom>
          <a:solidFill>
            <a:schemeClr val="accent1">
              <a:lumMod val="40000"/>
              <a:lumOff val="6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3" name="テキスト プレースホルダー 11"/>
          <p:cNvSpPr>
            <a:spLocks noGrp="1"/>
          </p:cNvSpPr>
          <p:nvPr>
            <p:ph type="body" sz="quarter" idx="64" hasCustomPrompt="1"/>
          </p:nvPr>
        </p:nvSpPr>
        <p:spPr>
          <a:xfrm>
            <a:off x="11141994" y="2028221"/>
            <a:ext cx="3029416" cy="773203"/>
          </a:xfrm>
        </p:spPr>
        <p:txBody>
          <a:bodyPr anchor="ctr">
            <a:noAutofit/>
          </a:bodyPr>
          <a:lstStyle>
            <a:lvl1pPr algn="ctr">
              <a:lnSpc>
                <a:spcPct val="120000"/>
              </a:lnSpc>
              <a:defRPr sz="2400" spc="300">
                <a:solidFill>
                  <a:schemeClr val="bg1"/>
                </a:solidFill>
                <a:latin typeface="+mj-lt"/>
              </a:defRPr>
            </a:lvl1pPr>
          </a:lstStyle>
          <a:p>
            <a:pPr lvl="0"/>
            <a:r>
              <a:rPr lang="en-US" altLang="ja-JP"/>
              <a:t>TEXT HERE</a:t>
            </a:r>
            <a:endParaRPr lang="en-US"/>
          </a:p>
        </p:txBody>
      </p:sp>
      <p:sp>
        <p:nvSpPr>
          <p:cNvPr id="84" name="テキスト プレースホルダー 11"/>
          <p:cNvSpPr>
            <a:spLocks noGrp="1"/>
          </p:cNvSpPr>
          <p:nvPr>
            <p:ph type="body" sz="quarter" idx="65" hasCustomPrompt="1"/>
          </p:nvPr>
        </p:nvSpPr>
        <p:spPr>
          <a:xfrm>
            <a:off x="11149412" y="3045084"/>
            <a:ext cx="3029416" cy="624867"/>
          </a:xfrm>
        </p:spPr>
        <p:txBody>
          <a:bodyPr anchor="ctr">
            <a:noAutofit/>
          </a:bodyPr>
          <a:lstStyle>
            <a:lvl1pPr algn="ctr">
              <a:lnSpc>
                <a:spcPct val="120000"/>
              </a:lnSpc>
              <a:defRPr sz="2000" spc="0">
                <a:solidFill>
                  <a:schemeClr val="tx1"/>
                </a:solidFill>
                <a:latin typeface="+mn-lt"/>
              </a:defRPr>
            </a:lvl1pPr>
          </a:lstStyle>
          <a:p>
            <a:pPr lvl="0"/>
            <a:r>
              <a:rPr lang="en-US" altLang="ja-JP"/>
              <a:t>TEXT HERE</a:t>
            </a:r>
            <a:endParaRPr lang="en-US"/>
          </a:p>
        </p:txBody>
      </p:sp>
      <p:sp>
        <p:nvSpPr>
          <p:cNvPr id="85" name="テキスト プレースホルダー 11"/>
          <p:cNvSpPr>
            <a:spLocks noGrp="1"/>
          </p:cNvSpPr>
          <p:nvPr>
            <p:ph type="body" sz="quarter" idx="66" hasCustomPrompt="1"/>
          </p:nvPr>
        </p:nvSpPr>
        <p:spPr>
          <a:xfrm>
            <a:off x="11146070" y="3774041"/>
            <a:ext cx="3029416" cy="624867"/>
          </a:xfrm>
        </p:spPr>
        <p:txBody>
          <a:bodyPr anchor="ctr">
            <a:noAutofit/>
          </a:bodyPr>
          <a:lstStyle>
            <a:lvl1pPr algn="ctr">
              <a:lnSpc>
                <a:spcPct val="120000"/>
              </a:lnSpc>
              <a:defRPr sz="2000" spc="0">
                <a:solidFill>
                  <a:schemeClr val="tx1"/>
                </a:solidFill>
                <a:latin typeface="+mn-lt"/>
              </a:defRPr>
            </a:lvl1pPr>
          </a:lstStyle>
          <a:p>
            <a:pPr lvl="0"/>
            <a:r>
              <a:rPr lang="en-US" altLang="ja-JP"/>
              <a:t>TEXT HERE</a:t>
            </a:r>
            <a:endParaRPr lang="en-US"/>
          </a:p>
        </p:txBody>
      </p:sp>
      <p:sp>
        <p:nvSpPr>
          <p:cNvPr id="86" name="テキスト プレースホルダー 11"/>
          <p:cNvSpPr>
            <a:spLocks noGrp="1"/>
          </p:cNvSpPr>
          <p:nvPr>
            <p:ph type="body" sz="quarter" idx="67" hasCustomPrompt="1"/>
          </p:nvPr>
        </p:nvSpPr>
        <p:spPr>
          <a:xfrm>
            <a:off x="11146070" y="4520735"/>
            <a:ext cx="3029416" cy="624867"/>
          </a:xfrm>
        </p:spPr>
        <p:txBody>
          <a:bodyPr anchor="ctr">
            <a:noAutofit/>
          </a:bodyPr>
          <a:lstStyle>
            <a:lvl1pPr algn="ctr">
              <a:lnSpc>
                <a:spcPct val="120000"/>
              </a:lnSpc>
              <a:defRPr sz="2000" spc="0">
                <a:solidFill>
                  <a:schemeClr val="tx1"/>
                </a:solidFill>
                <a:latin typeface="+mn-lt"/>
              </a:defRPr>
            </a:lvl1pPr>
          </a:lstStyle>
          <a:p>
            <a:pPr lvl="0"/>
            <a:r>
              <a:rPr lang="en-US" altLang="ja-JP"/>
              <a:t>TEXT HERE</a:t>
            </a:r>
            <a:endParaRPr lang="en-US"/>
          </a:p>
        </p:txBody>
      </p:sp>
      <p:sp>
        <p:nvSpPr>
          <p:cNvPr id="87" name="テキスト プレースホルダー 11"/>
          <p:cNvSpPr>
            <a:spLocks noGrp="1"/>
          </p:cNvSpPr>
          <p:nvPr>
            <p:ph type="body" sz="quarter" idx="68" hasCustomPrompt="1"/>
          </p:nvPr>
        </p:nvSpPr>
        <p:spPr>
          <a:xfrm>
            <a:off x="11149412" y="5267429"/>
            <a:ext cx="3029416" cy="624867"/>
          </a:xfrm>
        </p:spPr>
        <p:txBody>
          <a:bodyPr anchor="ctr">
            <a:noAutofit/>
          </a:bodyPr>
          <a:lstStyle>
            <a:lvl1pPr algn="ctr">
              <a:lnSpc>
                <a:spcPct val="120000"/>
              </a:lnSpc>
              <a:defRPr sz="2000" spc="0">
                <a:solidFill>
                  <a:schemeClr val="tx1"/>
                </a:solidFill>
                <a:latin typeface="+mn-lt"/>
              </a:defRPr>
            </a:lvl1pPr>
          </a:lstStyle>
          <a:p>
            <a:pPr lvl="0"/>
            <a:r>
              <a:rPr lang="en-US" altLang="ja-JP"/>
              <a:t>TEXT HERE</a:t>
            </a:r>
            <a:endParaRPr lang="en-US"/>
          </a:p>
        </p:txBody>
      </p:sp>
      <p:sp>
        <p:nvSpPr>
          <p:cNvPr id="88" name="テキスト プレースホルダー 11"/>
          <p:cNvSpPr>
            <a:spLocks noGrp="1"/>
          </p:cNvSpPr>
          <p:nvPr>
            <p:ph type="body" sz="quarter" idx="69" hasCustomPrompt="1"/>
          </p:nvPr>
        </p:nvSpPr>
        <p:spPr>
          <a:xfrm>
            <a:off x="11154350" y="6031834"/>
            <a:ext cx="3029416" cy="624867"/>
          </a:xfrm>
        </p:spPr>
        <p:txBody>
          <a:bodyPr anchor="ctr">
            <a:noAutofit/>
          </a:bodyPr>
          <a:lstStyle>
            <a:lvl1pPr algn="ctr">
              <a:lnSpc>
                <a:spcPct val="120000"/>
              </a:lnSpc>
              <a:defRPr sz="2000" spc="0">
                <a:solidFill>
                  <a:schemeClr val="tx1"/>
                </a:solidFill>
                <a:latin typeface="+mn-lt"/>
              </a:defRPr>
            </a:lvl1pPr>
          </a:lstStyle>
          <a:p>
            <a:pPr lvl="0"/>
            <a:r>
              <a:rPr lang="en-US" altLang="ja-JP"/>
              <a:t>TEXT HERE</a:t>
            </a:r>
            <a:endParaRPr lang="en-US"/>
          </a:p>
        </p:txBody>
      </p:sp>
      <p:sp>
        <p:nvSpPr>
          <p:cNvPr id="89" name="テキスト プレースホルダー 11"/>
          <p:cNvSpPr>
            <a:spLocks noGrp="1"/>
          </p:cNvSpPr>
          <p:nvPr>
            <p:ph type="body" sz="quarter" idx="70" hasCustomPrompt="1"/>
          </p:nvPr>
        </p:nvSpPr>
        <p:spPr>
          <a:xfrm>
            <a:off x="11141994" y="6773176"/>
            <a:ext cx="3029416" cy="624867"/>
          </a:xfrm>
        </p:spPr>
        <p:txBody>
          <a:bodyPr anchor="ctr">
            <a:noAutofit/>
          </a:bodyPr>
          <a:lstStyle>
            <a:lvl1pPr algn="ctr">
              <a:lnSpc>
                <a:spcPct val="120000"/>
              </a:lnSpc>
              <a:defRPr sz="2000" spc="0">
                <a:solidFill>
                  <a:schemeClr val="tx1"/>
                </a:solidFill>
                <a:latin typeface="+mn-lt"/>
              </a:defRPr>
            </a:lvl1pPr>
          </a:lstStyle>
          <a:p>
            <a:pPr lvl="0"/>
            <a:r>
              <a:rPr lang="en-US" altLang="ja-JP"/>
              <a:t>TEXT HERE</a:t>
            </a:r>
            <a:endParaRPr lang="en-US"/>
          </a:p>
        </p:txBody>
      </p:sp>
    </p:spTree>
    <p:extLst>
      <p:ext uri="{BB962C8B-B14F-4D97-AF65-F5344CB8AC3E}">
        <p14:creationId xmlns:p14="http://schemas.microsoft.com/office/powerpoint/2010/main" val="194027274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able 3">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lang="en-US" altLang="ja-JP"/>
              <a:t>SLIDE TITLE HERE</a:t>
            </a:r>
            <a:endParaRPr kumimoji="1" lang="ja-JP" altLang="en-US"/>
          </a:p>
        </p:txBody>
      </p:sp>
      <p:sp>
        <p:nvSpPr>
          <p:cNvPr id="3" name="フッター プレースホルダー 2"/>
          <p:cNvSpPr>
            <a:spLocks noGrp="1"/>
          </p:cNvSpPr>
          <p:nvPr>
            <p:ph type="ftr" sz="quarter" idx="10"/>
          </p:nvPr>
        </p:nvSpPr>
        <p:spPr>
          <a:xfrm>
            <a:off x="9413236" y="9591367"/>
            <a:ext cx="7776864" cy="547688"/>
          </a:xfrm>
          <a:prstGeom prst="rect">
            <a:avLst/>
          </a:prstGeom>
        </p:spPr>
        <p:txBody>
          <a:bodyPr/>
          <a:lstStyle/>
          <a:p>
            <a:r>
              <a:rPr lang="en-US"/>
              <a:t>The Power of PowerPoint | thepopp.com</a:t>
            </a:r>
          </a:p>
        </p:txBody>
      </p:sp>
      <p:sp>
        <p:nvSpPr>
          <p:cNvPr id="4" name="スライド番号プレースホルダー 3"/>
          <p:cNvSpPr>
            <a:spLocks noGrp="1"/>
          </p:cNvSpPr>
          <p:nvPr>
            <p:ph type="sldNum" sz="quarter" idx="11"/>
          </p:nvPr>
        </p:nvSpPr>
        <p:spPr/>
        <p:txBody>
          <a:bodyPr/>
          <a:lstStyle/>
          <a:p>
            <a:fld id="{387164BF-D67A-46C0-81D2-5BAF67C00C80}" type="slidenum">
              <a:rPr lang="en-US" smtClean="0"/>
              <a:pPr/>
              <a:t>‹#›</a:t>
            </a:fld>
            <a:endParaRPr lang="en-US"/>
          </a:p>
        </p:txBody>
      </p:sp>
      <p:sp>
        <p:nvSpPr>
          <p:cNvPr id="5" name="1 つの角を丸めた四角形 4"/>
          <p:cNvSpPr/>
          <p:nvPr userDrawn="1"/>
        </p:nvSpPr>
        <p:spPr>
          <a:xfrm flipH="1">
            <a:off x="1034618" y="1890577"/>
            <a:ext cx="3780420" cy="2520000"/>
          </a:xfrm>
          <a:prstGeom prst="round1Rect">
            <a:avLst>
              <a:gd name="adj" fmla="val 6860"/>
            </a:avLst>
          </a:prstGeom>
          <a:solidFill>
            <a:schemeClr val="accent1">
              <a:lumMod val="75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1" name="正方形/長方形 10"/>
          <p:cNvSpPr/>
          <p:nvPr userDrawn="1"/>
        </p:nvSpPr>
        <p:spPr>
          <a:xfrm>
            <a:off x="1037960" y="4503049"/>
            <a:ext cx="3777078" cy="660290"/>
          </a:xfrm>
          <a:prstGeom prst="rect">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2" name="正方形/長方形 11"/>
          <p:cNvSpPr/>
          <p:nvPr userDrawn="1"/>
        </p:nvSpPr>
        <p:spPr>
          <a:xfrm>
            <a:off x="1037960" y="5249743"/>
            <a:ext cx="3777078" cy="660290"/>
          </a:xfrm>
          <a:prstGeom prst="rect">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a:endParaRPr kumimoji="1" lang="ja-JP" altLang="en-US"/>
          </a:p>
        </p:txBody>
      </p:sp>
      <p:sp>
        <p:nvSpPr>
          <p:cNvPr id="13" name="正方形/長方形 12"/>
          <p:cNvSpPr/>
          <p:nvPr userDrawn="1"/>
        </p:nvSpPr>
        <p:spPr>
          <a:xfrm>
            <a:off x="1037960" y="5996437"/>
            <a:ext cx="3777078" cy="660290"/>
          </a:xfrm>
          <a:prstGeom prst="rect">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4" name="1 つの角を丸めた四角形 13"/>
          <p:cNvSpPr/>
          <p:nvPr userDrawn="1"/>
        </p:nvSpPr>
        <p:spPr>
          <a:xfrm flipH="1" flipV="1">
            <a:off x="1037960" y="6743133"/>
            <a:ext cx="3777078" cy="660290"/>
          </a:xfrm>
          <a:prstGeom prst="round1Rect">
            <a:avLst>
              <a:gd name="adj" fmla="val 29767"/>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a:endParaRPr kumimoji="1" lang="ja-JP" altLang="en-US"/>
          </a:p>
        </p:txBody>
      </p:sp>
      <p:sp>
        <p:nvSpPr>
          <p:cNvPr id="19" name="正方形/長方形 18"/>
          <p:cNvSpPr/>
          <p:nvPr userDrawn="1"/>
        </p:nvSpPr>
        <p:spPr>
          <a:xfrm>
            <a:off x="4878870" y="4503049"/>
            <a:ext cx="4042080" cy="660290"/>
          </a:xfrm>
          <a:prstGeom prst="rect">
            <a:avLst/>
          </a:prstGeom>
          <a:solidFill>
            <a:schemeClr val="accent1">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0" name="正方形/長方形 19"/>
          <p:cNvSpPr/>
          <p:nvPr userDrawn="1"/>
        </p:nvSpPr>
        <p:spPr>
          <a:xfrm>
            <a:off x="4878870" y="5249743"/>
            <a:ext cx="4042080" cy="660290"/>
          </a:xfrm>
          <a:prstGeom prst="rect">
            <a:avLst/>
          </a:prstGeom>
          <a:solidFill>
            <a:schemeClr val="accent1">
              <a:lumMod val="40000"/>
              <a:lumOff val="6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1" name="正方形/長方形 20"/>
          <p:cNvSpPr/>
          <p:nvPr userDrawn="1"/>
        </p:nvSpPr>
        <p:spPr>
          <a:xfrm>
            <a:off x="4878870" y="5996437"/>
            <a:ext cx="4042080" cy="660290"/>
          </a:xfrm>
          <a:prstGeom prst="rect">
            <a:avLst/>
          </a:prstGeom>
          <a:solidFill>
            <a:schemeClr val="accent1">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2" name="正方形/長方形 21"/>
          <p:cNvSpPr/>
          <p:nvPr userDrawn="1"/>
        </p:nvSpPr>
        <p:spPr>
          <a:xfrm>
            <a:off x="4878870" y="6743133"/>
            <a:ext cx="4042080" cy="660290"/>
          </a:xfrm>
          <a:prstGeom prst="rect">
            <a:avLst/>
          </a:prstGeom>
          <a:solidFill>
            <a:schemeClr val="accent1">
              <a:lumMod val="40000"/>
              <a:lumOff val="6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5" name="正方形/長方形 24"/>
          <p:cNvSpPr/>
          <p:nvPr userDrawn="1"/>
        </p:nvSpPr>
        <p:spPr>
          <a:xfrm>
            <a:off x="8989720" y="4503049"/>
            <a:ext cx="4042080" cy="660290"/>
          </a:xfrm>
          <a:prstGeom prst="rect">
            <a:avLst/>
          </a:prstGeom>
          <a:solidFill>
            <a:schemeClr val="accent1">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6" name="正方形/長方形 25"/>
          <p:cNvSpPr/>
          <p:nvPr userDrawn="1"/>
        </p:nvSpPr>
        <p:spPr>
          <a:xfrm>
            <a:off x="8989720" y="5249743"/>
            <a:ext cx="4042080" cy="660290"/>
          </a:xfrm>
          <a:prstGeom prst="rect">
            <a:avLst/>
          </a:prstGeom>
          <a:solidFill>
            <a:schemeClr val="accent1">
              <a:lumMod val="40000"/>
              <a:lumOff val="6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7" name="正方形/長方形 26"/>
          <p:cNvSpPr/>
          <p:nvPr userDrawn="1"/>
        </p:nvSpPr>
        <p:spPr>
          <a:xfrm>
            <a:off x="8989720" y="5996437"/>
            <a:ext cx="4042080" cy="660290"/>
          </a:xfrm>
          <a:prstGeom prst="rect">
            <a:avLst/>
          </a:prstGeom>
          <a:solidFill>
            <a:schemeClr val="accent1">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8" name="正方形/長方形 27"/>
          <p:cNvSpPr/>
          <p:nvPr userDrawn="1"/>
        </p:nvSpPr>
        <p:spPr>
          <a:xfrm>
            <a:off x="8989720" y="6743133"/>
            <a:ext cx="4042080" cy="660290"/>
          </a:xfrm>
          <a:prstGeom prst="rect">
            <a:avLst/>
          </a:prstGeom>
          <a:solidFill>
            <a:schemeClr val="accent1">
              <a:lumMod val="40000"/>
              <a:lumOff val="6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1" name="正方形/長方形 30"/>
          <p:cNvSpPr/>
          <p:nvPr userDrawn="1"/>
        </p:nvSpPr>
        <p:spPr>
          <a:xfrm>
            <a:off x="13100571" y="4503049"/>
            <a:ext cx="4042080" cy="660290"/>
          </a:xfrm>
          <a:prstGeom prst="rect">
            <a:avLst/>
          </a:prstGeom>
          <a:solidFill>
            <a:schemeClr val="accent1">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2" name="正方形/長方形 31"/>
          <p:cNvSpPr/>
          <p:nvPr userDrawn="1"/>
        </p:nvSpPr>
        <p:spPr>
          <a:xfrm>
            <a:off x="13100571" y="5249743"/>
            <a:ext cx="4042080" cy="660290"/>
          </a:xfrm>
          <a:prstGeom prst="rect">
            <a:avLst/>
          </a:prstGeom>
          <a:solidFill>
            <a:schemeClr val="accent1">
              <a:lumMod val="40000"/>
              <a:lumOff val="6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3" name="正方形/長方形 32"/>
          <p:cNvSpPr/>
          <p:nvPr userDrawn="1"/>
        </p:nvSpPr>
        <p:spPr>
          <a:xfrm>
            <a:off x="13100571" y="5996437"/>
            <a:ext cx="4042080" cy="660290"/>
          </a:xfrm>
          <a:prstGeom prst="rect">
            <a:avLst/>
          </a:prstGeom>
          <a:solidFill>
            <a:schemeClr val="accent1">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4" name="1 つの角を丸めた四角形 33"/>
          <p:cNvSpPr/>
          <p:nvPr userDrawn="1"/>
        </p:nvSpPr>
        <p:spPr>
          <a:xfrm flipV="1">
            <a:off x="13100571" y="6743133"/>
            <a:ext cx="4042080" cy="660290"/>
          </a:xfrm>
          <a:prstGeom prst="round1Rect">
            <a:avLst>
              <a:gd name="adj" fmla="val 27896"/>
            </a:avLst>
          </a:prstGeom>
          <a:solidFill>
            <a:schemeClr val="accent1">
              <a:lumMod val="40000"/>
              <a:lumOff val="6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0" name="テキスト プレースホルダー 11"/>
          <p:cNvSpPr>
            <a:spLocks noGrp="1"/>
          </p:cNvSpPr>
          <p:nvPr>
            <p:ph type="body" sz="quarter" idx="41" hasCustomPrompt="1"/>
          </p:nvPr>
        </p:nvSpPr>
        <p:spPr>
          <a:xfrm>
            <a:off x="1037960" y="4503049"/>
            <a:ext cx="3777078" cy="624867"/>
          </a:xfrm>
        </p:spPr>
        <p:txBody>
          <a:bodyPr anchor="ctr">
            <a:noAutofit/>
          </a:bodyPr>
          <a:lstStyle>
            <a:lvl1pPr algn="r">
              <a:lnSpc>
                <a:spcPct val="120000"/>
              </a:lnSpc>
              <a:defRPr sz="2400" spc="300">
                <a:solidFill>
                  <a:schemeClr val="bg1"/>
                </a:solidFill>
                <a:latin typeface="+mj-lt"/>
              </a:defRPr>
            </a:lvl1pPr>
          </a:lstStyle>
          <a:p>
            <a:pPr lvl="0"/>
            <a:r>
              <a:rPr lang="en-US" altLang="ja-JP"/>
              <a:t>TEXT HERE</a:t>
            </a:r>
            <a:endParaRPr lang="en-US"/>
          </a:p>
        </p:txBody>
      </p:sp>
      <p:sp>
        <p:nvSpPr>
          <p:cNvPr id="41" name="テキスト プレースホルダー 11"/>
          <p:cNvSpPr>
            <a:spLocks noGrp="1"/>
          </p:cNvSpPr>
          <p:nvPr>
            <p:ph type="body" sz="quarter" idx="42" hasCustomPrompt="1"/>
          </p:nvPr>
        </p:nvSpPr>
        <p:spPr>
          <a:xfrm>
            <a:off x="1037960" y="5249743"/>
            <a:ext cx="3777078" cy="624867"/>
          </a:xfrm>
        </p:spPr>
        <p:txBody>
          <a:bodyPr anchor="ctr">
            <a:noAutofit/>
          </a:bodyPr>
          <a:lstStyle>
            <a:lvl1pPr algn="r">
              <a:lnSpc>
                <a:spcPct val="120000"/>
              </a:lnSpc>
              <a:defRPr sz="2400" spc="300">
                <a:solidFill>
                  <a:schemeClr val="bg1"/>
                </a:solidFill>
                <a:latin typeface="+mj-lt"/>
              </a:defRPr>
            </a:lvl1pPr>
          </a:lstStyle>
          <a:p>
            <a:pPr lvl="0"/>
            <a:r>
              <a:rPr lang="en-US" altLang="ja-JP"/>
              <a:t>TEXT HERE</a:t>
            </a:r>
            <a:endParaRPr lang="en-US"/>
          </a:p>
        </p:txBody>
      </p:sp>
      <p:sp>
        <p:nvSpPr>
          <p:cNvPr id="42" name="テキスト プレースホルダー 11"/>
          <p:cNvSpPr>
            <a:spLocks noGrp="1"/>
          </p:cNvSpPr>
          <p:nvPr>
            <p:ph type="body" sz="quarter" idx="43" hasCustomPrompt="1"/>
          </p:nvPr>
        </p:nvSpPr>
        <p:spPr>
          <a:xfrm>
            <a:off x="1037960" y="6014148"/>
            <a:ext cx="3777078" cy="624867"/>
          </a:xfrm>
        </p:spPr>
        <p:txBody>
          <a:bodyPr anchor="ctr">
            <a:noAutofit/>
          </a:bodyPr>
          <a:lstStyle>
            <a:lvl1pPr algn="r">
              <a:lnSpc>
                <a:spcPct val="120000"/>
              </a:lnSpc>
              <a:defRPr sz="2400" spc="300">
                <a:solidFill>
                  <a:schemeClr val="bg1"/>
                </a:solidFill>
                <a:latin typeface="+mj-lt"/>
              </a:defRPr>
            </a:lvl1pPr>
          </a:lstStyle>
          <a:p>
            <a:pPr lvl="0"/>
            <a:r>
              <a:rPr lang="en-US" altLang="ja-JP"/>
              <a:t>TEXT HERE</a:t>
            </a:r>
            <a:endParaRPr lang="en-US"/>
          </a:p>
        </p:txBody>
      </p:sp>
      <p:sp>
        <p:nvSpPr>
          <p:cNvPr id="43" name="テキスト プレースホルダー 11"/>
          <p:cNvSpPr>
            <a:spLocks noGrp="1"/>
          </p:cNvSpPr>
          <p:nvPr>
            <p:ph type="body" sz="quarter" idx="44" hasCustomPrompt="1"/>
          </p:nvPr>
        </p:nvSpPr>
        <p:spPr>
          <a:xfrm>
            <a:off x="1037960" y="6755490"/>
            <a:ext cx="3777078" cy="624867"/>
          </a:xfrm>
        </p:spPr>
        <p:txBody>
          <a:bodyPr anchor="ctr">
            <a:noAutofit/>
          </a:bodyPr>
          <a:lstStyle>
            <a:lvl1pPr algn="r">
              <a:lnSpc>
                <a:spcPct val="120000"/>
              </a:lnSpc>
              <a:defRPr sz="2400" spc="300">
                <a:solidFill>
                  <a:schemeClr val="bg1"/>
                </a:solidFill>
                <a:latin typeface="+mj-lt"/>
              </a:defRPr>
            </a:lvl1pPr>
          </a:lstStyle>
          <a:p>
            <a:pPr lvl="0"/>
            <a:r>
              <a:rPr lang="en-US" altLang="ja-JP"/>
              <a:t>TEXT HERE</a:t>
            </a:r>
            <a:endParaRPr lang="en-US"/>
          </a:p>
        </p:txBody>
      </p:sp>
      <p:sp>
        <p:nvSpPr>
          <p:cNvPr id="58" name="テキスト プレースホルダー 11"/>
          <p:cNvSpPr>
            <a:spLocks noGrp="1"/>
          </p:cNvSpPr>
          <p:nvPr>
            <p:ph type="body" sz="quarter" idx="47" hasCustomPrompt="1"/>
          </p:nvPr>
        </p:nvSpPr>
        <p:spPr>
          <a:xfrm>
            <a:off x="4875528" y="4520735"/>
            <a:ext cx="4042080" cy="624867"/>
          </a:xfrm>
        </p:spPr>
        <p:txBody>
          <a:bodyPr anchor="ctr">
            <a:noAutofit/>
          </a:bodyPr>
          <a:lstStyle>
            <a:lvl1pPr algn="ctr">
              <a:lnSpc>
                <a:spcPct val="120000"/>
              </a:lnSpc>
              <a:defRPr sz="2000" spc="0">
                <a:solidFill>
                  <a:schemeClr val="tx1"/>
                </a:solidFill>
                <a:latin typeface="+mn-lt"/>
              </a:defRPr>
            </a:lvl1pPr>
          </a:lstStyle>
          <a:p>
            <a:pPr lvl="0"/>
            <a:r>
              <a:rPr lang="en-US" altLang="ja-JP"/>
              <a:t>TEXT HERE</a:t>
            </a:r>
            <a:endParaRPr lang="en-US"/>
          </a:p>
        </p:txBody>
      </p:sp>
      <p:sp>
        <p:nvSpPr>
          <p:cNvPr id="59" name="テキスト プレースホルダー 11"/>
          <p:cNvSpPr>
            <a:spLocks noGrp="1"/>
          </p:cNvSpPr>
          <p:nvPr>
            <p:ph type="body" sz="quarter" idx="48" hasCustomPrompt="1"/>
          </p:nvPr>
        </p:nvSpPr>
        <p:spPr>
          <a:xfrm>
            <a:off x="4878870" y="5267429"/>
            <a:ext cx="4042080" cy="624867"/>
          </a:xfrm>
        </p:spPr>
        <p:txBody>
          <a:bodyPr anchor="ctr">
            <a:noAutofit/>
          </a:bodyPr>
          <a:lstStyle>
            <a:lvl1pPr algn="ctr">
              <a:lnSpc>
                <a:spcPct val="120000"/>
              </a:lnSpc>
              <a:defRPr sz="2000" spc="0">
                <a:solidFill>
                  <a:schemeClr val="tx1"/>
                </a:solidFill>
                <a:latin typeface="+mn-lt"/>
              </a:defRPr>
            </a:lvl1pPr>
          </a:lstStyle>
          <a:p>
            <a:pPr lvl="0"/>
            <a:r>
              <a:rPr lang="en-US" altLang="ja-JP"/>
              <a:t>TEXT HERE</a:t>
            </a:r>
            <a:endParaRPr lang="en-US"/>
          </a:p>
        </p:txBody>
      </p:sp>
      <p:sp>
        <p:nvSpPr>
          <p:cNvPr id="60" name="テキスト プレースホルダー 11"/>
          <p:cNvSpPr>
            <a:spLocks noGrp="1"/>
          </p:cNvSpPr>
          <p:nvPr>
            <p:ph type="body" sz="quarter" idx="49" hasCustomPrompt="1"/>
          </p:nvPr>
        </p:nvSpPr>
        <p:spPr>
          <a:xfrm>
            <a:off x="4883808" y="6031834"/>
            <a:ext cx="4042080" cy="624867"/>
          </a:xfrm>
        </p:spPr>
        <p:txBody>
          <a:bodyPr anchor="ctr">
            <a:noAutofit/>
          </a:bodyPr>
          <a:lstStyle>
            <a:lvl1pPr algn="ctr">
              <a:lnSpc>
                <a:spcPct val="120000"/>
              </a:lnSpc>
              <a:defRPr sz="2000" spc="0">
                <a:solidFill>
                  <a:schemeClr val="tx1"/>
                </a:solidFill>
                <a:latin typeface="+mn-lt"/>
              </a:defRPr>
            </a:lvl1pPr>
          </a:lstStyle>
          <a:p>
            <a:pPr lvl="0"/>
            <a:r>
              <a:rPr lang="en-US" altLang="ja-JP"/>
              <a:t>TEXT HERE</a:t>
            </a:r>
            <a:endParaRPr lang="en-US"/>
          </a:p>
        </p:txBody>
      </p:sp>
      <p:sp>
        <p:nvSpPr>
          <p:cNvPr id="61" name="テキスト プレースホルダー 11"/>
          <p:cNvSpPr>
            <a:spLocks noGrp="1"/>
          </p:cNvSpPr>
          <p:nvPr>
            <p:ph type="body" sz="quarter" idx="50" hasCustomPrompt="1"/>
          </p:nvPr>
        </p:nvSpPr>
        <p:spPr>
          <a:xfrm>
            <a:off x="4871452" y="6773176"/>
            <a:ext cx="4042080" cy="624867"/>
          </a:xfrm>
        </p:spPr>
        <p:txBody>
          <a:bodyPr anchor="ctr">
            <a:noAutofit/>
          </a:bodyPr>
          <a:lstStyle>
            <a:lvl1pPr algn="ctr">
              <a:lnSpc>
                <a:spcPct val="120000"/>
              </a:lnSpc>
              <a:defRPr sz="2000" spc="0">
                <a:solidFill>
                  <a:schemeClr val="tx1"/>
                </a:solidFill>
                <a:latin typeface="+mn-lt"/>
              </a:defRPr>
            </a:lvl1pPr>
          </a:lstStyle>
          <a:p>
            <a:pPr lvl="0"/>
            <a:r>
              <a:rPr lang="en-US" altLang="ja-JP"/>
              <a:t>TEXT HERE</a:t>
            </a:r>
            <a:endParaRPr lang="en-US"/>
          </a:p>
        </p:txBody>
      </p:sp>
      <p:sp>
        <p:nvSpPr>
          <p:cNvPr id="64" name="テキスト プレースホルダー 11"/>
          <p:cNvSpPr>
            <a:spLocks noGrp="1"/>
          </p:cNvSpPr>
          <p:nvPr>
            <p:ph type="body" sz="quarter" idx="53" hasCustomPrompt="1"/>
          </p:nvPr>
        </p:nvSpPr>
        <p:spPr>
          <a:xfrm>
            <a:off x="9004566" y="4520735"/>
            <a:ext cx="4042080" cy="624867"/>
          </a:xfrm>
        </p:spPr>
        <p:txBody>
          <a:bodyPr anchor="ctr">
            <a:noAutofit/>
          </a:bodyPr>
          <a:lstStyle>
            <a:lvl1pPr algn="ctr">
              <a:lnSpc>
                <a:spcPct val="120000"/>
              </a:lnSpc>
              <a:defRPr sz="2000" spc="0">
                <a:solidFill>
                  <a:schemeClr val="tx1"/>
                </a:solidFill>
                <a:latin typeface="+mn-lt"/>
              </a:defRPr>
            </a:lvl1pPr>
          </a:lstStyle>
          <a:p>
            <a:pPr lvl="0"/>
            <a:r>
              <a:rPr lang="en-US" altLang="ja-JP"/>
              <a:t>TEXT HERE</a:t>
            </a:r>
            <a:endParaRPr lang="en-US"/>
          </a:p>
        </p:txBody>
      </p:sp>
      <p:sp>
        <p:nvSpPr>
          <p:cNvPr id="65" name="テキスト プレースホルダー 11"/>
          <p:cNvSpPr>
            <a:spLocks noGrp="1"/>
          </p:cNvSpPr>
          <p:nvPr>
            <p:ph type="body" sz="quarter" idx="54" hasCustomPrompt="1"/>
          </p:nvPr>
        </p:nvSpPr>
        <p:spPr>
          <a:xfrm>
            <a:off x="9007908" y="5267429"/>
            <a:ext cx="4042080" cy="624867"/>
          </a:xfrm>
        </p:spPr>
        <p:txBody>
          <a:bodyPr anchor="ctr">
            <a:noAutofit/>
          </a:bodyPr>
          <a:lstStyle>
            <a:lvl1pPr algn="ctr">
              <a:lnSpc>
                <a:spcPct val="120000"/>
              </a:lnSpc>
              <a:defRPr sz="2000" spc="0">
                <a:solidFill>
                  <a:schemeClr val="tx1"/>
                </a:solidFill>
                <a:latin typeface="+mn-lt"/>
              </a:defRPr>
            </a:lvl1pPr>
          </a:lstStyle>
          <a:p>
            <a:pPr lvl="0"/>
            <a:r>
              <a:rPr lang="en-US" altLang="ja-JP"/>
              <a:t>TEXT HERE</a:t>
            </a:r>
            <a:endParaRPr lang="en-US"/>
          </a:p>
        </p:txBody>
      </p:sp>
      <p:sp>
        <p:nvSpPr>
          <p:cNvPr id="66" name="テキスト プレースホルダー 11"/>
          <p:cNvSpPr>
            <a:spLocks noGrp="1"/>
          </p:cNvSpPr>
          <p:nvPr>
            <p:ph type="body" sz="quarter" idx="55" hasCustomPrompt="1"/>
          </p:nvPr>
        </p:nvSpPr>
        <p:spPr>
          <a:xfrm>
            <a:off x="9012846" y="6031834"/>
            <a:ext cx="4042080" cy="624867"/>
          </a:xfrm>
        </p:spPr>
        <p:txBody>
          <a:bodyPr anchor="ctr">
            <a:noAutofit/>
          </a:bodyPr>
          <a:lstStyle>
            <a:lvl1pPr algn="ctr">
              <a:lnSpc>
                <a:spcPct val="120000"/>
              </a:lnSpc>
              <a:defRPr sz="2000" spc="0">
                <a:solidFill>
                  <a:schemeClr val="tx1"/>
                </a:solidFill>
                <a:latin typeface="+mn-lt"/>
              </a:defRPr>
            </a:lvl1pPr>
          </a:lstStyle>
          <a:p>
            <a:pPr lvl="0"/>
            <a:r>
              <a:rPr lang="en-US" altLang="ja-JP"/>
              <a:t>TEXT HERE</a:t>
            </a:r>
            <a:endParaRPr lang="en-US"/>
          </a:p>
        </p:txBody>
      </p:sp>
      <p:sp>
        <p:nvSpPr>
          <p:cNvPr id="67" name="テキスト プレースホルダー 11"/>
          <p:cNvSpPr>
            <a:spLocks noGrp="1"/>
          </p:cNvSpPr>
          <p:nvPr>
            <p:ph type="body" sz="quarter" idx="56" hasCustomPrompt="1"/>
          </p:nvPr>
        </p:nvSpPr>
        <p:spPr>
          <a:xfrm>
            <a:off x="9000490" y="6773176"/>
            <a:ext cx="4042080" cy="624867"/>
          </a:xfrm>
        </p:spPr>
        <p:txBody>
          <a:bodyPr anchor="ctr">
            <a:noAutofit/>
          </a:bodyPr>
          <a:lstStyle>
            <a:lvl1pPr algn="ctr">
              <a:lnSpc>
                <a:spcPct val="120000"/>
              </a:lnSpc>
              <a:defRPr sz="2000" spc="0">
                <a:solidFill>
                  <a:schemeClr val="tx1"/>
                </a:solidFill>
                <a:latin typeface="+mn-lt"/>
              </a:defRPr>
            </a:lvl1pPr>
          </a:lstStyle>
          <a:p>
            <a:pPr lvl="0"/>
            <a:r>
              <a:rPr lang="en-US" altLang="ja-JP"/>
              <a:t>TEXT HERE</a:t>
            </a:r>
            <a:endParaRPr lang="en-US"/>
          </a:p>
        </p:txBody>
      </p:sp>
      <p:sp>
        <p:nvSpPr>
          <p:cNvPr id="70" name="テキスト プレースホルダー 11"/>
          <p:cNvSpPr>
            <a:spLocks noGrp="1"/>
          </p:cNvSpPr>
          <p:nvPr>
            <p:ph type="body" sz="quarter" idx="59" hasCustomPrompt="1"/>
          </p:nvPr>
        </p:nvSpPr>
        <p:spPr>
          <a:xfrm>
            <a:off x="13097229" y="4520735"/>
            <a:ext cx="4042080" cy="624867"/>
          </a:xfrm>
        </p:spPr>
        <p:txBody>
          <a:bodyPr anchor="ctr">
            <a:noAutofit/>
          </a:bodyPr>
          <a:lstStyle>
            <a:lvl1pPr algn="ctr">
              <a:lnSpc>
                <a:spcPct val="120000"/>
              </a:lnSpc>
              <a:defRPr sz="2000" spc="0">
                <a:solidFill>
                  <a:schemeClr val="tx1"/>
                </a:solidFill>
                <a:latin typeface="+mn-lt"/>
              </a:defRPr>
            </a:lvl1pPr>
          </a:lstStyle>
          <a:p>
            <a:pPr lvl="0"/>
            <a:r>
              <a:rPr lang="en-US" altLang="ja-JP"/>
              <a:t>TEXT HERE</a:t>
            </a:r>
            <a:endParaRPr lang="en-US"/>
          </a:p>
        </p:txBody>
      </p:sp>
      <p:sp>
        <p:nvSpPr>
          <p:cNvPr id="71" name="テキスト プレースホルダー 11"/>
          <p:cNvSpPr>
            <a:spLocks noGrp="1"/>
          </p:cNvSpPr>
          <p:nvPr>
            <p:ph type="body" sz="quarter" idx="60" hasCustomPrompt="1"/>
          </p:nvPr>
        </p:nvSpPr>
        <p:spPr>
          <a:xfrm>
            <a:off x="13100571" y="5267429"/>
            <a:ext cx="4042080" cy="624867"/>
          </a:xfrm>
        </p:spPr>
        <p:txBody>
          <a:bodyPr anchor="ctr">
            <a:noAutofit/>
          </a:bodyPr>
          <a:lstStyle>
            <a:lvl1pPr algn="ctr">
              <a:lnSpc>
                <a:spcPct val="120000"/>
              </a:lnSpc>
              <a:defRPr sz="2000" spc="0">
                <a:solidFill>
                  <a:schemeClr val="tx1"/>
                </a:solidFill>
                <a:latin typeface="+mn-lt"/>
              </a:defRPr>
            </a:lvl1pPr>
          </a:lstStyle>
          <a:p>
            <a:pPr lvl="0"/>
            <a:r>
              <a:rPr lang="en-US" altLang="ja-JP"/>
              <a:t>TEXT HERE</a:t>
            </a:r>
            <a:endParaRPr lang="en-US"/>
          </a:p>
        </p:txBody>
      </p:sp>
      <p:sp>
        <p:nvSpPr>
          <p:cNvPr id="72" name="テキスト プレースホルダー 11"/>
          <p:cNvSpPr>
            <a:spLocks noGrp="1"/>
          </p:cNvSpPr>
          <p:nvPr>
            <p:ph type="body" sz="quarter" idx="61" hasCustomPrompt="1"/>
          </p:nvPr>
        </p:nvSpPr>
        <p:spPr>
          <a:xfrm>
            <a:off x="13105509" y="6031834"/>
            <a:ext cx="4042080" cy="624867"/>
          </a:xfrm>
        </p:spPr>
        <p:txBody>
          <a:bodyPr anchor="ctr">
            <a:noAutofit/>
          </a:bodyPr>
          <a:lstStyle>
            <a:lvl1pPr algn="ctr">
              <a:lnSpc>
                <a:spcPct val="120000"/>
              </a:lnSpc>
              <a:defRPr sz="2000" spc="0">
                <a:solidFill>
                  <a:schemeClr val="tx1"/>
                </a:solidFill>
                <a:latin typeface="+mn-lt"/>
              </a:defRPr>
            </a:lvl1pPr>
          </a:lstStyle>
          <a:p>
            <a:pPr lvl="0"/>
            <a:r>
              <a:rPr lang="en-US" altLang="ja-JP"/>
              <a:t>TEXT HERE</a:t>
            </a:r>
            <a:endParaRPr lang="en-US"/>
          </a:p>
        </p:txBody>
      </p:sp>
      <p:sp>
        <p:nvSpPr>
          <p:cNvPr id="73" name="テキスト プレースホルダー 11"/>
          <p:cNvSpPr>
            <a:spLocks noGrp="1"/>
          </p:cNvSpPr>
          <p:nvPr>
            <p:ph type="body" sz="quarter" idx="62" hasCustomPrompt="1"/>
          </p:nvPr>
        </p:nvSpPr>
        <p:spPr>
          <a:xfrm>
            <a:off x="13093153" y="6773176"/>
            <a:ext cx="4042080" cy="624867"/>
          </a:xfrm>
        </p:spPr>
        <p:txBody>
          <a:bodyPr anchor="ctr">
            <a:noAutofit/>
          </a:bodyPr>
          <a:lstStyle>
            <a:lvl1pPr algn="ctr">
              <a:lnSpc>
                <a:spcPct val="120000"/>
              </a:lnSpc>
              <a:defRPr sz="2000" spc="0">
                <a:solidFill>
                  <a:schemeClr val="tx1"/>
                </a:solidFill>
                <a:latin typeface="+mn-lt"/>
              </a:defRPr>
            </a:lvl1pPr>
          </a:lstStyle>
          <a:p>
            <a:pPr lvl="0"/>
            <a:r>
              <a:rPr lang="en-US" altLang="ja-JP"/>
              <a:t>TEXT HERE</a:t>
            </a:r>
            <a:endParaRPr lang="en-US"/>
          </a:p>
        </p:txBody>
      </p:sp>
      <p:cxnSp>
        <p:nvCxnSpPr>
          <p:cNvPr id="74" name="直線コネクタ 73"/>
          <p:cNvCxnSpPr/>
          <p:nvPr userDrawn="1"/>
        </p:nvCxnSpPr>
        <p:spPr>
          <a:xfrm flipH="1" flipV="1">
            <a:off x="3332956" y="7753789"/>
            <a:ext cx="11620500" cy="1"/>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75" name="テキスト プレースホルダー 11"/>
          <p:cNvSpPr>
            <a:spLocks noGrp="1"/>
          </p:cNvSpPr>
          <p:nvPr>
            <p:ph type="body" sz="quarter" idx="63" hasCustomPrompt="1"/>
          </p:nvPr>
        </p:nvSpPr>
        <p:spPr>
          <a:xfrm>
            <a:off x="2097255" y="7975591"/>
            <a:ext cx="14102428" cy="1539112"/>
          </a:xfrm>
        </p:spPr>
        <p:txBody>
          <a:bodyPr anchor="t">
            <a:noAutofit/>
          </a:bodyPr>
          <a:lstStyle>
            <a:lvl1pPr algn="ctr">
              <a:lnSpc>
                <a:spcPct val="120000"/>
              </a:lnSpc>
              <a:spcBef>
                <a:spcPts val="0"/>
              </a:spcBef>
              <a:defRPr sz="2400">
                <a:solidFill>
                  <a:schemeClr val="tx1"/>
                </a:solidFill>
                <a:latin typeface="+mn-lt"/>
              </a:defRPr>
            </a:lvl1pPr>
          </a:lstStyle>
          <a:p>
            <a:pPr lvl="0"/>
            <a:r>
              <a:rPr lang="en-US" altLang="ja-JP"/>
              <a:t>Text Here</a:t>
            </a:r>
            <a:endParaRPr lang="en-US"/>
          </a:p>
        </p:txBody>
      </p:sp>
      <p:sp>
        <p:nvSpPr>
          <p:cNvPr id="16" name="図プレースホルダー 15"/>
          <p:cNvSpPr>
            <a:spLocks noGrp="1"/>
          </p:cNvSpPr>
          <p:nvPr>
            <p:ph type="pic" sz="quarter" idx="64" hasCustomPrompt="1"/>
          </p:nvPr>
        </p:nvSpPr>
        <p:spPr>
          <a:xfrm>
            <a:off x="4878870" y="1890713"/>
            <a:ext cx="4042080" cy="2519362"/>
          </a:xfrm>
        </p:spPr>
        <p:txBody>
          <a:bodyPr/>
          <a:lstStyle>
            <a:lvl1pPr>
              <a:defRPr/>
            </a:lvl1pPr>
          </a:lstStyle>
          <a:p>
            <a:r>
              <a:rPr kumimoji="1" lang="en-US" altLang="ja-JP"/>
              <a:t>Add an image</a:t>
            </a:r>
            <a:endParaRPr kumimoji="1" lang="ja-JP" altLang="en-US"/>
          </a:p>
        </p:txBody>
      </p:sp>
      <p:sp>
        <p:nvSpPr>
          <p:cNvPr id="76" name="図プレースホルダー 15"/>
          <p:cNvSpPr>
            <a:spLocks noGrp="1"/>
          </p:cNvSpPr>
          <p:nvPr>
            <p:ph type="pic" sz="quarter" idx="65" hasCustomPrompt="1"/>
          </p:nvPr>
        </p:nvSpPr>
        <p:spPr>
          <a:xfrm>
            <a:off x="8989720" y="1890577"/>
            <a:ext cx="4042080" cy="2519362"/>
          </a:xfrm>
        </p:spPr>
        <p:txBody>
          <a:bodyPr/>
          <a:lstStyle>
            <a:lvl1pPr>
              <a:defRPr baseline="0"/>
            </a:lvl1pPr>
          </a:lstStyle>
          <a:p>
            <a:r>
              <a:rPr kumimoji="1" lang="en-US" altLang="ja-JP"/>
              <a:t>Add an image</a:t>
            </a:r>
            <a:endParaRPr kumimoji="1" lang="ja-JP" altLang="en-US"/>
          </a:p>
        </p:txBody>
      </p:sp>
      <p:sp>
        <p:nvSpPr>
          <p:cNvPr id="77" name="図プレースホルダー 15"/>
          <p:cNvSpPr>
            <a:spLocks noGrp="1"/>
          </p:cNvSpPr>
          <p:nvPr>
            <p:ph type="pic" sz="quarter" idx="66" hasCustomPrompt="1"/>
          </p:nvPr>
        </p:nvSpPr>
        <p:spPr>
          <a:xfrm>
            <a:off x="13100571" y="1891215"/>
            <a:ext cx="4042080" cy="2519362"/>
          </a:xfrm>
          <a:prstGeom prst="round1Rect">
            <a:avLst>
              <a:gd name="adj" fmla="val 9800"/>
            </a:avLst>
          </a:prstGeom>
        </p:spPr>
        <p:txBody>
          <a:bodyPr/>
          <a:lstStyle>
            <a:lvl1pPr>
              <a:defRPr baseline="0"/>
            </a:lvl1pPr>
          </a:lstStyle>
          <a:p>
            <a:r>
              <a:rPr kumimoji="1" lang="en-US" altLang="ja-JP"/>
              <a:t>Add an image</a:t>
            </a:r>
            <a:endParaRPr kumimoji="1" lang="ja-JP" altLang="en-US"/>
          </a:p>
        </p:txBody>
      </p:sp>
      <p:sp>
        <p:nvSpPr>
          <p:cNvPr id="78" name="テキスト プレースホルダー 11"/>
          <p:cNvSpPr>
            <a:spLocks noGrp="1"/>
          </p:cNvSpPr>
          <p:nvPr>
            <p:ph type="body" sz="quarter" idx="67" hasCustomPrompt="1"/>
          </p:nvPr>
        </p:nvSpPr>
        <p:spPr>
          <a:xfrm>
            <a:off x="4878870" y="3785710"/>
            <a:ext cx="4042080" cy="624867"/>
          </a:xfrm>
          <a:solidFill>
            <a:schemeClr val="accent1">
              <a:alpha val="69000"/>
            </a:schemeClr>
          </a:solidFill>
        </p:spPr>
        <p:txBody>
          <a:bodyPr anchor="ctr">
            <a:noAutofit/>
          </a:bodyPr>
          <a:lstStyle>
            <a:lvl1pPr algn="ctr">
              <a:lnSpc>
                <a:spcPct val="120000"/>
              </a:lnSpc>
              <a:defRPr sz="2400" spc="300">
                <a:solidFill>
                  <a:schemeClr val="bg1"/>
                </a:solidFill>
                <a:latin typeface="+mj-lt"/>
              </a:defRPr>
            </a:lvl1pPr>
          </a:lstStyle>
          <a:p>
            <a:pPr lvl="0"/>
            <a:r>
              <a:rPr lang="en-US" altLang="ja-JP"/>
              <a:t>TEXT HERE</a:t>
            </a:r>
            <a:endParaRPr lang="en-US"/>
          </a:p>
        </p:txBody>
      </p:sp>
      <p:sp>
        <p:nvSpPr>
          <p:cNvPr id="79" name="テキスト プレースホルダー 11"/>
          <p:cNvSpPr>
            <a:spLocks noGrp="1"/>
          </p:cNvSpPr>
          <p:nvPr>
            <p:ph type="body" sz="quarter" idx="68" hasCustomPrompt="1"/>
          </p:nvPr>
        </p:nvSpPr>
        <p:spPr>
          <a:xfrm>
            <a:off x="8989720" y="3785710"/>
            <a:ext cx="4042080" cy="624867"/>
          </a:xfrm>
          <a:solidFill>
            <a:schemeClr val="accent1">
              <a:alpha val="69000"/>
            </a:schemeClr>
          </a:solidFill>
        </p:spPr>
        <p:txBody>
          <a:bodyPr anchor="ctr">
            <a:noAutofit/>
          </a:bodyPr>
          <a:lstStyle>
            <a:lvl1pPr algn="ctr">
              <a:lnSpc>
                <a:spcPct val="120000"/>
              </a:lnSpc>
              <a:defRPr sz="2400" spc="300">
                <a:solidFill>
                  <a:schemeClr val="bg1"/>
                </a:solidFill>
                <a:latin typeface="+mj-lt"/>
              </a:defRPr>
            </a:lvl1pPr>
          </a:lstStyle>
          <a:p>
            <a:pPr lvl="0"/>
            <a:r>
              <a:rPr lang="en-US" altLang="ja-JP"/>
              <a:t>TEXT HERE</a:t>
            </a:r>
            <a:endParaRPr lang="en-US"/>
          </a:p>
        </p:txBody>
      </p:sp>
      <p:sp>
        <p:nvSpPr>
          <p:cNvPr id="80" name="テキスト プレースホルダー 11"/>
          <p:cNvSpPr>
            <a:spLocks noGrp="1"/>
          </p:cNvSpPr>
          <p:nvPr>
            <p:ph type="body" sz="quarter" idx="69" hasCustomPrompt="1"/>
          </p:nvPr>
        </p:nvSpPr>
        <p:spPr>
          <a:xfrm>
            <a:off x="13100571" y="3785710"/>
            <a:ext cx="4042080" cy="624867"/>
          </a:xfrm>
          <a:solidFill>
            <a:schemeClr val="accent1">
              <a:alpha val="69000"/>
            </a:schemeClr>
          </a:solidFill>
        </p:spPr>
        <p:txBody>
          <a:bodyPr anchor="ctr">
            <a:noAutofit/>
          </a:bodyPr>
          <a:lstStyle>
            <a:lvl1pPr algn="ctr">
              <a:lnSpc>
                <a:spcPct val="120000"/>
              </a:lnSpc>
              <a:defRPr sz="2400" spc="300">
                <a:solidFill>
                  <a:schemeClr val="bg1"/>
                </a:solidFill>
                <a:latin typeface="+mj-lt"/>
              </a:defRPr>
            </a:lvl1pPr>
          </a:lstStyle>
          <a:p>
            <a:pPr lvl="0"/>
            <a:r>
              <a:rPr lang="en-US" altLang="ja-JP"/>
              <a:t>TEXT HERE</a:t>
            </a:r>
            <a:endParaRPr lang="en-US"/>
          </a:p>
        </p:txBody>
      </p:sp>
      <p:sp>
        <p:nvSpPr>
          <p:cNvPr id="83" name="テキスト プレースホルダー 11"/>
          <p:cNvSpPr>
            <a:spLocks noGrp="1"/>
          </p:cNvSpPr>
          <p:nvPr>
            <p:ph type="body" sz="quarter" idx="70" hasCustomPrompt="1"/>
          </p:nvPr>
        </p:nvSpPr>
        <p:spPr>
          <a:xfrm>
            <a:off x="1556942" y="3474651"/>
            <a:ext cx="2783592" cy="567626"/>
          </a:xfrm>
        </p:spPr>
        <p:txBody>
          <a:bodyPr anchor="ctr">
            <a:noAutofit/>
          </a:bodyPr>
          <a:lstStyle>
            <a:lvl1pPr algn="ctr">
              <a:lnSpc>
                <a:spcPct val="120000"/>
              </a:lnSpc>
              <a:defRPr sz="2000" spc="0">
                <a:solidFill>
                  <a:schemeClr val="bg1"/>
                </a:solidFill>
                <a:latin typeface="+mj-lt"/>
              </a:defRPr>
            </a:lvl1pPr>
          </a:lstStyle>
          <a:p>
            <a:pPr lvl="0"/>
            <a:r>
              <a:rPr lang="en-US" altLang="ja-JP"/>
              <a:t>TEXT HERE</a:t>
            </a:r>
            <a:endParaRPr lang="en-US"/>
          </a:p>
        </p:txBody>
      </p:sp>
      <p:sp>
        <p:nvSpPr>
          <p:cNvPr id="84" name="テキスト プレースホルダー 11"/>
          <p:cNvSpPr>
            <a:spLocks noGrp="1"/>
          </p:cNvSpPr>
          <p:nvPr>
            <p:ph type="body" sz="quarter" idx="71" hasCustomPrompt="1"/>
          </p:nvPr>
        </p:nvSpPr>
        <p:spPr>
          <a:xfrm>
            <a:off x="1696014" y="2718146"/>
            <a:ext cx="2711628" cy="534661"/>
          </a:xfrm>
        </p:spPr>
        <p:txBody>
          <a:bodyPr anchor="ctr">
            <a:noAutofit/>
          </a:bodyPr>
          <a:lstStyle>
            <a:lvl1pPr algn="r">
              <a:lnSpc>
                <a:spcPct val="120000"/>
              </a:lnSpc>
              <a:defRPr sz="2000" spc="0">
                <a:solidFill>
                  <a:schemeClr val="bg1"/>
                </a:solidFill>
                <a:latin typeface="+mj-lt"/>
              </a:defRPr>
            </a:lvl1pPr>
          </a:lstStyle>
          <a:p>
            <a:pPr lvl="0"/>
            <a:r>
              <a:rPr lang="en-US" altLang="ja-JP"/>
              <a:t>TEXT HERE</a:t>
            </a:r>
            <a:endParaRPr lang="en-US"/>
          </a:p>
        </p:txBody>
      </p:sp>
      <p:pic>
        <p:nvPicPr>
          <p:cNvPr id="44" name="図 4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42892" y="2705099"/>
            <a:ext cx="585177" cy="585177"/>
          </a:xfrm>
          <a:prstGeom prst="rect">
            <a:avLst/>
          </a:prstGeom>
        </p:spPr>
      </p:pic>
      <p:pic>
        <p:nvPicPr>
          <p:cNvPr id="85" name="図 8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2672010" y="3848432"/>
            <a:ext cx="585177" cy="585177"/>
          </a:xfrm>
          <a:prstGeom prst="rect">
            <a:avLst/>
          </a:prstGeom>
        </p:spPr>
      </p:pic>
    </p:spTree>
    <p:extLst>
      <p:ext uri="{BB962C8B-B14F-4D97-AF65-F5344CB8AC3E}">
        <p14:creationId xmlns:p14="http://schemas.microsoft.com/office/powerpoint/2010/main" val="200985516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Bubbles">
    <p:spTree>
      <p:nvGrpSpPr>
        <p:cNvPr id="1" name=""/>
        <p:cNvGrpSpPr/>
        <p:nvPr/>
      </p:nvGrpSpPr>
      <p:grpSpPr>
        <a:xfrm>
          <a:off x="0" y="0"/>
          <a:ext cx="0" cy="0"/>
          <a:chOff x="0" y="0"/>
          <a:chExt cx="0" cy="0"/>
        </a:xfrm>
      </p:grpSpPr>
      <p:sp>
        <p:nvSpPr>
          <p:cNvPr id="27" name="円/楕円 26"/>
          <p:cNvSpPr/>
          <p:nvPr userDrawn="1"/>
        </p:nvSpPr>
        <p:spPr>
          <a:xfrm>
            <a:off x="14198282" y="6213600"/>
            <a:ext cx="1188926" cy="1188926"/>
          </a:xfrm>
          <a:prstGeom prst="ellipse">
            <a:avLst/>
          </a:prstGeom>
          <a:solidFill>
            <a:schemeClr val="accent1">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円/楕円 25"/>
          <p:cNvSpPr/>
          <p:nvPr userDrawn="1"/>
        </p:nvSpPr>
        <p:spPr>
          <a:xfrm>
            <a:off x="13530104" y="1966361"/>
            <a:ext cx="1037296" cy="1037296"/>
          </a:xfrm>
          <a:prstGeom prst="ellipse">
            <a:avLst/>
          </a:prstGeom>
          <a:solidFill>
            <a:schemeClr val="accent1">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円/楕円 27"/>
          <p:cNvSpPr/>
          <p:nvPr userDrawn="1"/>
        </p:nvSpPr>
        <p:spPr>
          <a:xfrm>
            <a:off x="3060880" y="1810202"/>
            <a:ext cx="902281" cy="902281"/>
          </a:xfrm>
          <a:prstGeom prst="ellipse">
            <a:avLst/>
          </a:prstGeom>
          <a:solidFill>
            <a:schemeClr val="accent1">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円/楕円 24"/>
          <p:cNvSpPr/>
          <p:nvPr userDrawn="1"/>
        </p:nvSpPr>
        <p:spPr>
          <a:xfrm>
            <a:off x="5109198" y="5722650"/>
            <a:ext cx="1025291" cy="1025291"/>
          </a:xfrm>
          <a:prstGeom prst="ellipse">
            <a:avLst/>
          </a:prstGeom>
          <a:solidFill>
            <a:schemeClr val="accent1">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円/楕円 28"/>
          <p:cNvSpPr/>
          <p:nvPr userDrawn="1"/>
        </p:nvSpPr>
        <p:spPr>
          <a:xfrm>
            <a:off x="495076" y="6032126"/>
            <a:ext cx="1482480" cy="1482480"/>
          </a:xfrm>
          <a:prstGeom prst="ellipse">
            <a:avLst/>
          </a:prstGeom>
          <a:solidFill>
            <a:schemeClr val="accent1">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円/楕円 10"/>
          <p:cNvSpPr/>
          <p:nvPr userDrawn="1"/>
        </p:nvSpPr>
        <p:spPr>
          <a:xfrm>
            <a:off x="14712150" y="2938255"/>
            <a:ext cx="3297041" cy="3297041"/>
          </a:xfrm>
          <a:prstGeom prst="ellipse">
            <a:avLst/>
          </a:prstGeom>
          <a:solidFill>
            <a:schemeClr val="accent1">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円/楕円 9"/>
          <p:cNvSpPr/>
          <p:nvPr userDrawn="1"/>
        </p:nvSpPr>
        <p:spPr>
          <a:xfrm>
            <a:off x="10808391" y="1666041"/>
            <a:ext cx="3375375" cy="3375375"/>
          </a:xfrm>
          <a:prstGeom prst="ellipse">
            <a:avLst/>
          </a:prstGeom>
          <a:solidFill>
            <a:schemeClr val="accent1">
              <a:lumMod val="40000"/>
              <a:lumOff val="6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円/楕円 8"/>
          <p:cNvSpPr/>
          <p:nvPr userDrawn="1"/>
        </p:nvSpPr>
        <p:spPr>
          <a:xfrm>
            <a:off x="11123426" y="3929158"/>
            <a:ext cx="4004652" cy="4004652"/>
          </a:xfrm>
          <a:prstGeom prst="ellipse">
            <a:avLst/>
          </a:prstGeom>
          <a:solidFill>
            <a:schemeClr val="accent1">
              <a:lumMod val="60000"/>
              <a:lumOff val="4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円/楕円 7"/>
          <p:cNvSpPr/>
          <p:nvPr userDrawn="1"/>
        </p:nvSpPr>
        <p:spPr>
          <a:xfrm>
            <a:off x="161915" y="2038155"/>
            <a:ext cx="3130641" cy="3130641"/>
          </a:xfrm>
          <a:prstGeom prst="ellipse">
            <a:avLst/>
          </a:prstGeom>
          <a:solidFill>
            <a:schemeClr val="accent1">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円/楕円 6"/>
          <p:cNvSpPr/>
          <p:nvPr userDrawn="1"/>
        </p:nvSpPr>
        <p:spPr>
          <a:xfrm>
            <a:off x="1222326" y="4018375"/>
            <a:ext cx="3533742" cy="3533742"/>
          </a:xfrm>
          <a:prstGeom prst="ellipse">
            <a:avLst/>
          </a:prstGeom>
          <a:solidFill>
            <a:schemeClr val="accent1">
              <a:lumMod val="40000"/>
              <a:lumOff val="6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hasCustomPrompt="1"/>
          </p:nvPr>
        </p:nvSpPr>
        <p:spPr>
          <a:xfrm>
            <a:off x="637261" y="192950"/>
            <a:ext cx="16741860" cy="1125125"/>
          </a:xfrm>
        </p:spPr>
        <p:txBody>
          <a:bodyPr/>
          <a:lstStyle>
            <a:lvl1pPr>
              <a:defRPr spc="1500" baseline="0"/>
            </a:lvl1pPr>
          </a:lstStyle>
          <a:p>
            <a:r>
              <a:rPr lang="en-US" altLang="ja-JP"/>
              <a:t>SLIDE TITLE HERE</a:t>
            </a:r>
            <a:endParaRPr kumimoji="1" lang="ja-JP" altLang="en-US"/>
          </a:p>
        </p:txBody>
      </p:sp>
      <p:sp>
        <p:nvSpPr>
          <p:cNvPr id="3" name="フッター プレースホルダー 2"/>
          <p:cNvSpPr>
            <a:spLocks noGrp="1"/>
          </p:cNvSpPr>
          <p:nvPr>
            <p:ph type="ftr" sz="quarter" idx="10"/>
          </p:nvPr>
        </p:nvSpPr>
        <p:spPr>
          <a:xfrm>
            <a:off x="9413236" y="9591367"/>
            <a:ext cx="7776864" cy="547688"/>
          </a:xfrm>
          <a:prstGeom prst="rect">
            <a:avLst/>
          </a:prstGeom>
        </p:spPr>
        <p:txBody>
          <a:bodyPr/>
          <a:lstStyle/>
          <a:p>
            <a:r>
              <a:rPr lang="en-US"/>
              <a:t>The Power of PowerPoint | thepopp.com</a:t>
            </a:r>
          </a:p>
        </p:txBody>
      </p:sp>
      <p:sp>
        <p:nvSpPr>
          <p:cNvPr id="4" name="スライド番号プレースホルダー 3"/>
          <p:cNvSpPr>
            <a:spLocks noGrp="1"/>
          </p:cNvSpPr>
          <p:nvPr>
            <p:ph type="sldNum" sz="quarter" idx="11"/>
          </p:nvPr>
        </p:nvSpPr>
        <p:spPr>
          <a:xfrm>
            <a:off x="17371930" y="9591367"/>
            <a:ext cx="907291" cy="547688"/>
          </a:xfrm>
        </p:spPr>
        <p:txBody>
          <a:bodyPr/>
          <a:lstStyle/>
          <a:p>
            <a:fld id="{387164BF-D67A-46C0-81D2-5BAF67C00C80}" type="slidenum">
              <a:rPr lang="en-US" smtClean="0"/>
              <a:pPr/>
              <a:t>‹#›</a:t>
            </a:fld>
            <a:endParaRPr lang="en-US"/>
          </a:p>
        </p:txBody>
      </p:sp>
      <p:sp>
        <p:nvSpPr>
          <p:cNvPr id="5" name="円/楕円 4"/>
          <p:cNvSpPr/>
          <p:nvPr userDrawn="1"/>
        </p:nvSpPr>
        <p:spPr>
          <a:xfrm>
            <a:off x="3293349" y="1588105"/>
            <a:ext cx="4004652" cy="4004652"/>
          </a:xfrm>
          <a:prstGeom prst="ellipse">
            <a:avLst/>
          </a:prstGeom>
          <a:solidFill>
            <a:schemeClr val="accent1">
              <a:lumMod val="60000"/>
              <a:lumOff val="4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円/楕円 5"/>
          <p:cNvSpPr/>
          <p:nvPr userDrawn="1"/>
        </p:nvSpPr>
        <p:spPr>
          <a:xfrm>
            <a:off x="6662184" y="2803240"/>
            <a:ext cx="4904752" cy="4904752"/>
          </a:xfrm>
          <a:prstGeom prst="ellipse">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プレースホルダー 11"/>
          <p:cNvSpPr>
            <a:spLocks noGrp="1"/>
          </p:cNvSpPr>
          <p:nvPr>
            <p:ph type="body" sz="quarter" idx="16" hasCustomPrompt="1"/>
          </p:nvPr>
        </p:nvSpPr>
        <p:spPr>
          <a:xfrm>
            <a:off x="2493649" y="7843800"/>
            <a:ext cx="13298280" cy="1710190"/>
          </a:xfrm>
        </p:spPr>
        <p:txBody>
          <a:bodyPr anchor="t">
            <a:noAutofit/>
          </a:bodyPr>
          <a:lstStyle>
            <a:lvl1pPr algn="ctr">
              <a:lnSpc>
                <a:spcPct val="120000"/>
              </a:lnSpc>
              <a:spcBef>
                <a:spcPts val="0"/>
              </a:spcBef>
              <a:defRPr sz="2000">
                <a:solidFill>
                  <a:schemeClr val="tx1"/>
                </a:solidFill>
                <a:latin typeface="+mn-lt"/>
              </a:defRPr>
            </a:lvl1pPr>
          </a:lstStyle>
          <a:p>
            <a:pPr lvl="0"/>
            <a:r>
              <a:rPr lang="en-US" altLang="ja-JP"/>
              <a:t>Text Here</a:t>
            </a:r>
            <a:endParaRPr lang="en-US"/>
          </a:p>
        </p:txBody>
      </p:sp>
      <p:sp>
        <p:nvSpPr>
          <p:cNvPr id="13" name="テキスト プレースホルダー 11"/>
          <p:cNvSpPr>
            <a:spLocks noGrp="1"/>
          </p:cNvSpPr>
          <p:nvPr>
            <p:ph type="body" sz="quarter" idx="17" hasCustomPrompt="1"/>
          </p:nvPr>
        </p:nvSpPr>
        <p:spPr>
          <a:xfrm>
            <a:off x="7280296" y="4308267"/>
            <a:ext cx="3724232" cy="773203"/>
          </a:xfrm>
        </p:spPr>
        <p:txBody>
          <a:bodyPr anchor="t">
            <a:noAutofit/>
          </a:bodyPr>
          <a:lstStyle>
            <a:lvl1pPr algn="ctr">
              <a:lnSpc>
                <a:spcPct val="120000"/>
              </a:lnSpc>
              <a:defRPr sz="3200" spc="300">
                <a:solidFill>
                  <a:schemeClr val="bg1"/>
                </a:solidFill>
                <a:latin typeface="+mj-lt"/>
              </a:defRPr>
            </a:lvl1pPr>
          </a:lstStyle>
          <a:p>
            <a:pPr lvl="0"/>
            <a:r>
              <a:rPr lang="en-US" altLang="ja-JP"/>
              <a:t>TEXT HERE</a:t>
            </a:r>
            <a:endParaRPr lang="en-US"/>
          </a:p>
        </p:txBody>
      </p:sp>
      <p:sp>
        <p:nvSpPr>
          <p:cNvPr id="14" name="テキスト プレースホルダー 11"/>
          <p:cNvSpPr>
            <a:spLocks noGrp="1"/>
          </p:cNvSpPr>
          <p:nvPr>
            <p:ph type="body" sz="quarter" idx="18" hasCustomPrompt="1"/>
          </p:nvPr>
        </p:nvSpPr>
        <p:spPr>
          <a:xfrm>
            <a:off x="7117980" y="5098495"/>
            <a:ext cx="4005445" cy="1350150"/>
          </a:xfrm>
        </p:spPr>
        <p:txBody>
          <a:bodyPr anchor="t">
            <a:noAutofit/>
          </a:bodyPr>
          <a:lstStyle>
            <a:lvl1pPr algn="ctr">
              <a:lnSpc>
                <a:spcPct val="120000"/>
              </a:lnSpc>
              <a:defRPr sz="2000">
                <a:solidFill>
                  <a:schemeClr val="bg1"/>
                </a:solidFill>
                <a:latin typeface="+mn-lt"/>
              </a:defRPr>
            </a:lvl1pPr>
          </a:lstStyle>
          <a:p>
            <a:pPr lvl="0"/>
            <a:r>
              <a:rPr lang="en-US" altLang="ja-JP"/>
              <a:t>Text Here</a:t>
            </a:r>
            <a:endParaRPr lang="en-US"/>
          </a:p>
        </p:txBody>
      </p:sp>
      <p:sp>
        <p:nvSpPr>
          <p:cNvPr id="15" name="テキスト プレースホルダー 11"/>
          <p:cNvSpPr>
            <a:spLocks noGrp="1"/>
          </p:cNvSpPr>
          <p:nvPr>
            <p:ph type="body" sz="quarter" idx="19" hasCustomPrompt="1"/>
          </p:nvPr>
        </p:nvSpPr>
        <p:spPr>
          <a:xfrm>
            <a:off x="11600776" y="4918475"/>
            <a:ext cx="3180243" cy="773203"/>
          </a:xfrm>
        </p:spPr>
        <p:txBody>
          <a:bodyPr anchor="t">
            <a:noAutofit/>
          </a:bodyPr>
          <a:lstStyle>
            <a:lvl1pPr algn="ctr">
              <a:lnSpc>
                <a:spcPct val="120000"/>
              </a:lnSpc>
              <a:defRPr sz="3200" spc="300">
                <a:solidFill>
                  <a:schemeClr val="tx1"/>
                </a:solidFill>
                <a:latin typeface="+mj-lt"/>
              </a:defRPr>
            </a:lvl1pPr>
          </a:lstStyle>
          <a:p>
            <a:pPr lvl="0"/>
            <a:r>
              <a:rPr lang="en-US" altLang="ja-JP"/>
              <a:t>TEXT HERE</a:t>
            </a:r>
            <a:endParaRPr lang="en-US"/>
          </a:p>
        </p:txBody>
      </p:sp>
      <p:sp>
        <p:nvSpPr>
          <p:cNvPr id="16" name="テキスト プレースホルダー 11"/>
          <p:cNvSpPr>
            <a:spLocks noGrp="1"/>
          </p:cNvSpPr>
          <p:nvPr>
            <p:ph type="body" sz="quarter" idx="20" hasCustomPrompt="1"/>
          </p:nvPr>
        </p:nvSpPr>
        <p:spPr>
          <a:xfrm>
            <a:off x="11438461" y="5708703"/>
            <a:ext cx="3420380" cy="1350150"/>
          </a:xfrm>
        </p:spPr>
        <p:txBody>
          <a:bodyPr anchor="t">
            <a:noAutofit/>
          </a:bodyPr>
          <a:lstStyle>
            <a:lvl1pPr algn="ctr">
              <a:lnSpc>
                <a:spcPct val="120000"/>
              </a:lnSpc>
              <a:defRPr sz="2000">
                <a:solidFill>
                  <a:schemeClr val="tx1"/>
                </a:solidFill>
                <a:latin typeface="+mn-lt"/>
              </a:defRPr>
            </a:lvl1pPr>
          </a:lstStyle>
          <a:p>
            <a:pPr lvl="0"/>
            <a:r>
              <a:rPr lang="en-US" altLang="ja-JP"/>
              <a:t>Text Here</a:t>
            </a:r>
            <a:endParaRPr lang="en-US"/>
          </a:p>
        </p:txBody>
      </p:sp>
      <p:sp>
        <p:nvSpPr>
          <p:cNvPr id="17" name="テキスト プレースホルダー 11"/>
          <p:cNvSpPr>
            <a:spLocks noGrp="1"/>
          </p:cNvSpPr>
          <p:nvPr>
            <p:ph type="body" sz="quarter" idx="21" hasCustomPrompt="1"/>
          </p:nvPr>
        </p:nvSpPr>
        <p:spPr>
          <a:xfrm>
            <a:off x="3747800" y="2530382"/>
            <a:ext cx="3180243" cy="773203"/>
          </a:xfrm>
        </p:spPr>
        <p:txBody>
          <a:bodyPr anchor="t">
            <a:noAutofit/>
          </a:bodyPr>
          <a:lstStyle>
            <a:lvl1pPr algn="ctr">
              <a:lnSpc>
                <a:spcPct val="120000"/>
              </a:lnSpc>
              <a:defRPr sz="3200" spc="300">
                <a:solidFill>
                  <a:schemeClr val="tx1"/>
                </a:solidFill>
                <a:latin typeface="+mj-lt"/>
              </a:defRPr>
            </a:lvl1pPr>
          </a:lstStyle>
          <a:p>
            <a:pPr lvl="0"/>
            <a:r>
              <a:rPr lang="en-US" altLang="ja-JP"/>
              <a:t>TEXT HERE</a:t>
            </a:r>
            <a:endParaRPr lang="en-US"/>
          </a:p>
        </p:txBody>
      </p:sp>
      <p:sp>
        <p:nvSpPr>
          <p:cNvPr id="18" name="テキスト プレースホルダー 11"/>
          <p:cNvSpPr>
            <a:spLocks noGrp="1"/>
          </p:cNvSpPr>
          <p:nvPr>
            <p:ph type="body" sz="quarter" idx="22" hasCustomPrompt="1"/>
          </p:nvPr>
        </p:nvSpPr>
        <p:spPr>
          <a:xfrm>
            <a:off x="3585485" y="3320610"/>
            <a:ext cx="3420380" cy="1350150"/>
          </a:xfrm>
        </p:spPr>
        <p:txBody>
          <a:bodyPr anchor="t">
            <a:noAutofit/>
          </a:bodyPr>
          <a:lstStyle>
            <a:lvl1pPr algn="ctr">
              <a:lnSpc>
                <a:spcPct val="120000"/>
              </a:lnSpc>
              <a:defRPr sz="2000">
                <a:solidFill>
                  <a:schemeClr val="tx1"/>
                </a:solidFill>
                <a:latin typeface="+mn-lt"/>
              </a:defRPr>
            </a:lvl1pPr>
          </a:lstStyle>
          <a:p>
            <a:pPr lvl="0"/>
            <a:r>
              <a:rPr lang="en-US" altLang="ja-JP"/>
              <a:t>Text Here</a:t>
            </a:r>
            <a:endParaRPr lang="en-US"/>
          </a:p>
        </p:txBody>
      </p:sp>
      <p:sp>
        <p:nvSpPr>
          <p:cNvPr id="19" name="テキスト プレースホルダー 11"/>
          <p:cNvSpPr>
            <a:spLocks noGrp="1"/>
          </p:cNvSpPr>
          <p:nvPr>
            <p:ph type="body" sz="quarter" idx="23" hasCustomPrompt="1"/>
          </p:nvPr>
        </p:nvSpPr>
        <p:spPr>
          <a:xfrm>
            <a:off x="1399075" y="5326819"/>
            <a:ext cx="3180243" cy="773203"/>
          </a:xfrm>
        </p:spPr>
        <p:txBody>
          <a:bodyPr anchor="t">
            <a:noAutofit/>
          </a:bodyPr>
          <a:lstStyle>
            <a:lvl1pPr algn="ctr">
              <a:lnSpc>
                <a:spcPct val="120000"/>
              </a:lnSpc>
              <a:defRPr sz="3200" spc="300">
                <a:solidFill>
                  <a:schemeClr val="tx1"/>
                </a:solidFill>
                <a:latin typeface="+mj-lt"/>
              </a:defRPr>
            </a:lvl1pPr>
          </a:lstStyle>
          <a:p>
            <a:pPr lvl="0"/>
            <a:r>
              <a:rPr lang="en-US" altLang="ja-JP"/>
              <a:t>TEXT HERE</a:t>
            </a:r>
            <a:endParaRPr lang="en-US"/>
          </a:p>
        </p:txBody>
      </p:sp>
      <p:sp>
        <p:nvSpPr>
          <p:cNvPr id="21" name="テキスト プレースホルダー 11"/>
          <p:cNvSpPr>
            <a:spLocks noGrp="1"/>
          </p:cNvSpPr>
          <p:nvPr>
            <p:ph type="body" sz="quarter" idx="24" hasCustomPrompt="1"/>
          </p:nvPr>
        </p:nvSpPr>
        <p:spPr>
          <a:xfrm>
            <a:off x="112313" y="3085967"/>
            <a:ext cx="3180243" cy="773203"/>
          </a:xfrm>
        </p:spPr>
        <p:txBody>
          <a:bodyPr anchor="t">
            <a:noAutofit/>
          </a:bodyPr>
          <a:lstStyle>
            <a:lvl1pPr algn="ctr">
              <a:lnSpc>
                <a:spcPct val="120000"/>
              </a:lnSpc>
              <a:defRPr sz="3200" spc="300">
                <a:solidFill>
                  <a:schemeClr val="tx1"/>
                </a:solidFill>
                <a:latin typeface="+mj-lt"/>
              </a:defRPr>
            </a:lvl1pPr>
          </a:lstStyle>
          <a:p>
            <a:pPr lvl="0"/>
            <a:r>
              <a:rPr lang="en-US" altLang="ja-JP"/>
              <a:t>TEXT HERE</a:t>
            </a:r>
            <a:endParaRPr lang="en-US"/>
          </a:p>
        </p:txBody>
      </p:sp>
      <p:sp>
        <p:nvSpPr>
          <p:cNvPr id="22" name="テキスト プレースホルダー 11"/>
          <p:cNvSpPr>
            <a:spLocks noGrp="1"/>
          </p:cNvSpPr>
          <p:nvPr>
            <p:ph type="body" sz="quarter" idx="25" hasCustomPrompt="1"/>
          </p:nvPr>
        </p:nvSpPr>
        <p:spPr>
          <a:xfrm>
            <a:off x="10905956" y="2930720"/>
            <a:ext cx="3180243" cy="773203"/>
          </a:xfrm>
        </p:spPr>
        <p:txBody>
          <a:bodyPr anchor="t">
            <a:noAutofit/>
          </a:bodyPr>
          <a:lstStyle>
            <a:lvl1pPr algn="ctr">
              <a:lnSpc>
                <a:spcPct val="120000"/>
              </a:lnSpc>
              <a:defRPr sz="3200" spc="300">
                <a:solidFill>
                  <a:schemeClr val="tx1"/>
                </a:solidFill>
                <a:latin typeface="+mj-lt"/>
              </a:defRPr>
            </a:lvl1pPr>
          </a:lstStyle>
          <a:p>
            <a:pPr lvl="0"/>
            <a:r>
              <a:rPr lang="en-US" altLang="ja-JP"/>
              <a:t>TEXT HERE</a:t>
            </a:r>
            <a:endParaRPr lang="en-US"/>
          </a:p>
        </p:txBody>
      </p:sp>
      <p:sp>
        <p:nvSpPr>
          <p:cNvPr id="23" name="テキスト プレースホルダー 11"/>
          <p:cNvSpPr>
            <a:spLocks noGrp="1"/>
          </p:cNvSpPr>
          <p:nvPr>
            <p:ph type="body" sz="quarter" idx="26" hasCustomPrompt="1"/>
          </p:nvPr>
        </p:nvSpPr>
        <p:spPr>
          <a:xfrm>
            <a:off x="14770548" y="4200173"/>
            <a:ext cx="3180243" cy="773203"/>
          </a:xfrm>
        </p:spPr>
        <p:txBody>
          <a:bodyPr anchor="t">
            <a:noAutofit/>
          </a:bodyPr>
          <a:lstStyle>
            <a:lvl1pPr algn="ctr">
              <a:lnSpc>
                <a:spcPct val="120000"/>
              </a:lnSpc>
              <a:defRPr sz="3200" spc="300">
                <a:solidFill>
                  <a:schemeClr val="tx1"/>
                </a:solidFill>
                <a:latin typeface="+mj-lt"/>
              </a:defRPr>
            </a:lvl1pPr>
          </a:lstStyle>
          <a:p>
            <a:pPr lvl="0"/>
            <a:r>
              <a:rPr lang="en-US" altLang="ja-JP"/>
              <a:t>TEXT HERE</a:t>
            </a:r>
            <a:endParaRPr lang="en-US"/>
          </a:p>
        </p:txBody>
      </p:sp>
      <p:sp>
        <p:nvSpPr>
          <p:cNvPr id="24" name="円/楕円 23"/>
          <p:cNvSpPr/>
          <p:nvPr userDrawn="1"/>
        </p:nvSpPr>
        <p:spPr>
          <a:xfrm>
            <a:off x="7343006" y="1750498"/>
            <a:ext cx="902281" cy="902281"/>
          </a:xfrm>
          <a:prstGeom prst="ellipse">
            <a:avLst/>
          </a:prstGeom>
          <a:solidFill>
            <a:schemeClr val="accent1">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円/楕円 29"/>
          <p:cNvSpPr/>
          <p:nvPr userDrawn="1"/>
        </p:nvSpPr>
        <p:spPr>
          <a:xfrm>
            <a:off x="17066364" y="6007589"/>
            <a:ext cx="1188926" cy="1188926"/>
          </a:xfrm>
          <a:prstGeom prst="ellipse">
            <a:avLst/>
          </a:prstGeom>
          <a:solidFill>
            <a:schemeClr val="accent1">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23117419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alk">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0"/>
          </p:nvPr>
        </p:nvSpPr>
        <p:spPr>
          <a:xfrm>
            <a:off x="9413236" y="9591367"/>
            <a:ext cx="7776864" cy="547688"/>
          </a:xfrm>
          <a:prstGeom prst="rect">
            <a:avLst/>
          </a:prstGeom>
        </p:spPr>
        <p:txBody>
          <a:bodyPr/>
          <a:lstStyle/>
          <a:p>
            <a:r>
              <a:rPr lang="en-US"/>
              <a:t>The Power of PowerPoint | thepopp.com</a:t>
            </a:r>
          </a:p>
        </p:txBody>
      </p:sp>
      <p:sp>
        <p:nvSpPr>
          <p:cNvPr id="4" name="スライド番号プレースホルダー 3"/>
          <p:cNvSpPr>
            <a:spLocks noGrp="1"/>
          </p:cNvSpPr>
          <p:nvPr>
            <p:ph type="sldNum" sz="quarter" idx="11"/>
          </p:nvPr>
        </p:nvSpPr>
        <p:spPr/>
        <p:txBody>
          <a:bodyPr/>
          <a:lstStyle/>
          <a:p>
            <a:fld id="{387164BF-D67A-46C0-81D2-5BAF67C00C80}" type="slidenum">
              <a:rPr lang="en-US" smtClean="0"/>
              <a:pPr/>
              <a:t>‹#›</a:t>
            </a:fld>
            <a:endParaRPr lang="en-US"/>
          </a:p>
        </p:txBody>
      </p:sp>
      <p:pic>
        <p:nvPicPr>
          <p:cNvPr id="5" name="図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83266" y="2537877"/>
            <a:ext cx="1770720" cy="5119693"/>
          </a:xfrm>
          <a:prstGeom prst="rect">
            <a:avLst/>
          </a:prstGeom>
          <a:effectLst>
            <a:outerShdw blurRad="76200" dir="13500000" sy="23000" kx="1200000" algn="br" rotWithShape="0">
              <a:prstClr val="black">
                <a:alpha val="20000"/>
              </a:prstClr>
            </a:outerShdw>
          </a:effectLst>
        </p:spPr>
      </p:pic>
      <p:pic>
        <p:nvPicPr>
          <p:cNvPr id="6" name="図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67931" y="2440526"/>
            <a:ext cx="1462282" cy="5217046"/>
          </a:xfrm>
          <a:prstGeom prst="rect">
            <a:avLst/>
          </a:prstGeom>
          <a:effectLst>
            <a:outerShdw blurRad="76200" dist="88900" dir="13500000" sy="23000" kx="1200000" algn="br" rotWithShape="0">
              <a:prstClr val="black">
                <a:alpha val="20000"/>
              </a:prstClr>
            </a:outerShdw>
          </a:effectLst>
        </p:spPr>
      </p:pic>
      <p:grpSp>
        <p:nvGrpSpPr>
          <p:cNvPr id="7" name="グループ化 6"/>
          <p:cNvGrpSpPr/>
          <p:nvPr userDrawn="1"/>
        </p:nvGrpSpPr>
        <p:grpSpPr>
          <a:xfrm>
            <a:off x="1267331" y="1869009"/>
            <a:ext cx="4793032" cy="1935215"/>
            <a:chOff x="792895" y="1183060"/>
            <a:chExt cx="4793032" cy="1935215"/>
          </a:xfrm>
          <a:solidFill>
            <a:schemeClr val="accent1">
              <a:lumMod val="20000"/>
              <a:lumOff val="80000"/>
            </a:schemeClr>
          </a:solidFill>
        </p:grpSpPr>
        <p:sp>
          <p:nvSpPr>
            <p:cNvPr id="8" name="正方形/長方形 7"/>
            <p:cNvSpPr/>
            <p:nvPr userDrawn="1"/>
          </p:nvSpPr>
          <p:spPr>
            <a:xfrm>
              <a:off x="792895" y="1183060"/>
              <a:ext cx="4500500" cy="1935215"/>
            </a:xfrm>
            <a:prstGeom prst="rect">
              <a:avLst/>
            </a:prstGeom>
            <a:grp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 name="二等辺三角形 8"/>
            <p:cNvSpPr/>
            <p:nvPr userDrawn="1"/>
          </p:nvSpPr>
          <p:spPr>
            <a:xfrm rot="5400000">
              <a:off x="5124176" y="2488148"/>
              <a:ext cx="495955" cy="427547"/>
            </a:xfrm>
            <a:prstGeom prst="triangle">
              <a:avLst/>
            </a:prstGeom>
            <a:grp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grpSp>
        <p:nvGrpSpPr>
          <p:cNvPr id="10" name="グループ化 9"/>
          <p:cNvGrpSpPr/>
          <p:nvPr userDrawn="1"/>
        </p:nvGrpSpPr>
        <p:grpSpPr>
          <a:xfrm>
            <a:off x="1267331" y="4929349"/>
            <a:ext cx="4793032" cy="1935215"/>
            <a:chOff x="792895" y="4243400"/>
            <a:chExt cx="4793032" cy="1935215"/>
          </a:xfrm>
          <a:solidFill>
            <a:schemeClr val="accent1">
              <a:lumMod val="20000"/>
              <a:lumOff val="80000"/>
            </a:schemeClr>
          </a:solidFill>
        </p:grpSpPr>
        <p:sp>
          <p:nvSpPr>
            <p:cNvPr id="11" name="正方形/長方形 10"/>
            <p:cNvSpPr/>
            <p:nvPr userDrawn="1"/>
          </p:nvSpPr>
          <p:spPr>
            <a:xfrm>
              <a:off x="792895" y="4243400"/>
              <a:ext cx="4500500" cy="1935215"/>
            </a:xfrm>
            <a:prstGeom prst="rect">
              <a:avLst/>
            </a:prstGeom>
            <a:grp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2" name="二等辺三角形 11"/>
            <p:cNvSpPr/>
            <p:nvPr userDrawn="1"/>
          </p:nvSpPr>
          <p:spPr>
            <a:xfrm rot="5400000">
              <a:off x="5124176" y="4459564"/>
              <a:ext cx="495955" cy="427547"/>
            </a:xfrm>
            <a:prstGeom prst="triangle">
              <a:avLst/>
            </a:prstGeom>
            <a:grp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grpSp>
        <p:nvGrpSpPr>
          <p:cNvPr id="13" name="グループ化 12"/>
          <p:cNvGrpSpPr/>
          <p:nvPr userDrawn="1"/>
        </p:nvGrpSpPr>
        <p:grpSpPr>
          <a:xfrm rot="10800000">
            <a:off x="11978521" y="4929349"/>
            <a:ext cx="4793032" cy="1935215"/>
            <a:chOff x="792895" y="1183060"/>
            <a:chExt cx="4793032" cy="1935215"/>
          </a:xfrm>
          <a:solidFill>
            <a:schemeClr val="accent1">
              <a:lumMod val="20000"/>
              <a:lumOff val="80000"/>
            </a:schemeClr>
          </a:solidFill>
        </p:grpSpPr>
        <p:sp>
          <p:nvSpPr>
            <p:cNvPr id="14" name="正方形/長方形 13"/>
            <p:cNvSpPr/>
            <p:nvPr userDrawn="1"/>
          </p:nvSpPr>
          <p:spPr>
            <a:xfrm>
              <a:off x="792895" y="1183060"/>
              <a:ext cx="4500500" cy="1935215"/>
            </a:xfrm>
            <a:prstGeom prst="rect">
              <a:avLst/>
            </a:prstGeom>
            <a:grp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5" name="二等辺三角形 14"/>
            <p:cNvSpPr/>
            <p:nvPr userDrawn="1"/>
          </p:nvSpPr>
          <p:spPr>
            <a:xfrm rot="5400000">
              <a:off x="5124176" y="2488148"/>
              <a:ext cx="495955" cy="427547"/>
            </a:xfrm>
            <a:prstGeom prst="triangle">
              <a:avLst/>
            </a:prstGeom>
            <a:grp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grpSp>
        <p:nvGrpSpPr>
          <p:cNvPr id="16" name="グループ化 15"/>
          <p:cNvGrpSpPr/>
          <p:nvPr userDrawn="1"/>
        </p:nvGrpSpPr>
        <p:grpSpPr>
          <a:xfrm rot="10800000">
            <a:off x="11980312" y="1868654"/>
            <a:ext cx="4793032" cy="1935215"/>
            <a:chOff x="792895" y="4243400"/>
            <a:chExt cx="4793032" cy="1935215"/>
          </a:xfrm>
          <a:solidFill>
            <a:schemeClr val="accent1">
              <a:lumMod val="20000"/>
              <a:lumOff val="80000"/>
            </a:schemeClr>
          </a:solidFill>
        </p:grpSpPr>
        <p:sp>
          <p:nvSpPr>
            <p:cNvPr id="17" name="正方形/長方形 16"/>
            <p:cNvSpPr/>
            <p:nvPr userDrawn="1"/>
          </p:nvSpPr>
          <p:spPr>
            <a:xfrm>
              <a:off x="792895" y="4243400"/>
              <a:ext cx="4500500" cy="1935215"/>
            </a:xfrm>
            <a:prstGeom prst="rect">
              <a:avLst/>
            </a:prstGeom>
            <a:grp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8" name="二等辺三角形 17"/>
            <p:cNvSpPr/>
            <p:nvPr userDrawn="1"/>
          </p:nvSpPr>
          <p:spPr>
            <a:xfrm rot="5400000">
              <a:off x="5124176" y="4459564"/>
              <a:ext cx="495955" cy="427547"/>
            </a:xfrm>
            <a:prstGeom prst="triangle">
              <a:avLst/>
            </a:prstGeom>
            <a:grp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
        <p:nvSpPr>
          <p:cNvPr id="19" name="テキスト プレースホルダー 11"/>
          <p:cNvSpPr>
            <a:spLocks noGrp="1"/>
          </p:cNvSpPr>
          <p:nvPr>
            <p:ph type="body" sz="quarter" idx="18" hasCustomPrompt="1"/>
          </p:nvPr>
        </p:nvSpPr>
        <p:spPr>
          <a:xfrm>
            <a:off x="1361568" y="1996094"/>
            <a:ext cx="4312026" cy="1625815"/>
          </a:xfrm>
        </p:spPr>
        <p:txBody>
          <a:bodyPr anchor="ctr">
            <a:noAutofit/>
          </a:bodyPr>
          <a:lstStyle>
            <a:lvl1pPr algn="l">
              <a:lnSpc>
                <a:spcPct val="120000"/>
              </a:lnSpc>
              <a:spcBef>
                <a:spcPts val="0"/>
              </a:spcBef>
              <a:defRPr sz="1800">
                <a:solidFill>
                  <a:schemeClr val="tx1"/>
                </a:solidFill>
                <a:latin typeface="+mn-lt"/>
              </a:defRPr>
            </a:lvl1pPr>
          </a:lstStyle>
          <a:p>
            <a:pPr lvl="0"/>
            <a:r>
              <a:rPr lang="en-US" altLang="ja-JP"/>
              <a:t>Text Here</a:t>
            </a:r>
            <a:endParaRPr lang="en-US"/>
          </a:p>
        </p:txBody>
      </p:sp>
      <p:sp>
        <p:nvSpPr>
          <p:cNvPr id="20" name="テキスト プレースホルダー 11"/>
          <p:cNvSpPr>
            <a:spLocks noGrp="1"/>
          </p:cNvSpPr>
          <p:nvPr>
            <p:ph type="body" sz="quarter" idx="19" hasCustomPrompt="1"/>
          </p:nvPr>
        </p:nvSpPr>
        <p:spPr>
          <a:xfrm>
            <a:off x="1361568" y="5084048"/>
            <a:ext cx="4312026" cy="1625815"/>
          </a:xfrm>
        </p:spPr>
        <p:txBody>
          <a:bodyPr anchor="ctr">
            <a:noAutofit/>
          </a:bodyPr>
          <a:lstStyle>
            <a:lvl1pPr algn="l">
              <a:lnSpc>
                <a:spcPct val="120000"/>
              </a:lnSpc>
              <a:spcBef>
                <a:spcPts val="0"/>
              </a:spcBef>
              <a:defRPr sz="1800">
                <a:solidFill>
                  <a:schemeClr val="tx1"/>
                </a:solidFill>
                <a:latin typeface="+mn-lt"/>
              </a:defRPr>
            </a:lvl1pPr>
          </a:lstStyle>
          <a:p>
            <a:pPr lvl="0"/>
            <a:r>
              <a:rPr lang="en-US" altLang="ja-JP"/>
              <a:t>Text Here</a:t>
            </a:r>
            <a:endParaRPr lang="en-US"/>
          </a:p>
        </p:txBody>
      </p:sp>
      <p:sp>
        <p:nvSpPr>
          <p:cNvPr id="21" name="テキスト プレースホルダー 11"/>
          <p:cNvSpPr>
            <a:spLocks noGrp="1"/>
          </p:cNvSpPr>
          <p:nvPr>
            <p:ph type="body" sz="quarter" idx="20" hasCustomPrompt="1"/>
          </p:nvPr>
        </p:nvSpPr>
        <p:spPr>
          <a:xfrm>
            <a:off x="12338561" y="2003668"/>
            <a:ext cx="4312026" cy="1625815"/>
          </a:xfrm>
        </p:spPr>
        <p:txBody>
          <a:bodyPr anchor="ctr">
            <a:noAutofit/>
          </a:bodyPr>
          <a:lstStyle>
            <a:lvl1pPr algn="l">
              <a:lnSpc>
                <a:spcPct val="120000"/>
              </a:lnSpc>
              <a:spcBef>
                <a:spcPts val="0"/>
              </a:spcBef>
              <a:defRPr sz="1800">
                <a:solidFill>
                  <a:schemeClr val="tx1"/>
                </a:solidFill>
                <a:latin typeface="+mn-lt"/>
              </a:defRPr>
            </a:lvl1pPr>
          </a:lstStyle>
          <a:p>
            <a:pPr lvl="0"/>
            <a:r>
              <a:rPr lang="en-US" altLang="ja-JP"/>
              <a:t>Text Here</a:t>
            </a:r>
            <a:endParaRPr lang="en-US"/>
          </a:p>
        </p:txBody>
      </p:sp>
      <p:sp>
        <p:nvSpPr>
          <p:cNvPr id="22" name="テキスト プレースホルダー 11"/>
          <p:cNvSpPr>
            <a:spLocks noGrp="1"/>
          </p:cNvSpPr>
          <p:nvPr>
            <p:ph type="body" sz="quarter" idx="21" hasCustomPrompt="1"/>
          </p:nvPr>
        </p:nvSpPr>
        <p:spPr>
          <a:xfrm>
            <a:off x="12392020" y="5084048"/>
            <a:ext cx="4312026" cy="1625815"/>
          </a:xfrm>
        </p:spPr>
        <p:txBody>
          <a:bodyPr anchor="ctr">
            <a:noAutofit/>
          </a:bodyPr>
          <a:lstStyle>
            <a:lvl1pPr algn="l">
              <a:lnSpc>
                <a:spcPct val="120000"/>
              </a:lnSpc>
              <a:spcBef>
                <a:spcPts val="0"/>
              </a:spcBef>
              <a:defRPr sz="1800">
                <a:solidFill>
                  <a:schemeClr val="tx1"/>
                </a:solidFill>
                <a:latin typeface="+mn-lt"/>
              </a:defRPr>
            </a:lvl1pPr>
          </a:lstStyle>
          <a:p>
            <a:pPr lvl="0"/>
            <a:r>
              <a:rPr lang="en-US" altLang="ja-JP"/>
              <a:t>Text Here</a:t>
            </a:r>
            <a:endParaRPr lang="en-US"/>
          </a:p>
        </p:txBody>
      </p:sp>
      <p:sp>
        <p:nvSpPr>
          <p:cNvPr id="23" name="タイトル 1"/>
          <p:cNvSpPr>
            <a:spLocks noGrp="1"/>
          </p:cNvSpPr>
          <p:nvPr>
            <p:ph type="title" hasCustomPrompt="1"/>
          </p:nvPr>
        </p:nvSpPr>
        <p:spPr>
          <a:xfrm>
            <a:off x="637261" y="192950"/>
            <a:ext cx="16741860" cy="1125125"/>
          </a:xfrm>
        </p:spPr>
        <p:txBody>
          <a:bodyPr/>
          <a:lstStyle>
            <a:lvl1pPr>
              <a:defRPr spc="1500" baseline="0"/>
            </a:lvl1pPr>
          </a:lstStyle>
          <a:p>
            <a:r>
              <a:rPr lang="en-US" altLang="ja-JP"/>
              <a:t>SLIDE TITLE HERE</a:t>
            </a:r>
            <a:endParaRPr kumimoji="1" lang="ja-JP" altLang="en-US"/>
          </a:p>
        </p:txBody>
      </p:sp>
      <p:sp>
        <p:nvSpPr>
          <p:cNvPr id="24" name="テキスト プレースホルダー 11"/>
          <p:cNvSpPr>
            <a:spLocks noGrp="1"/>
          </p:cNvSpPr>
          <p:nvPr>
            <p:ph type="body" sz="quarter" idx="16" hasCustomPrompt="1"/>
          </p:nvPr>
        </p:nvSpPr>
        <p:spPr>
          <a:xfrm>
            <a:off x="2493649" y="7843800"/>
            <a:ext cx="13298280" cy="1350150"/>
          </a:xfrm>
        </p:spPr>
        <p:txBody>
          <a:bodyPr anchor="t">
            <a:noAutofit/>
          </a:bodyPr>
          <a:lstStyle>
            <a:lvl1pPr algn="ctr">
              <a:lnSpc>
                <a:spcPct val="120000"/>
              </a:lnSpc>
              <a:defRPr sz="2000">
                <a:solidFill>
                  <a:schemeClr val="tx1"/>
                </a:solidFill>
                <a:latin typeface="+mn-lt"/>
              </a:defRPr>
            </a:lvl1pPr>
          </a:lstStyle>
          <a:p>
            <a:pPr lvl="0"/>
            <a:r>
              <a:rPr lang="en-US" altLang="ja-JP"/>
              <a:t>Text Here</a:t>
            </a:r>
            <a:endParaRPr lang="en-US"/>
          </a:p>
        </p:txBody>
      </p:sp>
    </p:spTree>
    <p:extLst>
      <p:ext uri="{BB962C8B-B14F-4D97-AF65-F5344CB8AC3E}">
        <p14:creationId xmlns:p14="http://schemas.microsoft.com/office/powerpoint/2010/main" val="297390675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ircle Diagram">
    <p:spTree>
      <p:nvGrpSpPr>
        <p:cNvPr id="1" name=""/>
        <p:cNvGrpSpPr/>
        <p:nvPr/>
      </p:nvGrpSpPr>
      <p:grpSpPr>
        <a:xfrm>
          <a:off x="0" y="0"/>
          <a:ext cx="0" cy="0"/>
          <a:chOff x="0" y="0"/>
          <a:chExt cx="0" cy="0"/>
        </a:xfrm>
      </p:grpSpPr>
      <p:sp>
        <p:nvSpPr>
          <p:cNvPr id="5" name="円/楕円 4"/>
          <p:cNvSpPr/>
          <p:nvPr userDrawn="1"/>
        </p:nvSpPr>
        <p:spPr>
          <a:xfrm>
            <a:off x="5992856" y="2443200"/>
            <a:ext cx="6300700" cy="6300700"/>
          </a:xfrm>
          <a:prstGeom prst="ellipse">
            <a:avLst/>
          </a:prstGeom>
          <a:solidFill>
            <a:schemeClr val="bg1">
              <a:lumMod val="95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円/楕円 10"/>
          <p:cNvSpPr>
            <a:spLocks noChangeAspect="1"/>
          </p:cNvSpPr>
          <p:nvPr userDrawn="1"/>
        </p:nvSpPr>
        <p:spPr>
          <a:xfrm>
            <a:off x="5992856" y="2443200"/>
            <a:ext cx="6300700" cy="6300700"/>
          </a:xfrm>
          <a:prstGeom prst="ellipse">
            <a:avLst/>
          </a:prstGeom>
          <a:solidFill>
            <a:schemeClr val="accent1">
              <a:lumMod val="5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hasCustomPrompt="1"/>
          </p:nvPr>
        </p:nvSpPr>
        <p:spPr>
          <a:xfrm>
            <a:off x="637261" y="192950"/>
            <a:ext cx="16741860" cy="1125125"/>
          </a:xfrm>
        </p:spPr>
        <p:txBody>
          <a:bodyPr/>
          <a:lstStyle>
            <a:lvl1pPr>
              <a:defRPr spc="1500" baseline="0"/>
            </a:lvl1pPr>
          </a:lstStyle>
          <a:p>
            <a:r>
              <a:rPr lang="en-US" altLang="ja-JP"/>
              <a:t>SLIDE TITLE HERE</a:t>
            </a:r>
            <a:endParaRPr kumimoji="1" lang="ja-JP" altLang="en-US"/>
          </a:p>
        </p:txBody>
      </p:sp>
      <p:sp>
        <p:nvSpPr>
          <p:cNvPr id="3" name="フッター プレースホルダー 2"/>
          <p:cNvSpPr>
            <a:spLocks noGrp="1"/>
          </p:cNvSpPr>
          <p:nvPr>
            <p:ph type="ftr" sz="quarter" idx="10"/>
          </p:nvPr>
        </p:nvSpPr>
        <p:spPr>
          <a:xfrm>
            <a:off x="9413236" y="9591367"/>
            <a:ext cx="7776864" cy="547688"/>
          </a:xfrm>
          <a:prstGeom prst="rect">
            <a:avLst/>
          </a:prstGeom>
        </p:spPr>
        <p:txBody>
          <a:bodyPr/>
          <a:lstStyle/>
          <a:p>
            <a:r>
              <a:rPr lang="en-US"/>
              <a:t>The Power of PowerPoint | thepopp.com</a:t>
            </a:r>
          </a:p>
        </p:txBody>
      </p:sp>
      <p:sp>
        <p:nvSpPr>
          <p:cNvPr id="4" name="スライド番号プレースホルダー 3"/>
          <p:cNvSpPr>
            <a:spLocks noGrp="1"/>
          </p:cNvSpPr>
          <p:nvPr>
            <p:ph type="sldNum" sz="quarter" idx="11"/>
          </p:nvPr>
        </p:nvSpPr>
        <p:spPr>
          <a:xfrm>
            <a:off x="17371930" y="9591367"/>
            <a:ext cx="907291" cy="547688"/>
          </a:xfrm>
        </p:spPr>
        <p:txBody>
          <a:bodyPr/>
          <a:lstStyle/>
          <a:p>
            <a:fld id="{387164BF-D67A-46C0-81D2-5BAF67C00C80}" type="slidenum">
              <a:rPr lang="en-US" smtClean="0"/>
              <a:pPr/>
              <a:t>‹#›</a:t>
            </a:fld>
            <a:endParaRPr lang="en-US"/>
          </a:p>
        </p:txBody>
      </p:sp>
      <p:sp>
        <p:nvSpPr>
          <p:cNvPr id="10" name="円/楕円 9"/>
          <p:cNvSpPr>
            <a:spLocks noChangeAspect="1"/>
          </p:cNvSpPr>
          <p:nvPr userDrawn="1"/>
        </p:nvSpPr>
        <p:spPr>
          <a:xfrm>
            <a:off x="6399353" y="3256194"/>
            <a:ext cx="5487706" cy="5487706"/>
          </a:xfrm>
          <a:prstGeom prst="ellipse">
            <a:avLst/>
          </a:prstGeom>
          <a:solidFill>
            <a:schemeClr val="accent1">
              <a:lumMod val="75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円/楕円 8"/>
          <p:cNvSpPr>
            <a:spLocks noChangeAspect="1"/>
          </p:cNvSpPr>
          <p:nvPr userDrawn="1"/>
        </p:nvSpPr>
        <p:spPr>
          <a:xfrm>
            <a:off x="6805850" y="4069187"/>
            <a:ext cx="4674713" cy="4674713"/>
          </a:xfrm>
          <a:prstGeom prst="ellipse">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円/楕円 7"/>
          <p:cNvSpPr>
            <a:spLocks noChangeAspect="1"/>
          </p:cNvSpPr>
          <p:nvPr userDrawn="1"/>
        </p:nvSpPr>
        <p:spPr>
          <a:xfrm>
            <a:off x="7212347" y="4882181"/>
            <a:ext cx="3861719" cy="3861719"/>
          </a:xfrm>
          <a:prstGeom prst="ellipse">
            <a:avLst/>
          </a:prstGeom>
          <a:solidFill>
            <a:schemeClr val="accent1">
              <a:lumMod val="60000"/>
              <a:lumOff val="4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円/楕円 6"/>
          <p:cNvSpPr/>
          <p:nvPr userDrawn="1"/>
        </p:nvSpPr>
        <p:spPr>
          <a:xfrm>
            <a:off x="7618843" y="5695174"/>
            <a:ext cx="3048726" cy="3048726"/>
          </a:xfrm>
          <a:prstGeom prst="ellipse">
            <a:avLst/>
          </a:prstGeom>
          <a:solidFill>
            <a:schemeClr val="accent1">
              <a:lumMod val="40000"/>
              <a:lumOff val="6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円/楕円 5"/>
          <p:cNvSpPr/>
          <p:nvPr userDrawn="1"/>
        </p:nvSpPr>
        <p:spPr>
          <a:xfrm>
            <a:off x="8025340" y="6508168"/>
            <a:ext cx="2235732" cy="2235732"/>
          </a:xfrm>
          <a:prstGeom prst="ellipse">
            <a:avLst/>
          </a:prstGeom>
          <a:solidFill>
            <a:schemeClr val="accent1">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プレースホルダー 11"/>
          <p:cNvSpPr>
            <a:spLocks noGrp="1"/>
          </p:cNvSpPr>
          <p:nvPr>
            <p:ph type="body" sz="quarter" idx="18" hasCustomPrompt="1"/>
          </p:nvPr>
        </p:nvSpPr>
        <p:spPr>
          <a:xfrm>
            <a:off x="8013777" y="7337131"/>
            <a:ext cx="2258859" cy="585065"/>
          </a:xfrm>
        </p:spPr>
        <p:txBody>
          <a:bodyPr anchor="ctr">
            <a:noAutofit/>
          </a:bodyPr>
          <a:lstStyle>
            <a:lvl1pPr algn="ctr">
              <a:lnSpc>
                <a:spcPct val="120000"/>
              </a:lnSpc>
              <a:defRPr sz="2000">
                <a:solidFill>
                  <a:schemeClr val="tx1"/>
                </a:solidFill>
                <a:latin typeface="+mj-lt"/>
              </a:defRPr>
            </a:lvl1pPr>
          </a:lstStyle>
          <a:p>
            <a:pPr lvl="0"/>
            <a:r>
              <a:rPr lang="en-US" altLang="ja-JP"/>
              <a:t>Text Here</a:t>
            </a:r>
            <a:endParaRPr lang="en-US"/>
          </a:p>
        </p:txBody>
      </p:sp>
      <p:sp>
        <p:nvSpPr>
          <p:cNvPr id="13" name="テキスト プレースホルダー 11"/>
          <p:cNvSpPr>
            <a:spLocks noGrp="1"/>
          </p:cNvSpPr>
          <p:nvPr>
            <p:ph type="body" sz="quarter" idx="19" hasCustomPrompt="1"/>
          </p:nvPr>
        </p:nvSpPr>
        <p:spPr>
          <a:xfrm>
            <a:off x="8013777" y="5821478"/>
            <a:ext cx="2258859" cy="585065"/>
          </a:xfrm>
        </p:spPr>
        <p:txBody>
          <a:bodyPr anchor="ctr">
            <a:noAutofit/>
          </a:bodyPr>
          <a:lstStyle>
            <a:lvl1pPr algn="ctr">
              <a:lnSpc>
                <a:spcPct val="120000"/>
              </a:lnSpc>
              <a:defRPr sz="2000">
                <a:solidFill>
                  <a:schemeClr val="tx1"/>
                </a:solidFill>
                <a:latin typeface="+mj-lt"/>
              </a:defRPr>
            </a:lvl1pPr>
          </a:lstStyle>
          <a:p>
            <a:pPr lvl="0"/>
            <a:r>
              <a:rPr lang="en-US" altLang="ja-JP"/>
              <a:t>Text Here</a:t>
            </a:r>
            <a:endParaRPr lang="en-US"/>
          </a:p>
        </p:txBody>
      </p:sp>
      <p:sp>
        <p:nvSpPr>
          <p:cNvPr id="14" name="テキスト プレースホルダー 11"/>
          <p:cNvSpPr>
            <a:spLocks noGrp="1"/>
          </p:cNvSpPr>
          <p:nvPr>
            <p:ph type="body" sz="quarter" idx="20" hasCustomPrompt="1"/>
          </p:nvPr>
        </p:nvSpPr>
        <p:spPr>
          <a:xfrm>
            <a:off x="8013777" y="5008485"/>
            <a:ext cx="2258859" cy="585065"/>
          </a:xfrm>
        </p:spPr>
        <p:txBody>
          <a:bodyPr anchor="ctr">
            <a:noAutofit/>
          </a:bodyPr>
          <a:lstStyle>
            <a:lvl1pPr algn="ctr">
              <a:lnSpc>
                <a:spcPct val="120000"/>
              </a:lnSpc>
              <a:defRPr sz="2000">
                <a:solidFill>
                  <a:schemeClr val="tx1"/>
                </a:solidFill>
                <a:latin typeface="+mj-lt"/>
              </a:defRPr>
            </a:lvl1pPr>
          </a:lstStyle>
          <a:p>
            <a:pPr lvl="0"/>
            <a:r>
              <a:rPr lang="en-US" altLang="ja-JP"/>
              <a:t>Text Here</a:t>
            </a:r>
            <a:endParaRPr lang="en-US"/>
          </a:p>
        </p:txBody>
      </p:sp>
      <p:sp>
        <p:nvSpPr>
          <p:cNvPr id="15" name="テキスト プレースホルダー 11"/>
          <p:cNvSpPr>
            <a:spLocks noGrp="1"/>
          </p:cNvSpPr>
          <p:nvPr>
            <p:ph type="body" sz="quarter" idx="21" hasCustomPrompt="1"/>
          </p:nvPr>
        </p:nvSpPr>
        <p:spPr>
          <a:xfrm>
            <a:off x="8013777" y="4141776"/>
            <a:ext cx="2258859" cy="585065"/>
          </a:xfrm>
        </p:spPr>
        <p:txBody>
          <a:bodyPr anchor="ctr">
            <a:noAutofit/>
          </a:bodyPr>
          <a:lstStyle>
            <a:lvl1pPr algn="ctr">
              <a:lnSpc>
                <a:spcPct val="120000"/>
              </a:lnSpc>
              <a:defRPr sz="2000">
                <a:solidFill>
                  <a:schemeClr val="bg1"/>
                </a:solidFill>
                <a:latin typeface="+mj-lt"/>
              </a:defRPr>
            </a:lvl1pPr>
          </a:lstStyle>
          <a:p>
            <a:pPr lvl="0"/>
            <a:r>
              <a:rPr lang="en-US" altLang="ja-JP"/>
              <a:t>Text Here</a:t>
            </a:r>
            <a:endParaRPr lang="en-US"/>
          </a:p>
        </p:txBody>
      </p:sp>
      <p:sp>
        <p:nvSpPr>
          <p:cNvPr id="16" name="テキスト プレースホルダー 11"/>
          <p:cNvSpPr>
            <a:spLocks noGrp="1"/>
          </p:cNvSpPr>
          <p:nvPr>
            <p:ph type="body" sz="quarter" idx="22" hasCustomPrompt="1"/>
          </p:nvPr>
        </p:nvSpPr>
        <p:spPr>
          <a:xfrm>
            <a:off x="8013777" y="3331686"/>
            <a:ext cx="2258859" cy="585065"/>
          </a:xfrm>
        </p:spPr>
        <p:txBody>
          <a:bodyPr anchor="ctr">
            <a:noAutofit/>
          </a:bodyPr>
          <a:lstStyle>
            <a:lvl1pPr algn="ctr">
              <a:lnSpc>
                <a:spcPct val="120000"/>
              </a:lnSpc>
              <a:defRPr sz="2000">
                <a:solidFill>
                  <a:schemeClr val="bg1"/>
                </a:solidFill>
                <a:latin typeface="+mj-lt"/>
              </a:defRPr>
            </a:lvl1pPr>
          </a:lstStyle>
          <a:p>
            <a:pPr lvl="0"/>
            <a:r>
              <a:rPr lang="en-US" altLang="ja-JP"/>
              <a:t>Text Here</a:t>
            </a:r>
            <a:endParaRPr lang="en-US"/>
          </a:p>
        </p:txBody>
      </p:sp>
      <p:sp>
        <p:nvSpPr>
          <p:cNvPr id="17" name="テキスト プレースホルダー 11"/>
          <p:cNvSpPr>
            <a:spLocks noGrp="1"/>
          </p:cNvSpPr>
          <p:nvPr>
            <p:ph type="body" sz="quarter" idx="23" hasCustomPrompt="1"/>
          </p:nvPr>
        </p:nvSpPr>
        <p:spPr>
          <a:xfrm>
            <a:off x="8013777" y="2521596"/>
            <a:ext cx="2258859" cy="585065"/>
          </a:xfrm>
        </p:spPr>
        <p:txBody>
          <a:bodyPr anchor="ctr">
            <a:noAutofit/>
          </a:bodyPr>
          <a:lstStyle>
            <a:lvl1pPr algn="ctr">
              <a:lnSpc>
                <a:spcPct val="120000"/>
              </a:lnSpc>
              <a:defRPr sz="2000">
                <a:solidFill>
                  <a:schemeClr val="bg1"/>
                </a:solidFill>
                <a:latin typeface="+mj-lt"/>
              </a:defRPr>
            </a:lvl1pPr>
          </a:lstStyle>
          <a:p>
            <a:pPr lvl="0"/>
            <a:r>
              <a:rPr lang="en-US" altLang="ja-JP"/>
              <a:t>Text Here</a:t>
            </a:r>
            <a:endParaRPr lang="en-US"/>
          </a:p>
        </p:txBody>
      </p:sp>
      <p:cxnSp>
        <p:nvCxnSpPr>
          <p:cNvPr id="19" name="直線コネクタ 18"/>
          <p:cNvCxnSpPr/>
          <p:nvPr userDrawn="1"/>
        </p:nvCxnSpPr>
        <p:spPr>
          <a:xfrm flipH="1">
            <a:off x="10268332" y="2836631"/>
            <a:ext cx="2617548" cy="0"/>
          </a:xfrm>
          <a:prstGeom prst="line">
            <a:avLst/>
          </a:prstGeom>
          <a:ln w="12700">
            <a:solidFill>
              <a:schemeClr val="accent1">
                <a:lumMod val="50000"/>
              </a:schemeClr>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userDrawn="1"/>
        </p:nvCxnSpPr>
        <p:spPr>
          <a:xfrm flipH="1">
            <a:off x="5490542" y="3691726"/>
            <a:ext cx="2527539" cy="0"/>
          </a:xfrm>
          <a:prstGeom prst="line">
            <a:avLst/>
          </a:prstGeom>
          <a:ln w="12700">
            <a:solidFill>
              <a:schemeClr val="accent1">
                <a:lumMod val="75000"/>
              </a:schemeClr>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userDrawn="1"/>
        </p:nvCxnSpPr>
        <p:spPr>
          <a:xfrm flipH="1">
            <a:off x="10358341" y="4501816"/>
            <a:ext cx="2527539" cy="0"/>
          </a:xfrm>
          <a:prstGeom prst="line">
            <a:avLst/>
          </a:prstGeom>
          <a:ln w="12700">
            <a:solidFill>
              <a:schemeClr val="accent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userDrawn="1"/>
        </p:nvCxnSpPr>
        <p:spPr>
          <a:xfrm flipH="1">
            <a:off x="5497801" y="5356911"/>
            <a:ext cx="2527539" cy="0"/>
          </a:xfrm>
          <a:prstGeom prst="line">
            <a:avLst/>
          </a:prstGeom>
          <a:ln w="12700">
            <a:solidFill>
              <a:schemeClr val="accent1">
                <a:lumMod val="60000"/>
                <a:lumOff val="40000"/>
              </a:schemeClr>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userDrawn="1"/>
        </p:nvCxnSpPr>
        <p:spPr>
          <a:xfrm flipH="1">
            <a:off x="10216069" y="6167001"/>
            <a:ext cx="2669811" cy="0"/>
          </a:xfrm>
          <a:prstGeom prst="line">
            <a:avLst/>
          </a:prstGeom>
          <a:ln w="12700">
            <a:solidFill>
              <a:schemeClr val="accent1">
                <a:lumMod val="40000"/>
                <a:lumOff val="60000"/>
              </a:schemeClr>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userDrawn="1"/>
        </p:nvCxnSpPr>
        <p:spPr>
          <a:xfrm flipH="1">
            <a:off x="5497801" y="6977091"/>
            <a:ext cx="2925325" cy="0"/>
          </a:xfrm>
          <a:prstGeom prst="line">
            <a:avLst/>
          </a:prstGeom>
          <a:ln w="12700">
            <a:solidFill>
              <a:schemeClr val="accent1">
                <a:lumMod val="20000"/>
                <a:lumOff val="80000"/>
              </a:schemeClr>
            </a:solidFill>
            <a:prstDash val="solid"/>
            <a:tailEnd type="none"/>
          </a:ln>
        </p:spPr>
        <p:style>
          <a:lnRef idx="1">
            <a:schemeClr val="accent1"/>
          </a:lnRef>
          <a:fillRef idx="0">
            <a:schemeClr val="accent1"/>
          </a:fillRef>
          <a:effectRef idx="0">
            <a:schemeClr val="accent1"/>
          </a:effectRef>
          <a:fontRef idx="minor">
            <a:schemeClr val="tx1"/>
          </a:fontRef>
        </p:style>
      </p:cxnSp>
      <p:sp>
        <p:nvSpPr>
          <p:cNvPr id="32" name="テキスト プレースホルダー 11"/>
          <p:cNvSpPr>
            <a:spLocks noGrp="1"/>
          </p:cNvSpPr>
          <p:nvPr>
            <p:ph type="body" sz="quarter" idx="24" hasCustomPrompt="1"/>
          </p:nvPr>
        </p:nvSpPr>
        <p:spPr>
          <a:xfrm>
            <a:off x="13013636" y="3017852"/>
            <a:ext cx="4860540" cy="898900"/>
          </a:xfrm>
        </p:spPr>
        <p:txBody>
          <a:bodyPr anchor="t">
            <a:noAutofit/>
          </a:bodyPr>
          <a:lstStyle>
            <a:lvl1pPr algn="l">
              <a:lnSpc>
                <a:spcPct val="120000"/>
              </a:lnSpc>
              <a:spcBef>
                <a:spcPts val="0"/>
              </a:spcBef>
              <a:defRPr sz="1800">
                <a:solidFill>
                  <a:schemeClr val="tx1"/>
                </a:solidFill>
                <a:latin typeface="+mn-lt"/>
              </a:defRPr>
            </a:lvl1pPr>
          </a:lstStyle>
          <a:p>
            <a:pPr lvl="0"/>
            <a:r>
              <a:rPr lang="en-US" altLang="ja-JP"/>
              <a:t>Text Here</a:t>
            </a:r>
            <a:endParaRPr lang="en-US"/>
          </a:p>
        </p:txBody>
      </p:sp>
      <p:sp>
        <p:nvSpPr>
          <p:cNvPr id="33" name="テキスト プレースホルダー 11"/>
          <p:cNvSpPr>
            <a:spLocks noGrp="1"/>
          </p:cNvSpPr>
          <p:nvPr>
            <p:ph type="body" sz="quarter" idx="25" hasCustomPrompt="1"/>
          </p:nvPr>
        </p:nvSpPr>
        <p:spPr>
          <a:xfrm>
            <a:off x="13013636" y="2476591"/>
            <a:ext cx="4860540" cy="645023"/>
          </a:xfrm>
        </p:spPr>
        <p:txBody>
          <a:bodyPr anchor="b">
            <a:noAutofit/>
          </a:bodyPr>
          <a:lstStyle>
            <a:lvl1pPr algn="l">
              <a:lnSpc>
                <a:spcPct val="120000"/>
              </a:lnSpc>
              <a:defRPr sz="2400" spc="300">
                <a:solidFill>
                  <a:schemeClr val="accent1"/>
                </a:solidFill>
                <a:latin typeface="+mj-lt"/>
              </a:defRPr>
            </a:lvl1pPr>
          </a:lstStyle>
          <a:p>
            <a:pPr lvl="0"/>
            <a:r>
              <a:rPr lang="en-US" altLang="ja-JP"/>
              <a:t>TEXT HERE</a:t>
            </a:r>
            <a:endParaRPr lang="en-US"/>
          </a:p>
        </p:txBody>
      </p:sp>
      <p:sp>
        <p:nvSpPr>
          <p:cNvPr id="34" name="テキスト プレースホルダー 11"/>
          <p:cNvSpPr>
            <a:spLocks noGrp="1"/>
          </p:cNvSpPr>
          <p:nvPr>
            <p:ph type="body" sz="quarter" idx="26" hasCustomPrompt="1"/>
          </p:nvPr>
        </p:nvSpPr>
        <p:spPr>
          <a:xfrm>
            <a:off x="13013636" y="4683037"/>
            <a:ext cx="4860540" cy="898900"/>
          </a:xfrm>
        </p:spPr>
        <p:txBody>
          <a:bodyPr anchor="t">
            <a:noAutofit/>
          </a:bodyPr>
          <a:lstStyle>
            <a:lvl1pPr algn="l">
              <a:lnSpc>
                <a:spcPct val="120000"/>
              </a:lnSpc>
              <a:spcBef>
                <a:spcPts val="0"/>
              </a:spcBef>
              <a:defRPr sz="1800">
                <a:solidFill>
                  <a:schemeClr val="tx1"/>
                </a:solidFill>
                <a:latin typeface="+mn-lt"/>
              </a:defRPr>
            </a:lvl1pPr>
          </a:lstStyle>
          <a:p>
            <a:pPr lvl="0"/>
            <a:r>
              <a:rPr lang="en-US" altLang="ja-JP"/>
              <a:t>Text Here</a:t>
            </a:r>
            <a:endParaRPr lang="en-US"/>
          </a:p>
        </p:txBody>
      </p:sp>
      <p:sp>
        <p:nvSpPr>
          <p:cNvPr id="35" name="テキスト プレースホルダー 11"/>
          <p:cNvSpPr>
            <a:spLocks noGrp="1"/>
          </p:cNvSpPr>
          <p:nvPr>
            <p:ph type="body" sz="quarter" idx="27" hasCustomPrompt="1"/>
          </p:nvPr>
        </p:nvSpPr>
        <p:spPr>
          <a:xfrm>
            <a:off x="13013636" y="4141776"/>
            <a:ext cx="4860540" cy="645023"/>
          </a:xfrm>
        </p:spPr>
        <p:txBody>
          <a:bodyPr anchor="b">
            <a:noAutofit/>
          </a:bodyPr>
          <a:lstStyle>
            <a:lvl1pPr algn="l">
              <a:lnSpc>
                <a:spcPct val="120000"/>
              </a:lnSpc>
              <a:defRPr sz="2400" spc="300">
                <a:solidFill>
                  <a:schemeClr val="accent1"/>
                </a:solidFill>
                <a:latin typeface="+mj-lt"/>
              </a:defRPr>
            </a:lvl1pPr>
          </a:lstStyle>
          <a:p>
            <a:pPr lvl="0"/>
            <a:r>
              <a:rPr lang="en-US" altLang="ja-JP"/>
              <a:t>TEXT HERE</a:t>
            </a:r>
            <a:endParaRPr lang="en-US"/>
          </a:p>
        </p:txBody>
      </p:sp>
      <p:sp>
        <p:nvSpPr>
          <p:cNvPr id="36" name="テキスト プレースホルダー 11"/>
          <p:cNvSpPr>
            <a:spLocks noGrp="1"/>
          </p:cNvSpPr>
          <p:nvPr>
            <p:ph type="body" sz="quarter" idx="28" hasCustomPrompt="1"/>
          </p:nvPr>
        </p:nvSpPr>
        <p:spPr>
          <a:xfrm>
            <a:off x="13013636" y="6348221"/>
            <a:ext cx="4860540" cy="898900"/>
          </a:xfrm>
        </p:spPr>
        <p:txBody>
          <a:bodyPr anchor="t">
            <a:noAutofit/>
          </a:bodyPr>
          <a:lstStyle>
            <a:lvl1pPr algn="l">
              <a:lnSpc>
                <a:spcPct val="120000"/>
              </a:lnSpc>
              <a:spcBef>
                <a:spcPts val="0"/>
              </a:spcBef>
              <a:defRPr sz="1800">
                <a:solidFill>
                  <a:schemeClr val="tx1"/>
                </a:solidFill>
                <a:latin typeface="+mn-lt"/>
              </a:defRPr>
            </a:lvl1pPr>
          </a:lstStyle>
          <a:p>
            <a:pPr lvl="0"/>
            <a:r>
              <a:rPr lang="en-US" altLang="ja-JP"/>
              <a:t>Text Here</a:t>
            </a:r>
            <a:endParaRPr lang="en-US"/>
          </a:p>
        </p:txBody>
      </p:sp>
      <p:sp>
        <p:nvSpPr>
          <p:cNvPr id="37" name="テキスト プレースホルダー 11"/>
          <p:cNvSpPr>
            <a:spLocks noGrp="1"/>
          </p:cNvSpPr>
          <p:nvPr>
            <p:ph type="body" sz="quarter" idx="29" hasCustomPrompt="1"/>
          </p:nvPr>
        </p:nvSpPr>
        <p:spPr>
          <a:xfrm>
            <a:off x="13013636" y="5806960"/>
            <a:ext cx="4860540" cy="645023"/>
          </a:xfrm>
        </p:spPr>
        <p:txBody>
          <a:bodyPr anchor="b">
            <a:noAutofit/>
          </a:bodyPr>
          <a:lstStyle>
            <a:lvl1pPr algn="l">
              <a:lnSpc>
                <a:spcPct val="120000"/>
              </a:lnSpc>
              <a:defRPr sz="2400" spc="300">
                <a:solidFill>
                  <a:schemeClr val="accent1"/>
                </a:solidFill>
                <a:latin typeface="+mj-lt"/>
              </a:defRPr>
            </a:lvl1pPr>
          </a:lstStyle>
          <a:p>
            <a:pPr lvl="0"/>
            <a:r>
              <a:rPr lang="en-US" altLang="ja-JP"/>
              <a:t>TEXT HERE</a:t>
            </a:r>
            <a:endParaRPr lang="en-US"/>
          </a:p>
        </p:txBody>
      </p:sp>
      <p:sp>
        <p:nvSpPr>
          <p:cNvPr id="38" name="テキスト プレースホルダー 11"/>
          <p:cNvSpPr>
            <a:spLocks noGrp="1"/>
          </p:cNvSpPr>
          <p:nvPr>
            <p:ph type="body" sz="quarter" idx="30" hasCustomPrompt="1"/>
          </p:nvPr>
        </p:nvSpPr>
        <p:spPr>
          <a:xfrm>
            <a:off x="637261" y="3885412"/>
            <a:ext cx="4860540" cy="898900"/>
          </a:xfrm>
        </p:spPr>
        <p:txBody>
          <a:bodyPr anchor="t">
            <a:noAutofit/>
          </a:bodyPr>
          <a:lstStyle>
            <a:lvl1pPr algn="r">
              <a:lnSpc>
                <a:spcPct val="120000"/>
              </a:lnSpc>
              <a:spcBef>
                <a:spcPts val="0"/>
              </a:spcBef>
              <a:defRPr sz="1800">
                <a:solidFill>
                  <a:schemeClr val="tx1"/>
                </a:solidFill>
                <a:latin typeface="+mn-lt"/>
              </a:defRPr>
            </a:lvl1pPr>
          </a:lstStyle>
          <a:p>
            <a:pPr lvl="0"/>
            <a:r>
              <a:rPr lang="en-US" altLang="ja-JP"/>
              <a:t>Text Here</a:t>
            </a:r>
            <a:endParaRPr lang="en-US"/>
          </a:p>
        </p:txBody>
      </p:sp>
      <p:sp>
        <p:nvSpPr>
          <p:cNvPr id="39" name="テキスト プレースホルダー 11"/>
          <p:cNvSpPr>
            <a:spLocks noGrp="1"/>
          </p:cNvSpPr>
          <p:nvPr>
            <p:ph type="body" sz="quarter" idx="31" hasCustomPrompt="1"/>
          </p:nvPr>
        </p:nvSpPr>
        <p:spPr>
          <a:xfrm>
            <a:off x="637261" y="3344151"/>
            <a:ext cx="4860540" cy="645023"/>
          </a:xfrm>
        </p:spPr>
        <p:txBody>
          <a:bodyPr anchor="b">
            <a:noAutofit/>
          </a:bodyPr>
          <a:lstStyle>
            <a:lvl1pPr algn="r">
              <a:lnSpc>
                <a:spcPct val="120000"/>
              </a:lnSpc>
              <a:defRPr sz="2400" spc="300">
                <a:solidFill>
                  <a:schemeClr val="accent1"/>
                </a:solidFill>
                <a:latin typeface="+mj-lt"/>
              </a:defRPr>
            </a:lvl1pPr>
          </a:lstStyle>
          <a:p>
            <a:pPr lvl="0"/>
            <a:r>
              <a:rPr lang="en-US" altLang="ja-JP"/>
              <a:t>TEXT HERE</a:t>
            </a:r>
            <a:endParaRPr lang="en-US"/>
          </a:p>
        </p:txBody>
      </p:sp>
      <p:sp>
        <p:nvSpPr>
          <p:cNvPr id="40" name="テキスト プレースホルダー 11"/>
          <p:cNvSpPr>
            <a:spLocks noGrp="1"/>
          </p:cNvSpPr>
          <p:nvPr>
            <p:ph type="body" sz="quarter" idx="32" hasCustomPrompt="1"/>
          </p:nvPr>
        </p:nvSpPr>
        <p:spPr>
          <a:xfrm>
            <a:off x="637261" y="5550597"/>
            <a:ext cx="4860540" cy="898900"/>
          </a:xfrm>
        </p:spPr>
        <p:txBody>
          <a:bodyPr anchor="t">
            <a:noAutofit/>
          </a:bodyPr>
          <a:lstStyle>
            <a:lvl1pPr algn="r">
              <a:lnSpc>
                <a:spcPct val="120000"/>
              </a:lnSpc>
              <a:spcBef>
                <a:spcPts val="0"/>
              </a:spcBef>
              <a:defRPr sz="1800">
                <a:solidFill>
                  <a:schemeClr val="tx1"/>
                </a:solidFill>
                <a:latin typeface="+mn-lt"/>
              </a:defRPr>
            </a:lvl1pPr>
          </a:lstStyle>
          <a:p>
            <a:pPr lvl="0"/>
            <a:r>
              <a:rPr lang="en-US" altLang="ja-JP"/>
              <a:t>Text Here</a:t>
            </a:r>
            <a:endParaRPr lang="en-US"/>
          </a:p>
        </p:txBody>
      </p:sp>
      <p:sp>
        <p:nvSpPr>
          <p:cNvPr id="41" name="テキスト プレースホルダー 11"/>
          <p:cNvSpPr>
            <a:spLocks noGrp="1"/>
          </p:cNvSpPr>
          <p:nvPr>
            <p:ph type="body" sz="quarter" idx="33" hasCustomPrompt="1"/>
          </p:nvPr>
        </p:nvSpPr>
        <p:spPr>
          <a:xfrm>
            <a:off x="637261" y="5009336"/>
            <a:ext cx="4860540" cy="645023"/>
          </a:xfrm>
        </p:spPr>
        <p:txBody>
          <a:bodyPr anchor="b">
            <a:noAutofit/>
          </a:bodyPr>
          <a:lstStyle>
            <a:lvl1pPr algn="r">
              <a:lnSpc>
                <a:spcPct val="120000"/>
              </a:lnSpc>
              <a:defRPr sz="2400" spc="300">
                <a:solidFill>
                  <a:schemeClr val="accent1"/>
                </a:solidFill>
                <a:latin typeface="+mj-lt"/>
              </a:defRPr>
            </a:lvl1pPr>
          </a:lstStyle>
          <a:p>
            <a:pPr lvl="0"/>
            <a:r>
              <a:rPr lang="en-US" altLang="ja-JP"/>
              <a:t>TEXT HERE</a:t>
            </a:r>
            <a:endParaRPr lang="en-US"/>
          </a:p>
        </p:txBody>
      </p:sp>
      <p:sp>
        <p:nvSpPr>
          <p:cNvPr id="42" name="テキスト プレースホルダー 11"/>
          <p:cNvSpPr>
            <a:spLocks noGrp="1"/>
          </p:cNvSpPr>
          <p:nvPr>
            <p:ph type="body" sz="quarter" idx="34" hasCustomPrompt="1"/>
          </p:nvPr>
        </p:nvSpPr>
        <p:spPr>
          <a:xfrm>
            <a:off x="637261" y="7215781"/>
            <a:ext cx="4860540" cy="898900"/>
          </a:xfrm>
        </p:spPr>
        <p:txBody>
          <a:bodyPr anchor="t">
            <a:noAutofit/>
          </a:bodyPr>
          <a:lstStyle>
            <a:lvl1pPr algn="r">
              <a:lnSpc>
                <a:spcPct val="120000"/>
              </a:lnSpc>
              <a:spcBef>
                <a:spcPts val="0"/>
              </a:spcBef>
              <a:defRPr sz="1800">
                <a:solidFill>
                  <a:schemeClr val="tx1"/>
                </a:solidFill>
                <a:latin typeface="+mn-lt"/>
              </a:defRPr>
            </a:lvl1pPr>
          </a:lstStyle>
          <a:p>
            <a:pPr lvl="0"/>
            <a:r>
              <a:rPr lang="en-US" altLang="ja-JP"/>
              <a:t>Text Here</a:t>
            </a:r>
            <a:endParaRPr lang="en-US"/>
          </a:p>
        </p:txBody>
      </p:sp>
      <p:sp>
        <p:nvSpPr>
          <p:cNvPr id="43" name="テキスト プレースホルダー 11"/>
          <p:cNvSpPr>
            <a:spLocks noGrp="1"/>
          </p:cNvSpPr>
          <p:nvPr>
            <p:ph type="body" sz="quarter" idx="35" hasCustomPrompt="1"/>
          </p:nvPr>
        </p:nvSpPr>
        <p:spPr>
          <a:xfrm>
            <a:off x="637261" y="6674520"/>
            <a:ext cx="4860540" cy="645023"/>
          </a:xfrm>
        </p:spPr>
        <p:txBody>
          <a:bodyPr anchor="b">
            <a:noAutofit/>
          </a:bodyPr>
          <a:lstStyle>
            <a:lvl1pPr algn="r">
              <a:lnSpc>
                <a:spcPct val="120000"/>
              </a:lnSpc>
              <a:defRPr sz="2400" spc="300">
                <a:solidFill>
                  <a:schemeClr val="accent1"/>
                </a:solidFill>
                <a:latin typeface="+mj-lt"/>
              </a:defRPr>
            </a:lvl1pPr>
          </a:lstStyle>
          <a:p>
            <a:pPr lvl="0"/>
            <a:r>
              <a:rPr lang="en-US" altLang="ja-JP"/>
              <a:t>TEXT HERE</a:t>
            </a:r>
            <a:endParaRPr lang="en-US"/>
          </a:p>
        </p:txBody>
      </p:sp>
    </p:spTree>
    <p:extLst>
      <p:ext uri="{BB962C8B-B14F-4D97-AF65-F5344CB8AC3E}">
        <p14:creationId xmlns:p14="http://schemas.microsoft.com/office/powerpoint/2010/main" val="228441073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5 Point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637261" y="192950"/>
            <a:ext cx="16741860" cy="1125125"/>
          </a:xfrm>
        </p:spPr>
        <p:txBody>
          <a:bodyPr/>
          <a:lstStyle>
            <a:lvl1pPr>
              <a:defRPr spc="1500" baseline="0"/>
            </a:lvl1pPr>
          </a:lstStyle>
          <a:p>
            <a:r>
              <a:rPr lang="en-US" altLang="ja-JP"/>
              <a:t>SLIDE TITLE HERE</a:t>
            </a:r>
            <a:endParaRPr kumimoji="1" lang="ja-JP" altLang="en-US"/>
          </a:p>
        </p:txBody>
      </p:sp>
      <p:sp>
        <p:nvSpPr>
          <p:cNvPr id="3" name="フッター プレースホルダー 2"/>
          <p:cNvSpPr>
            <a:spLocks noGrp="1"/>
          </p:cNvSpPr>
          <p:nvPr>
            <p:ph type="ftr" sz="quarter" idx="10"/>
          </p:nvPr>
        </p:nvSpPr>
        <p:spPr>
          <a:xfrm>
            <a:off x="9413236" y="9591367"/>
            <a:ext cx="7776864" cy="547688"/>
          </a:xfrm>
          <a:prstGeom prst="rect">
            <a:avLst/>
          </a:prstGeom>
        </p:spPr>
        <p:txBody>
          <a:bodyPr/>
          <a:lstStyle/>
          <a:p>
            <a:r>
              <a:rPr lang="en-US"/>
              <a:t>The Power of PowerPoint | thepopp.com</a:t>
            </a:r>
          </a:p>
        </p:txBody>
      </p:sp>
      <p:sp>
        <p:nvSpPr>
          <p:cNvPr id="4" name="スライド番号プレースホルダー 3"/>
          <p:cNvSpPr>
            <a:spLocks noGrp="1"/>
          </p:cNvSpPr>
          <p:nvPr>
            <p:ph type="sldNum" sz="quarter" idx="11"/>
          </p:nvPr>
        </p:nvSpPr>
        <p:spPr>
          <a:xfrm>
            <a:off x="17371930" y="9591367"/>
            <a:ext cx="907291" cy="547688"/>
          </a:xfrm>
        </p:spPr>
        <p:txBody>
          <a:bodyPr/>
          <a:lstStyle/>
          <a:p>
            <a:fld id="{387164BF-D67A-46C0-81D2-5BAF67C00C80}" type="slidenum">
              <a:rPr lang="en-US" smtClean="0"/>
              <a:pPr/>
              <a:t>‹#›</a:t>
            </a:fld>
            <a:endParaRPr lang="en-US"/>
          </a:p>
        </p:txBody>
      </p:sp>
      <p:sp>
        <p:nvSpPr>
          <p:cNvPr id="5" name="テキスト プレースホルダー 11"/>
          <p:cNvSpPr>
            <a:spLocks noGrp="1"/>
          </p:cNvSpPr>
          <p:nvPr>
            <p:ph type="body" sz="quarter" idx="17" hasCustomPrompt="1"/>
          </p:nvPr>
        </p:nvSpPr>
        <p:spPr>
          <a:xfrm>
            <a:off x="907291" y="1966589"/>
            <a:ext cx="3600400" cy="773203"/>
          </a:xfrm>
        </p:spPr>
        <p:txBody>
          <a:bodyPr anchor="t">
            <a:noAutofit/>
          </a:bodyPr>
          <a:lstStyle>
            <a:lvl1pPr algn="r">
              <a:lnSpc>
                <a:spcPct val="120000"/>
              </a:lnSpc>
              <a:defRPr sz="3200" spc="300">
                <a:solidFill>
                  <a:schemeClr val="accent1"/>
                </a:solidFill>
                <a:latin typeface="+mj-lt"/>
              </a:defRPr>
            </a:lvl1pPr>
          </a:lstStyle>
          <a:p>
            <a:pPr lvl="0"/>
            <a:r>
              <a:rPr lang="en-US" altLang="ja-JP"/>
              <a:t>TEXT HERE</a:t>
            </a:r>
            <a:endParaRPr lang="en-US"/>
          </a:p>
        </p:txBody>
      </p:sp>
      <p:sp>
        <p:nvSpPr>
          <p:cNvPr id="6" name="正方形/長方形 5"/>
          <p:cNvSpPr/>
          <p:nvPr userDrawn="1"/>
        </p:nvSpPr>
        <p:spPr>
          <a:xfrm>
            <a:off x="4642706" y="1678115"/>
            <a:ext cx="72000" cy="1350150"/>
          </a:xfrm>
          <a:prstGeom prst="rect">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プレースホルダー 11"/>
          <p:cNvSpPr>
            <a:spLocks noGrp="1"/>
          </p:cNvSpPr>
          <p:nvPr>
            <p:ph type="body" sz="quarter" idx="26" hasCustomPrompt="1"/>
          </p:nvPr>
        </p:nvSpPr>
        <p:spPr>
          <a:xfrm>
            <a:off x="4822726" y="1678115"/>
            <a:ext cx="11611290" cy="1350150"/>
          </a:xfrm>
        </p:spPr>
        <p:txBody>
          <a:bodyPr anchor="ctr">
            <a:noAutofit/>
          </a:bodyPr>
          <a:lstStyle>
            <a:lvl1pPr algn="l">
              <a:lnSpc>
                <a:spcPct val="120000"/>
              </a:lnSpc>
              <a:spcBef>
                <a:spcPts val="0"/>
              </a:spcBef>
              <a:defRPr sz="1800">
                <a:solidFill>
                  <a:schemeClr val="tx1"/>
                </a:solidFill>
                <a:latin typeface="+mn-lt"/>
              </a:defRPr>
            </a:lvl1pPr>
          </a:lstStyle>
          <a:p>
            <a:pPr lvl="0"/>
            <a:r>
              <a:rPr lang="en-US" altLang="ja-JP"/>
              <a:t>Text Here</a:t>
            </a:r>
            <a:endParaRPr lang="en-US"/>
          </a:p>
        </p:txBody>
      </p:sp>
      <p:sp>
        <p:nvSpPr>
          <p:cNvPr id="8" name="テキスト プレースホルダー 11"/>
          <p:cNvSpPr>
            <a:spLocks noGrp="1"/>
          </p:cNvSpPr>
          <p:nvPr>
            <p:ph type="body" sz="quarter" idx="27" hasCustomPrompt="1"/>
          </p:nvPr>
        </p:nvSpPr>
        <p:spPr>
          <a:xfrm>
            <a:off x="907291" y="3530513"/>
            <a:ext cx="3600400" cy="773203"/>
          </a:xfrm>
        </p:spPr>
        <p:txBody>
          <a:bodyPr anchor="t">
            <a:noAutofit/>
          </a:bodyPr>
          <a:lstStyle>
            <a:lvl1pPr algn="r">
              <a:lnSpc>
                <a:spcPct val="120000"/>
              </a:lnSpc>
              <a:defRPr sz="3200" spc="300">
                <a:solidFill>
                  <a:schemeClr val="accent1"/>
                </a:solidFill>
                <a:latin typeface="+mj-lt"/>
              </a:defRPr>
            </a:lvl1pPr>
          </a:lstStyle>
          <a:p>
            <a:pPr lvl="0"/>
            <a:r>
              <a:rPr lang="en-US" altLang="ja-JP"/>
              <a:t>TEXT HERE</a:t>
            </a:r>
            <a:endParaRPr lang="en-US"/>
          </a:p>
        </p:txBody>
      </p:sp>
      <p:sp>
        <p:nvSpPr>
          <p:cNvPr id="9" name="正方形/長方形 8"/>
          <p:cNvSpPr/>
          <p:nvPr userDrawn="1"/>
        </p:nvSpPr>
        <p:spPr>
          <a:xfrm>
            <a:off x="4642706" y="3242039"/>
            <a:ext cx="72000" cy="1350150"/>
          </a:xfrm>
          <a:prstGeom prst="rect">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プレースホルダー 11"/>
          <p:cNvSpPr>
            <a:spLocks noGrp="1"/>
          </p:cNvSpPr>
          <p:nvPr>
            <p:ph type="body" sz="quarter" idx="28" hasCustomPrompt="1"/>
          </p:nvPr>
        </p:nvSpPr>
        <p:spPr>
          <a:xfrm>
            <a:off x="4822726" y="3242039"/>
            <a:ext cx="11611290" cy="1350150"/>
          </a:xfrm>
        </p:spPr>
        <p:txBody>
          <a:bodyPr anchor="ctr">
            <a:noAutofit/>
          </a:bodyPr>
          <a:lstStyle>
            <a:lvl1pPr algn="l">
              <a:lnSpc>
                <a:spcPct val="120000"/>
              </a:lnSpc>
              <a:spcBef>
                <a:spcPts val="0"/>
              </a:spcBef>
              <a:defRPr sz="1800">
                <a:solidFill>
                  <a:schemeClr val="tx1"/>
                </a:solidFill>
                <a:latin typeface="+mn-lt"/>
              </a:defRPr>
            </a:lvl1pPr>
          </a:lstStyle>
          <a:p>
            <a:pPr lvl="0"/>
            <a:r>
              <a:rPr lang="en-US" altLang="ja-JP"/>
              <a:t>Text Here</a:t>
            </a:r>
            <a:endParaRPr lang="en-US"/>
          </a:p>
        </p:txBody>
      </p:sp>
      <p:sp>
        <p:nvSpPr>
          <p:cNvPr id="11" name="テキスト プレースホルダー 11"/>
          <p:cNvSpPr>
            <a:spLocks noGrp="1"/>
          </p:cNvSpPr>
          <p:nvPr>
            <p:ph type="body" sz="quarter" idx="29" hasCustomPrompt="1"/>
          </p:nvPr>
        </p:nvSpPr>
        <p:spPr>
          <a:xfrm>
            <a:off x="907291" y="5094437"/>
            <a:ext cx="3600400" cy="773203"/>
          </a:xfrm>
        </p:spPr>
        <p:txBody>
          <a:bodyPr anchor="t">
            <a:noAutofit/>
          </a:bodyPr>
          <a:lstStyle>
            <a:lvl1pPr algn="r">
              <a:lnSpc>
                <a:spcPct val="120000"/>
              </a:lnSpc>
              <a:defRPr sz="3200" spc="300">
                <a:solidFill>
                  <a:schemeClr val="accent1"/>
                </a:solidFill>
                <a:latin typeface="+mj-lt"/>
              </a:defRPr>
            </a:lvl1pPr>
          </a:lstStyle>
          <a:p>
            <a:pPr lvl="0"/>
            <a:r>
              <a:rPr lang="en-US" altLang="ja-JP"/>
              <a:t>TEXT HERE</a:t>
            </a:r>
            <a:endParaRPr lang="en-US"/>
          </a:p>
        </p:txBody>
      </p:sp>
      <p:sp>
        <p:nvSpPr>
          <p:cNvPr id="12" name="正方形/長方形 11"/>
          <p:cNvSpPr/>
          <p:nvPr userDrawn="1"/>
        </p:nvSpPr>
        <p:spPr>
          <a:xfrm>
            <a:off x="4642706" y="4805963"/>
            <a:ext cx="72000" cy="1350150"/>
          </a:xfrm>
          <a:prstGeom prst="rect">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プレースホルダー 11"/>
          <p:cNvSpPr>
            <a:spLocks noGrp="1"/>
          </p:cNvSpPr>
          <p:nvPr>
            <p:ph type="body" sz="quarter" idx="30" hasCustomPrompt="1"/>
          </p:nvPr>
        </p:nvSpPr>
        <p:spPr>
          <a:xfrm>
            <a:off x="4822726" y="4805963"/>
            <a:ext cx="11611290" cy="1350150"/>
          </a:xfrm>
        </p:spPr>
        <p:txBody>
          <a:bodyPr anchor="ctr">
            <a:noAutofit/>
          </a:bodyPr>
          <a:lstStyle>
            <a:lvl1pPr algn="l">
              <a:lnSpc>
                <a:spcPct val="120000"/>
              </a:lnSpc>
              <a:spcBef>
                <a:spcPts val="0"/>
              </a:spcBef>
              <a:defRPr sz="1800">
                <a:solidFill>
                  <a:schemeClr val="tx1"/>
                </a:solidFill>
                <a:latin typeface="+mn-lt"/>
              </a:defRPr>
            </a:lvl1pPr>
          </a:lstStyle>
          <a:p>
            <a:pPr lvl="0"/>
            <a:r>
              <a:rPr lang="en-US" altLang="ja-JP"/>
              <a:t>Text Here</a:t>
            </a:r>
            <a:endParaRPr lang="en-US"/>
          </a:p>
        </p:txBody>
      </p:sp>
      <p:sp>
        <p:nvSpPr>
          <p:cNvPr id="14" name="テキスト プレースホルダー 11"/>
          <p:cNvSpPr>
            <a:spLocks noGrp="1"/>
          </p:cNvSpPr>
          <p:nvPr>
            <p:ph type="body" sz="quarter" idx="31" hasCustomPrompt="1"/>
          </p:nvPr>
        </p:nvSpPr>
        <p:spPr>
          <a:xfrm>
            <a:off x="907291" y="6658361"/>
            <a:ext cx="3600400" cy="773203"/>
          </a:xfrm>
        </p:spPr>
        <p:txBody>
          <a:bodyPr anchor="t">
            <a:noAutofit/>
          </a:bodyPr>
          <a:lstStyle>
            <a:lvl1pPr algn="r">
              <a:lnSpc>
                <a:spcPct val="120000"/>
              </a:lnSpc>
              <a:defRPr sz="3200" spc="300">
                <a:solidFill>
                  <a:schemeClr val="accent1"/>
                </a:solidFill>
                <a:latin typeface="+mj-lt"/>
              </a:defRPr>
            </a:lvl1pPr>
          </a:lstStyle>
          <a:p>
            <a:pPr lvl="0"/>
            <a:r>
              <a:rPr lang="en-US" altLang="ja-JP"/>
              <a:t>TEXT HERE</a:t>
            </a:r>
            <a:endParaRPr lang="en-US"/>
          </a:p>
        </p:txBody>
      </p:sp>
      <p:sp>
        <p:nvSpPr>
          <p:cNvPr id="15" name="正方形/長方形 14"/>
          <p:cNvSpPr/>
          <p:nvPr userDrawn="1"/>
        </p:nvSpPr>
        <p:spPr>
          <a:xfrm>
            <a:off x="4642706" y="6369887"/>
            <a:ext cx="72000" cy="1350150"/>
          </a:xfrm>
          <a:prstGeom prst="rect">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プレースホルダー 11"/>
          <p:cNvSpPr>
            <a:spLocks noGrp="1"/>
          </p:cNvSpPr>
          <p:nvPr>
            <p:ph type="body" sz="quarter" idx="32" hasCustomPrompt="1"/>
          </p:nvPr>
        </p:nvSpPr>
        <p:spPr>
          <a:xfrm>
            <a:off x="4822726" y="6369887"/>
            <a:ext cx="11611290" cy="1350150"/>
          </a:xfrm>
        </p:spPr>
        <p:txBody>
          <a:bodyPr anchor="ctr">
            <a:noAutofit/>
          </a:bodyPr>
          <a:lstStyle>
            <a:lvl1pPr algn="l">
              <a:lnSpc>
                <a:spcPct val="120000"/>
              </a:lnSpc>
              <a:spcBef>
                <a:spcPts val="0"/>
              </a:spcBef>
              <a:defRPr sz="1800">
                <a:solidFill>
                  <a:schemeClr val="tx1"/>
                </a:solidFill>
                <a:latin typeface="+mn-lt"/>
              </a:defRPr>
            </a:lvl1pPr>
          </a:lstStyle>
          <a:p>
            <a:pPr lvl="0"/>
            <a:r>
              <a:rPr lang="en-US" altLang="ja-JP"/>
              <a:t>Text Here</a:t>
            </a:r>
            <a:endParaRPr lang="en-US"/>
          </a:p>
        </p:txBody>
      </p:sp>
      <p:sp>
        <p:nvSpPr>
          <p:cNvPr id="17" name="テキスト プレースホルダー 11"/>
          <p:cNvSpPr>
            <a:spLocks noGrp="1"/>
          </p:cNvSpPr>
          <p:nvPr>
            <p:ph type="body" sz="quarter" idx="33" hasCustomPrompt="1"/>
          </p:nvPr>
        </p:nvSpPr>
        <p:spPr>
          <a:xfrm>
            <a:off x="907291" y="8222284"/>
            <a:ext cx="3600400" cy="773203"/>
          </a:xfrm>
        </p:spPr>
        <p:txBody>
          <a:bodyPr anchor="t">
            <a:noAutofit/>
          </a:bodyPr>
          <a:lstStyle>
            <a:lvl1pPr algn="r">
              <a:lnSpc>
                <a:spcPct val="120000"/>
              </a:lnSpc>
              <a:defRPr sz="3200" spc="300">
                <a:solidFill>
                  <a:schemeClr val="accent1"/>
                </a:solidFill>
                <a:latin typeface="+mj-lt"/>
              </a:defRPr>
            </a:lvl1pPr>
          </a:lstStyle>
          <a:p>
            <a:pPr lvl="0"/>
            <a:r>
              <a:rPr lang="en-US" altLang="ja-JP"/>
              <a:t>TEXT HERE</a:t>
            </a:r>
            <a:endParaRPr lang="en-US"/>
          </a:p>
        </p:txBody>
      </p:sp>
      <p:sp>
        <p:nvSpPr>
          <p:cNvPr id="18" name="正方形/長方形 17"/>
          <p:cNvSpPr/>
          <p:nvPr userDrawn="1"/>
        </p:nvSpPr>
        <p:spPr>
          <a:xfrm>
            <a:off x="4642706" y="7933810"/>
            <a:ext cx="72000" cy="1350150"/>
          </a:xfrm>
          <a:prstGeom prst="rect">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プレースホルダー 11"/>
          <p:cNvSpPr>
            <a:spLocks noGrp="1"/>
          </p:cNvSpPr>
          <p:nvPr>
            <p:ph type="body" sz="quarter" idx="34" hasCustomPrompt="1"/>
          </p:nvPr>
        </p:nvSpPr>
        <p:spPr>
          <a:xfrm>
            <a:off x="4822726" y="7933810"/>
            <a:ext cx="11611290" cy="1350150"/>
          </a:xfrm>
        </p:spPr>
        <p:txBody>
          <a:bodyPr anchor="ctr">
            <a:noAutofit/>
          </a:bodyPr>
          <a:lstStyle>
            <a:lvl1pPr algn="l">
              <a:lnSpc>
                <a:spcPct val="120000"/>
              </a:lnSpc>
              <a:spcBef>
                <a:spcPts val="0"/>
              </a:spcBef>
              <a:defRPr sz="1800">
                <a:solidFill>
                  <a:schemeClr val="tx1"/>
                </a:solidFill>
                <a:latin typeface="+mn-lt"/>
              </a:defRPr>
            </a:lvl1pPr>
          </a:lstStyle>
          <a:p>
            <a:pPr lvl="0"/>
            <a:r>
              <a:rPr lang="en-US" altLang="ja-JP"/>
              <a:t>Text Here</a:t>
            </a:r>
            <a:endParaRPr lang="en-US"/>
          </a:p>
        </p:txBody>
      </p:sp>
    </p:spTree>
    <p:extLst>
      <p:ext uri="{BB962C8B-B14F-4D97-AF65-F5344CB8AC3E}">
        <p14:creationId xmlns:p14="http://schemas.microsoft.com/office/powerpoint/2010/main" val="55649956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No Contents - 1 Column">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637261" y="192950"/>
            <a:ext cx="16741860" cy="1125125"/>
          </a:xfrm>
        </p:spPr>
        <p:txBody>
          <a:bodyPr/>
          <a:lstStyle>
            <a:lvl1pPr>
              <a:defRPr spc="1500" baseline="0"/>
            </a:lvl1pPr>
          </a:lstStyle>
          <a:p>
            <a:r>
              <a:rPr lang="en-US" altLang="ja-JP"/>
              <a:t>SLIDE TITLE HERE</a:t>
            </a:r>
            <a:endParaRPr kumimoji="1" lang="ja-JP" altLang="en-US"/>
          </a:p>
        </p:txBody>
      </p:sp>
      <p:sp>
        <p:nvSpPr>
          <p:cNvPr id="3" name="フッター プレースホルダー 2"/>
          <p:cNvSpPr>
            <a:spLocks noGrp="1"/>
          </p:cNvSpPr>
          <p:nvPr>
            <p:ph type="ftr" sz="quarter" idx="10"/>
          </p:nvPr>
        </p:nvSpPr>
        <p:spPr>
          <a:xfrm>
            <a:off x="9413236" y="9591367"/>
            <a:ext cx="7776864" cy="547688"/>
          </a:xfrm>
          <a:prstGeom prst="rect">
            <a:avLst/>
          </a:prstGeom>
        </p:spPr>
        <p:txBody>
          <a:bodyPr/>
          <a:lstStyle/>
          <a:p>
            <a:r>
              <a:rPr lang="en-US"/>
              <a:t>The Power of PowerPoint | thepopp.com</a:t>
            </a:r>
          </a:p>
        </p:txBody>
      </p:sp>
      <p:sp>
        <p:nvSpPr>
          <p:cNvPr id="4" name="スライド番号プレースホルダー 3"/>
          <p:cNvSpPr>
            <a:spLocks noGrp="1"/>
          </p:cNvSpPr>
          <p:nvPr>
            <p:ph type="sldNum" sz="quarter" idx="11"/>
          </p:nvPr>
        </p:nvSpPr>
        <p:spPr>
          <a:xfrm>
            <a:off x="17371930" y="9591367"/>
            <a:ext cx="907291" cy="547688"/>
          </a:xfrm>
        </p:spPr>
        <p:txBody>
          <a:bodyPr/>
          <a:lstStyle/>
          <a:p>
            <a:fld id="{387164BF-D67A-46C0-81D2-5BAF67C00C80}" type="slidenum">
              <a:rPr lang="en-US" smtClean="0"/>
              <a:pPr/>
              <a:t>‹#›</a:t>
            </a:fld>
            <a:endParaRPr lang="en-US"/>
          </a:p>
        </p:txBody>
      </p:sp>
      <p:sp>
        <p:nvSpPr>
          <p:cNvPr id="7" name="テキスト プレースホルダー 11"/>
          <p:cNvSpPr>
            <a:spLocks noGrp="1"/>
          </p:cNvSpPr>
          <p:nvPr>
            <p:ph type="body" sz="quarter" idx="16" hasCustomPrompt="1"/>
          </p:nvPr>
        </p:nvSpPr>
        <p:spPr>
          <a:xfrm>
            <a:off x="2493649" y="7843800"/>
            <a:ext cx="13298280" cy="1350150"/>
          </a:xfrm>
        </p:spPr>
        <p:txBody>
          <a:bodyPr anchor="t">
            <a:noAutofit/>
          </a:bodyPr>
          <a:lstStyle>
            <a:lvl1pPr algn="ctr">
              <a:lnSpc>
                <a:spcPct val="120000"/>
              </a:lnSpc>
              <a:defRPr sz="2000">
                <a:solidFill>
                  <a:schemeClr val="tx1"/>
                </a:solidFill>
                <a:latin typeface="+mn-lt"/>
              </a:defRPr>
            </a:lvl1pPr>
          </a:lstStyle>
          <a:p>
            <a:pPr lvl="0"/>
            <a:r>
              <a:rPr lang="en-US" altLang="ja-JP"/>
              <a:t>Text Here</a:t>
            </a:r>
            <a:endParaRPr lang="en-US"/>
          </a:p>
        </p:txBody>
      </p:sp>
      <p:sp>
        <p:nvSpPr>
          <p:cNvPr id="8" name="テキスト プレースホルダー 11"/>
          <p:cNvSpPr>
            <a:spLocks noGrp="1"/>
          </p:cNvSpPr>
          <p:nvPr>
            <p:ph type="body" sz="quarter" idx="17" hasCustomPrompt="1"/>
          </p:nvPr>
        </p:nvSpPr>
        <p:spPr>
          <a:xfrm>
            <a:off x="2493649" y="7167104"/>
            <a:ext cx="13298280" cy="773203"/>
          </a:xfrm>
        </p:spPr>
        <p:txBody>
          <a:bodyPr anchor="t">
            <a:noAutofit/>
          </a:bodyPr>
          <a:lstStyle>
            <a:lvl1pPr algn="ctr">
              <a:lnSpc>
                <a:spcPct val="120000"/>
              </a:lnSpc>
              <a:defRPr sz="3200" spc="300">
                <a:solidFill>
                  <a:schemeClr val="accent1"/>
                </a:solidFill>
                <a:latin typeface="+mj-lt"/>
              </a:defRPr>
            </a:lvl1pPr>
          </a:lstStyle>
          <a:p>
            <a:pPr lvl="0"/>
            <a:r>
              <a:rPr lang="en-US" altLang="ja-JP"/>
              <a:t>TEXT HERE</a:t>
            </a:r>
            <a:endParaRPr lang="en-US"/>
          </a:p>
        </p:txBody>
      </p:sp>
    </p:spTree>
    <p:extLst>
      <p:ext uri="{BB962C8B-B14F-4D97-AF65-F5344CB8AC3E}">
        <p14:creationId xmlns:p14="http://schemas.microsoft.com/office/powerpoint/2010/main" val="11708822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No Contents - 2 Column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637261" y="192950"/>
            <a:ext cx="16741860" cy="1125125"/>
          </a:xfrm>
        </p:spPr>
        <p:txBody>
          <a:bodyPr/>
          <a:lstStyle>
            <a:lvl1pPr>
              <a:defRPr spc="1500" baseline="0"/>
            </a:lvl1pPr>
          </a:lstStyle>
          <a:p>
            <a:r>
              <a:rPr lang="en-US" altLang="ja-JP"/>
              <a:t>SLIDE TITLE HERE</a:t>
            </a:r>
            <a:endParaRPr kumimoji="1" lang="ja-JP" altLang="en-US"/>
          </a:p>
        </p:txBody>
      </p:sp>
      <p:sp>
        <p:nvSpPr>
          <p:cNvPr id="3" name="フッター プレースホルダー 2"/>
          <p:cNvSpPr>
            <a:spLocks noGrp="1"/>
          </p:cNvSpPr>
          <p:nvPr>
            <p:ph type="ftr" sz="quarter" idx="10"/>
          </p:nvPr>
        </p:nvSpPr>
        <p:spPr>
          <a:xfrm>
            <a:off x="9413236" y="9591367"/>
            <a:ext cx="7776864" cy="547688"/>
          </a:xfrm>
          <a:prstGeom prst="rect">
            <a:avLst/>
          </a:prstGeom>
        </p:spPr>
        <p:txBody>
          <a:bodyPr/>
          <a:lstStyle/>
          <a:p>
            <a:r>
              <a:rPr lang="en-US"/>
              <a:t>The Power of PowerPoint | thepopp.com</a:t>
            </a:r>
          </a:p>
        </p:txBody>
      </p:sp>
      <p:sp>
        <p:nvSpPr>
          <p:cNvPr id="4" name="スライド番号プレースホルダー 3"/>
          <p:cNvSpPr>
            <a:spLocks noGrp="1"/>
          </p:cNvSpPr>
          <p:nvPr>
            <p:ph type="sldNum" sz="quarter" idx="11"/>
          </p:nvPr>
        </p:nvSpPr>
        <p:spPr>
          <a:xfrm>
            <a:off x="17371930" y="9591367"/>
            <a:ext cx="907291" cy="547688"/>
          </a:xfrm>
        </p:spPr>
        <p:txBody>
          <a:bodyPr/>
          <a:lstStyle/>
          <a:p>
            <a:fld id="{387164BF-D67A-46C0-81D2-5BAF67C00C80}" type="slidenum">
              <a:rPr lang="en-US" smtClean="0"/>
              <a:pPr/>
              <a:t>‹#›</a:t>
            </a:fld>
            <a:endParaRPr lang="en-US"/>
          </a:p>
        </p:txBody>
      </p:sp>
      <p:sp>
        <p:nvSpPr>
          <p:cNvPr id="7" name="テキスト プレースホルダー 11"/>
          <p:cNvSpPr>
            <a:spLocks noGrp="1"/>
          </p:cNvSpPr>
          <p:nvPr>
            <p:ph type="body" sz="quarter" idx="16" hasCustomPrompt="1"/>
          </p:nvPr>
        </p:nvSpPr>
        <p:spPr>
          <a:xfrm>
            <a:off x="998488" y="7798795"/>
            <a:ext cx="7762453" cy="1350150"/>
          </a:xfrm>
        </p:spPr>
        <p:txBody>
          <a:bodyPr anchor="t">
            <a:noAutofit/>
          </a:bodyPr>
          <a:lstStyle>
            <a:lvl1pPr algn="l">
              <a:lnSpc>
                <a:spcPct val="120000"/>
              </a:lnSpc>
              <a:defRPr sz="2000">
                <a:solidFill>
                  <a:schemeClr val="tx1"/>
                </a:solidFill>
                <a:latin typeface="+mn-lt"/>
              </a:defRPr>
            </a:lvl1pPr>
          </a:lstStyle>
          <a:p>
            <a:pPr lvl="0"/>
            <a:r>
              <a:rPr lang="en-US" altLang="ja-JP"/>
              <a:t>Text Here</a:t>
            </a:r>
            <a:endParaRPr lang="en-US"/>
          </a:p>
        </p:txBody>
      </p:sp>
      <p:sp>
        <p:nvSpPr>
          <p:cNvPr id="8" name="テキスト プレースホルダー 11"/>
          <p:cNvSpPr>
            <a:spLocks noGrp="1"/>
          </p:cNvSpPr>
          <p:nvPr>
            <p:ph type="body" sz="quarter" idx="17" hasCustomPrompt="1"/>
          </p:nvPr>
        </p:nvSpPr>
        <p:spPr>
          <a:xfrm>
            <a:off x="998488" y="7167104"/>
            <a:ext cx="7762453" cy="773203"/>
          </a:xfrm>
        </p:spPr>
        <p:txBody>
          <a:bodyPr anchor="t">
            <a:noAutofit/>
          </a:bodyPr>
          <a:lstStyle>
            <a:lvl1pPr algn="l">
              <a:lnSpc>
                <a:spcPct val="120000"/>
              </a:lnSpc>
              <a:defRPr sz="3200" spc="300">
                <a:solidFill>
                  <a:schemeClr val="accent1"/>
                </a:solidFill>
                <a:latin typeface="+mj-lt"/>
              </a:defRPr>
            </a:lvl1pPr>
          </a:lstStyle>
          <a:p>
            <a:pPr lvl="0"/>
            <a:r>
              <a:rPr lang="en-US" altLang="ja-JP"/>
              <a:t>TEXT HERE</a:t>
            </a:r>
            <a:endParaRPr lang="en-US"/>
          </a:p>
        </p:txBody>
      </p:sp>
      <p:sp>
        <p:nvSpPr>
          <p:cNvPr id="9" name="テキスト プレースホルダー 11"/>
          <p:cNvSpPr>
            <a:spLocks noGrp="1"/>
          </p:cNvSpPr>
          <p:nvPr>
            <p:ph type="body" sz="quarter" idx="18" hasCustomPrompt="1"/>
          </p:nvPr>
        </p:nvSpPr>
        <p:spPr>
          <a:xfrm>
            <a:off x="9491699" y="7790558"/>
            <a:ext cx="7762453" cy="1350150"/>
          </a:xfrm>
        </p:spPr>
        <p:txBody>
          <a:bodyPr anchor="t">
            <a:noAutofit/>
          </a:bodyPr>
          <a:lstStyle>
            <a:lvl1pPr algn="l">
              <a:lnSpc>
                <a:spcPct val="120000"/>
              </a:lnSpc>
              <a:defRPr sz="2000">
                <a:solidFill>
                  <a:schemeClr val="tx1"/>
                </a:solidFill>
                <a:latin typeface="+mn-lt"/>
              </a:defRPr>
            </a:lvl1pPr>
          </a:lstStyle>
          <a:p>
            <a:pPr lvl="0"/>
            <a:r>
              <a:rPr lang="en-US" altLang="ja-JP"/>
              <a:t>Text Here</a:t>
            </a:r>
            <a:endParaRPr lang="en-US"/>
          </a:p>
        </p:txBody>
      </p:sp>
      <p:sp>
        <p:nvSpPr>
          <p:cNvPr id="10" name="テキスト プレースホルダー 11"/>
          <p:cNvSpPr>
            <a:spLocks noGrp="1"/>
          </p:cNvSpPr>
          <p:nvPr>
            <p:ph type="body" sz="quarter" idx="19" hasCustomPrompt="1"/>
          </p:nvPr>
        </p:nvSpPr>
        <p:spPr>
          <a:xfrm>
            <a:off x="9491699" y="7158867"/>
            <a:ext cx="7762453" cy="773203"/>
          </a:xfrm>
        </p:spPr>
        <p:txBody>
          <a:bodyPr anchor="t">
            <a:noAutofit/>
          </a:bodyPr>
          <a:lstStyle>
            <a:lvl1pPr algn="l">
              <a:lnSpc>
                <a:spcPct val="120000"/>
              </a:lnSpc>
              <a:defRPr sz="3200" spc="300">
                <a:solidFill>
                  <a:schemeClr val="accent1"/>
                </a:solidFill>
                <a:latin typeface="+mj-lt"/>
              </a:defRPr>
            </a:lvl1pPr>
          </a:lstStyle>
          <a:p>
            <a:pPr lvl="0"/>
            <a:r>
              <a:rPr lang="en-US" altLang="ja-JP"/>
              <a:t>TEXT HERE</a:t>
            </a:r>
            <a:endParaRPr lang="en-US"/>
          </a:p>
        </p:txBody>
      </p:sp>
    </p:spTree>
    <p:extLst>
      <p:ext uri="{BB962C8B-B14F-4D97-AF65-F5344CB8AC3E}">
        <p14:creationId xmlns:p14="http://schemas.microsoft.com/office/powerpoint/2010/main" val="26894093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workers">
    <p:spTree>
      <p:nvGrpSpPr>
        <p:cNvPr id="1" name=""/>
        <p:cNvGrpSpPr/>
        <p:nvPr/>
      </p:nvGrpSpPr>
      <p:grpSpPr>
        <a:xfrm>
          <a:off x="0" y="0"/>
          <a:ext cx="0" cy="0"/>
          <a:chOff x="0" y="0"/>
          <a:chExt cx="0" cy="0"/>
        </a:xfrm>
      </p:grpSpPr>
      <p:sp>
        <p:nvSpPr>
          <p:cNvPr id="12" name="正方形/長方形 11"/>
          <p:cNvSpPr/>
          <p:nvPr userDrawn="1"/>
        </p:nvSpPr>
        <p:spPr>
          <a:xfrm>
            <a:off x="0" y="0"/>
            <a:ext cx="18286413" cy="5953590"/>
          </a:xfrm>
          <a:prstGeom prst="rect">
            <a:avLst/>
          </a:prstGeom>
          <a:solidFill>
            <a:schemeClr val="accent1">
              <a:lumMod val="20000"/>
              <a:lumOff val="80000"/>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9" name="正方形/長方形 8"/>
          <p:cNvSpPr/>
          <p:nvPr userDrawn="1"/>
        </p:nvSpPr>
        <p:spPr>
          <a:xfrm>
            <a:off x="0" y="5908584"/>
            <a:ext cx="18286413" cy="4378415"/>
          </a:xfrm>
          <a:prstGeom prst="rect">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pic>
        <p:nvPicPr>
          <p:cNvPr id="11" name="図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066368" y="1104847"/>
            <a:ext cx="830480" cy="4192709"/>
          </a:xfrm>
          <a:prstGeom prst="rect">
            <a:avLst/>
          </a:prstGeom>
          <a:effectLst>
            <a:outerShdw blurRad="76200" dir="13500000" sy="23000" kx="1200000" algn="br" rotWithShape="0">
              <a:prstClr val="black">
                <a:alpha val="20000"/>
              </a:prstClr>
            </a:outerShdw>
          </a:effectLst>
        </p:spPr>
      </p:pic>
      <p:pic>
        <p:nvPicPr>
          <p:cNvPr id="3" name="図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54832" y="1180642"/>
            <a:ext cx="1295500" cy="4494754"/>
          </a:xfrm>
          <a:prstGeom prst="rect">
            <a:avLst/>
          </a:prstGeom>
          <a:effectLst>
            <a:outerShdw blurRad="76200" dir="13500000" sy="23000" kx="1200000" algn="br" rotWithShape="0">
              <a:prstClr val="black">
                <a:alpha val="20000"/>
              </a:prstClr>
            </a:outerShdw>
          </a:effectLst>
        </p:spPr>
      </p:pic>
      <p:pic>
        <p:nvPicPr>
          <p:cNvPr id="4" name="図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468131" y="958035"/>
            <a:ext cx="1678629" cy="4939971"/>
          </a:xfrm>
          <a:prstGeom prst="rect">
            <a:avLst/>
          </a:prstGeom>
          <a:effectLst>
            <a:outerShdw blurRad="76200" dir="13500000" sy="23000" kx="1200000" algn="br" rotWithShape="0">
              <a:prstClr val="black">
                <a:alpha val="20000"/>
              </a:prstClr>
            </a:outerShdw>
          </a:effectLst>
        </p:spPr>
      </p:pic>
      <p:pic>
        <p:nvPicPr>
          <p:cNvPr id="10" name="図 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172876" y="1476823"/>
            <a:ext cx="1446565" cy="4182464"/>
          </a:xfrm>
          <a:prstGeom prst="rect">
            <a:avLst/>
          </a:prstGeom>
          <a:effectLst>
            <a:outerShdw blurRad="76200" dir="13500000" sy="23000" kx="1200000" algn="br" rotWithShape="0">
              <a:prstClr val="black">
                <a:alpha val="20000"/>
              </a:prstClr>
            </a:outerShdw>
          </a:effectLst>
        </p:spPr>
      </p:pic>
      <p:pic>
        <p:nvPicPr>
          <p:cNvPr id="5" name="図 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552696" y="1090061"/>
            <a:ext cx="1142784" cy="4077159"/>
          </a:xfrm>
          <a:prstGeom prst="rect">
            <a:avLst/>
          </a:prstGeom>
          <a:effectLst>
            <a:outerShdw blurRad="76200" dir="13500000" sy="23000" kx="1200000" algn="br" rotWithShape="0">
              <a:prstClr val="black">
                <a:alpha val="20000"/>
              </a:prstClr>
            </a:outerShdw>
          </a:effectLst>
        </p:spPr>
      </p:pic>
      <p:sp>
        <p:nvSpPr>
          <p:cNvPr id="26" name="テキスト プレースホルダー 11"/>
          <p:cNvSpPr>
            <a:spLocks noGrp="1"/>
          </p:cNvSpPr>
          <p:nvPr>
            <p:ph type="body" sz="quarter" idx="15" hasCustomPrompt="1"/>
          </p:nvPr>
        </p:nvSpPr>
        <p:spPr>
          <a:xfrm>
            <a:off x="727271" y="6448645"/>
            <a:ext cx="16831870" cy="2459238"/>
          </a:xfrm>
        </p:spPr>
        <p:txBody>
          <a:bodyPr anchor="b">
            <a:noAutofit/>
          </a:bodyPr>
          <a:lstStyle>
            <a:lvl1pPr algn="ctr">
              <a:lnSpc>
                <a:spcPct val="100000"/>
              </a:lnSpc>
              <a:spcBef>
                <a:spcPts val="0"/>
              </a:spcBef>
              <a:defRPr sz="15000" spc="600" baseline="0">
                <a:solidFill>
                  <a:schemeClr val="bg1"/>
                </a:solidFill>
                <a:latin typeface="+mj-lt"/>
              </a:defRPr>
            </a:lvl1pPr>
          </a:lstStyle>
          <a:p>
            <a:pPr lvl="0"/>
            <a:r>
              <a:rPr lang="en-US" altLang="ja-JP"/>
              <a:t>TEXT HERE</a:t>
            </a:r>
            <a:endParaRPr lang="en-US"/>
          </a:p>
        </p:txBody>
      </p:sp>
      <p:sp>
        <p:nvSpPr>
          <p:cNvPr id="27" name="テキスト プレースホルダー 11"/>
          <p:cNvSpPr>
            <a:spLocks noGrp="1"/>
          </p:cNvSpPr>
          <p:nvPr>
            <p:ph type="body" sz="quarter" idx="22" hasCustomPrompt="1"/>
          </p:nvPr>
        </p:nvSpPr>
        <p:spPr>
          <a:xfrm>
            <a:off x="727272" y="8626017"/>
            <a:ext cx="16831870" cy="990111"/>
          </a:xfrm>
        </p:spPr>
        <p:txBody>
          <a:bodyPr anchor="ctr">
            <a:noAutofit/>
          </a:bodyPr>
          <a:lstStyle>
            <a:lvl1pPr algn="ctr">
              <a:lnSpc>
                <a:spcPct val="100000"/>
              </a:lnSpc>
              <a:spcBef>
                <a:spcPts val="0"/>
              </a:spcBef>
              <a:defRPr sz="3600" spc="300" baseline="0">
                <a:solidFill>
                  <a:schemeClr val="bg1"/>
                </a:solidFill>
                <a:latin typeface="+mj-lt"/>
              </a:defRPr>
            </a:lvl1pPr>
          </a:lstStyle>
          <a:p>
            <a:pPr lvl="0"/>
            <a:r>
              <a:rPr lang="en-US" altLang="ja-JP"/>
              <a:t>TEXT HERE</a:t>
            </a:r>
            <a:endParaRPr lang="en-US"/>
          </a:p>
        </p:txBody>
      </p:sp>
    </p:spTree>
    <p:extLst>
      <p:ext uri="{BB962C8B-B14F-4D97-AF65-F5344CB8AC3E}">
        <p14:creationId xmlns:p14="http://schemas.microsoft.com/office/powerpoint/2010/main" val="402166251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No Contents - 2 Columns - Right">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637261" y="192950"/>
            <a:ext cx="16741860" cy="1125125"/>
          </a:xfrm>
        </p:spPr>
        <p:txBody>
          <a:bodyPr/>
          <a:lstStyle>
            <a:lvl1pPr>
              <a:defRPr spc="1500" baseline="0"/>
            </a:lvl1pPr>
          </a:lstStyle>
          <a:p>
            <a:r>
              <a:rPr lang="en-US" altLang="ja-JP"/>
              <a:t>SLIDE TITLE HERE</a:t>
            </a:r>
            <a:endParaRPr kumimoji="1" lang="ja-JP" altLang="en-US"/>
          </a:p>
        </p:txBody>
      </p:sp>
      <p:sp>
        <p:nvSpPr>
          <p:cNvPr id="3" name="フッター プレースホルダー 2"/>
          <p:cNvSpPr>
            <a:spLocks noGrp="1"/>
          </p:cNvSpPr>
          <p:nvPr>
            <p:ph type="ftr" sz="quarter" idx="10"/>
          </p:nvPr>
        </p:nvSpPr>
        <p:spPr>
          <a:xfrm>
            <a:off x="9413236" y="9591367"/>
            <a:ext cx="7776864" cy="547688"/>
          </a:xfrm>
          <a:prstGeom prst="rect">
            <a:avLst/>
          </a:prstGeom>
        </p:spPr>
        <p:txBody>
          <a:bodyPr/>
          <a:lstStyle/>
          <a:p>
            <a:r>
              <a:rPr lang="en-US"/>
              <a:t>The Power of PowerPoint | thepopp.com</a:t>
            </a:r>
          </a:p>
        </p:txBody>
      </p:sp>
      <p:sp>
        <p:nvSpPr>
          <p:cNvPr id="4" name="スライド番号プレースホルダー 3"/>
          <p:cNvSpPr>
            <a:spLocks noGrp="1"/>
          </p:cNvSpPr>
          <p:nvPr>
            <p:ph type="sldNum" sz="quarter" idx="11"/>
          </p:nvPr>
        </p:nvSpPr>
        <p:spPr>
          <a:xfrm>
            <a:off x="17371930" y="9591367"/>
            <a:ext cx="907291" cy="547688"/>
          </a:xfrm>
        </p:spPr>
        <p:txBody>
          <a:bodyPr/>
          <a:lstStyle/>
          <a:p>
            <a:fld id="{387164BF-D67A-46C0-81D2-5BAF67C00C80}" type="slidenum">
              <a:rPr lang="en-US" smtClean="0"/>
              <a:pPr/>
              <a:t>‹#›</a:t>
            </a:fld>
            <a:endParaRPr lang="en-US"/>
          </a:p>
        </p:txBody>
      </p:sp>
      <p:sp>
        <p:nvSpPr>
          <p:cNvPr id="7" name="テキスト プレースホルダー 11"/>
          <p:cNvSpPr>
            <a:spLocks noGrp="1"/>
          </p:cNvSpPr>
          <p:nvPr>
            <p:ph type="body" sz="quarter" idx="16" hasCustomPrompt="1"/>
          </p:nvPr>
        </p:nvSpPr>
        <p:spPr>
          <a:xfrm>
            <a:off x="9491699" y="6540276"/>
            <a:ext cx="7762453" cy="2068609"/>
          </a:xfrm>
        </p:spPr>
        <p:txBody>
          <a:bodyPr anchor="t">
            <a:noAutofit/>
          </a:bodyPr>
          <a:lstStyle>
            <a:lvl1pPr algn="l">
              <a:lnSpc>
                <a:spcPct val="120000"/>
              </a:lnSpc>
              <a:defRPr sz="2000">
                <a:solidFill>
                  <a:schemeClr val="tx1"/>
                </a:solidFill>
                <a:latin typeface="+mn-lt"/>
              </a:defRPr>
            </a:lvl1pPr>
          </a:lstStyle>
          <a:p>
            <a:pPr lvl="0"/>
            <a:r>
              <a:rPr lang="en-US" altLang="ja-JP"/>
              <a:t>Text Here</a:t>
            </a:r>
            <a:endParaRPr lang="en-US"/>
          </a:p>
        </p:txBody>
      </p:sp>
      <p:sp>
        <p:nvSpPr>
          <p:cNvPr id="8" name="テキスト プレースホルダー 11"/>
          <p:cNvSpPr>
            <a:spLocks noGrp="1"/>
          </p:cNvSpPr>
          <p:nvPr>
            <p:ph type="body" sz="quarter" idx="17" hasCustomPrompt="1"/>
          </p:nvPr>
        </p:nvSpPr>
        <p:spPr>
          <a:xfrm>
            <a:off x="9491699" y="5908586"/>
            <a:ext cx="7762453" cy="773203"/>
          </a:xfrm>
        </p:spPr>
        <p:txBody>
          <a:bodyPr anchor="t">
            <a:noAutofit/>
          </a:bodyPr>
          <a:lstStyle>
            <a:lvl1pPr algn="l">
              <a:lnSpc>
                <a:spcPct val="120000"/>
              </a:lnSpc>
              <a:defRPr sz="3200" spc="300">
                <a:solidFill>
                  <a:schemeClr val="accent1"/>
                </a:solidFill>
                <a:latin typeface="+mj-lt"/>
              </a:defRPr>
            </a:lvl1pPr>
          </a:lstStyle>
          <a:p>
            <a:pPr lvl="0"/>
            <a:r>
              <a:rPr lang="en-US" altLang="ja-JP"/>
              <a:t>TEXT HERE</a:t>
            </a:r>
            <a:endParaRPr lang="en-US"/>
          </a:p>
        </p:txBody>
      </p:sp>
      <p:sp>
        <p:nvSpPr>
          <p:cNvPr id="9" name="テキスト プレースホルダー 11"/>
          <p:cNvSpPr>
            <a:spLocks noGrp="1"/>
          </p:cNvSpPr>
          <p:nvPr>
            <p:ph type="body" sz="quarter" idx="18" hasCustomPrompt="1"/>
          </p:nvPr>
        </p:nvSpPr>
        <p:spPr>
          <a:xfrm>
            <a:off x="9491699" y="3209905"/>
            <a:ext cx="7762453" cy="2068609"/>
          </a:xfrm>
        </p:spPr>
        <p:txBody>
          <a:bodyPr anchor="t">
            <a:noAutofit/>
          </a:bodyPr>
          <a:lstStyle>
            <a:lvl1pPr algn="l">
              <a:lnSpc>
                <a:spcPct val="120000"/>
              </a:lnSpc>
              <a:defRPr sz="2000">
                <a:solidFill>
                  <a:schemeClr val="tx1"/>
                </a:solidFill>
                <a:latin typeface="+mn-lt"/>
              </a:defRPr>
            </a:lvl1pPr>
          </a:lstStyle>
          <a:p>
            <a:pPr lvl="0"/>
            <a:r>
              <a:rPr lang="en-US" altLang="ja-JP"/>
              <a:t>Text Here</a:t>
            </a:r>
            <a:endParaRPr lang="en-US"/>
          </a:p>
        </p:txBody>
      </p:sp>
      <p:sp>
        <p:nvSpPr>
          <p:cNvPr id="10" name="テキスト プレースホルダー 11"/>
          <p:cNvSpPr>
            <a:spLocks noGrp="1"/>
          </p:cNvSpPr>
          <p:nvPr>
            <p:ph type="body" sz="quarter" idx="19" hasCustomPrompt="1"/>
          </p:nvPr>
        </p:nvSpPr>
        <p:spPr>
          <a:xfrm>
            <a:off x="9491699" y="2578215"/>
            <a:ext cx="7762453" cy="773203"/>
          </a:xfrm>
        </p:spPr>
        <p:txBody>
          <a:bodyPr anchor="t">
            <a:noAutofit/>
          </a:bodyPr>
          <a:lstStyle>
            <a:lvl1pPr algn="l">
              <a:lnSpc>
                <a:spcPct val="120000"/>
              </a:lnSpc>
              <a:defRPr sz="3200" spc="300">
                <a:solidFill>
                  <a:schemeClr val="accent1"/>
                </a:solidFill>
                <a:latin typeface="+mj-lt"/>
              </a:defRPr>
            </a:lvl1pPr>
          </a:lstStyle>
          <a:p>
            <a:pPr lvl="0"/>
            <a:r>
              <a:rPr lang="en-US" altLang="ja-JP"/>
              <a:t>TEXT HERE</a:t>
            </a:r>
            <a:endParaRPr lang="en-US"/>
          </a:p>
        </p:txBody>
      </p:sp>
    </p:spTree>
    <p:extLst>
      <p:ext uri="{BB962C8B-B14F-4D97-AF65-F5344CB8AC3E}">
        <p14:creationId xmlns:p14="http://schemas.microsoft.com/office/powerpoint/2010/main" val="35922439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No Content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637261" y="192950"/>
            <a:ext cx="16741860" cy="1125125"/>
          </a:xfrm>
        </p:spPr>
        <p:txBody>
          <a:bodyPr/>
          <a:lstStyle>
            <a:lvl1pPr>
              <a:defRPr spc="1500" baseline="0"/>
            </a:lvl1pPr>
          </a:lstStyle>
          <a:p>
            <a:r>
              <a:rPr lang="en-US" altLang="ja-JP"/>
              <a:t>SLIDE TITLE HERE</a:t>
            </a:r>
            <a:endParaRPr kumimoji="1" lang="ja-JP" altLang="en-US"/>
          </a:p>
        </p:txBody>
      </p:sp>
      <p:sp>
        <p:nvSpPr>
          <p:cNvPr id="3" name="フッター プレースホルダー 2"/>
          <p:cNvSpPr>
            <a:spLocks noGrp="1"/>
          </p:cNvSpPr>
          <p:nvPr>
            <p:ph type="ftr" sz="quarter" idx="10"/>
          </p:nvPr>
        </p:nvSpPr>
        <p:spPr>
          <a:xfrm>
            <a:off x="9413236" y="9591367"/>
            <a:ext cx="7776864" cy="547688"/>
          </a:xfrm>
          <a:prstGeom prst="rect">
            <a:avLst/>
          </a:prstGeom>
        </p:spPr>
        <p:txBody>
          <a:bodyPr/>
          <a:lstStyle/>
          <a:p>
            <a:r>
              <a:rPr lang="en-US"/>
              <a:t>The Power of PowerPoint | thepopp.com</a:t>
            </a:r>
          </a:p>
        </p:txBody>
      </p:sp>
      <p:sp>
        <p:nvSpPr>
          <p:cNvPr id="4" name="スライド番号プレースホルダー 3"/>
          <p:cNvSpPr>
            <a:spLocks noGrp="1"/>
          </p:cNvSpPr>
          <p:nvPr>
            <p:ph type="sldNum" sz="quarter" idx="11"/>
          </p:nvPr>
        </p:nvSpPr>
        <p:spPr>
          <a:xfrm>
            <a:off x="17371930" y="9591367"/>
            <a:ext cx="907291" cy="547688"/>
          </a:xfrm>
        </p:spPr>
        <p:txBody>
          <a:bodyPr/>
          <a:lstStyle/>
          <a:p>
            <a:fld id="{387164BF-D67A-46C0-81D2-5BAF67C00C80}" type="slidenum">
              <a:rPr lang="en-US" smtClean="0"/>
              <a:pPr/>
              <a:t>‹#›</a:t>
            </a:fld>
            <a:endParaRPr lang="en-US"/>
          </a:p>
        </p:txBody>
      </p:sp>
    </p:spTree>
    <p:extLst>
      <p:ext uri="{BB962C8B-B14F-4D97-AF65-F5344CB8AC3E}">
        <p14:creationId xmlns:p14="http://schemas.microsoft.com/office/powerpoint/2010/main" val="318776763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Welcome">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862286" y="2758235"/>
            <a:ext cx="16741860" cy="1664619"/>
          </a:xfrm>
          <a:prstGeom prst="rect">
            <a:avLst/>
          </a:prstGeom>
        </p:spPr>
        <p:txBody>
          <a:bodyPr anchor="b"/>
          <a:lstStyle>
            <a:lvl1pPr algn="ctr">
              <a:defRPr sz="9600" spc="1500" baseline="0"/>
            </a:lvl1pPr>
          </a:lstStyle>
          <a:p>
            <a:r>
              <a:rPr lang="en-US" altLang="ja-JP"/>
              <a:t>SLIDE TITLE HERE</a:t>
            </a:r>
            <a:endParaRPr kumimoji="1" lang="ja-JP" altLang="en-US"/>
          </a:p>
        </p:txBody>
      </p:sp>
      <p:sp>
        <p:nvSpPr>
          <p:cNvPr id="3" name="フッター プレースホルダー 2"/>
          <p:cNvSpPr>
            <a:spLocks noGrp="1"/>
          </p:cNvSpPr>
          <p:nvPr>
            <p:ph type="ftr" sz="quarter" idx="10"/>
          </p:nvPr>
        </p:nvSpPr>
        <p:spPr>
          <a:xfrm>
            <a:off x="9413236" y="9591367"/>
            <a:ext cx="7776864" cy="547688"/>
          </a:xfrm>
          <a:prstGeom prst="rect">
            <a:avLst/>
          </a:prstGeom>
        </p:spPr>
        <p:txBody>
          <a:bodyPr/>
          <a:lstStyle/>
          <a:p>
            <a:r>
              <a:rPr lang="en-US"/>
              <a:t>The Power of PowerPoint | thepopp.com</a:t>
            </a:r>
          </a:p>
        </p:txBody>
      </p:sp>
      <p:sp>
        <p:nvSpPr>
          <p:cNvPr id="4" name="スライド番号プレースホルダー 3"/>
          <p:cNvSpPr>
            <a:spLocks noGrp="1"/>
          </p:cNvSpPr>
          <p:nvPr>
            <p:ph type="sldNum" sz="quarter" idx="11"/>
          </p:nvPr>
        </p:nvSpPr>
        <p:spPr>
          <a:xfrm>
            <a:off x="17371930" y="9591367"/>
            <a:ext cx="907291" cy="547688"/>
          </a:xfrm>
        </p:spPr>
        <p:txBody>
          <a:bodyPr/>
          <a:lstStyle/>
          <a:p>
            <a:fld id="{387164BF-D67A-46C0-81D2-5BAF67C00C80}" type="slidenum">
              <a:rPr lang="en-US" smtClean="0"/>
              <a:pPr/>
              <a:t>‹#›</a:t>
            </a:fld>
            <a:endParaRPr lang="en-US"/>
          </a:p>
        </p:txBody>
      </p:sp>
      <p:sp>
        <p:nvSpPr>
          <p:cNvPr id="5" name="テキスト プレースホルダー 11"/>
          <p:cNvSpPr>
            <a:spLocks noGrp="1"/>
          </p:cNvSpPr>
          <p:nvPr>
            <p:ph type="body" sz="quarter" idx="14" hasCustomPrompt="1"/>
          </p:nvPr>
        </p:nvSpPr>
        <p:spPr>
          <a:xfrm>
            <a:off x="1114314" y="4288405"/>
            <a:ext cx="16057784" cy="900100"/>
          </a:xfrm>
        </p:spPr>
        <p:txBody>
          <a:bodyPr anchor="t">
            <a:noAutofit/>
          </a:bodyPr>
          <a:lstStyle>
            <a:lvl1pPr algn="ctr">
              <a:defRPr sz="4000" spc="0">
                <a:solidFill>
                  <a:schemeClr val="tx1"/>
                </a:solidFill>
                <a:latin typeface="+mn-lt"/>
              </a:defRPr>
            </a:lvl1pPr>
          </a:lstStyle>
          <a:p>
            <a:pPr lvl="0"/>
            <a:r>
              <a:rPr lang="en-US" altLang="ja-JP"/>
              <a:t>TEXT HERE</a:t>
            </a:r>
            <a:endParaRPr lang="en-US"/>
          </a:p>
        </p:txBody>
      </p:sp>
      <p:sp>
        <p:nvSpPr>
          <p:cNvPr id="6" name="テキスト プレースホルダー 11"/>
          <p:cNvSpPr>
            <a:spLocks noGrp="1"/>
          </p:cNvSpPr>
          <p:nvPr>
            <p:ph type="body" sz="quarter" idx="15" hasCustomPrompt="1"/>
          </p:nvPr>
        </p:nvSpPr>
        <p:spPr>
          <a:xfrm>
            <a:off x="2104424" y="6133610"/>
            <a:ext cx="14077564" cy="2475275"/>
          </a:xfrm>
        </p:spPr>
        <p:txBody>
          <a:bodyPr anchor="t">
            <a:noAutofit/>
          </a:bodyPr>
          <a:lstStyle>
            <a:lvl1pPr algn="ctr">
              <a:lnSpc>
                <a:spcPct val="120000"/>
              </a:lnSpc>
              <a:defRPr sz="2400">
                <a:solidFill>
                  <a:schemeClr val="tx1"/>
                </a:solidFill>
                <a:latin typeface="+mn-lt"/>
              </a:defRPr>
            </a:lvl1pPr>
          </a:lstStyle>
          <a:p>
            <a:pPr lvl="0"/>
            <a:r>
              <a:rPr lang="en-US" altLang="ja-JP"/>
              <a:t>Text Here</a:t>
            </a:r>
            <a:endParaRPr lang="en-US"/>
          </a:p>
        </p:txBody>
      </p:sp>
      <p:cxnSp>
        <p:nvCxnSpPr>
          <p:cNvPr id="10" name="直線コネクタ 9"/>
          <p:cNvCxnSpPr/>
          <p:nvPr userDrawn="1"/>
        </p:nvCxnSpPr>
        <p:spPr>
          <a:xfrm>
            <a:off x="2623107" y="5638555"/>
            <a:ext cx="13040199" cy="0"/>
          </a:xfrm>
          <a:prstGeom prst="line">
            <a:avLst/>
          </a:prstGeom>
          <a:ln w="12700">
            <a:solidFill>
              <a:schemeClr val="accent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891779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Welcome">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862286" y="2758235"/>
            <a:ext cx="16741860" cy="1664619"/>
          </a:xfrm>
          <a:prstGeom prst="rect">
            <a:avLst/>
          </a:prstGeom>
        </p:spPr>
        <p:txBody>
          <a:bodyPr anchor="b"/>
          <a:lstStyle>
            <a:lvl1pPr algn="ctr">
              <a:defRPr sz="9600" spc="1500" baseline="0"/>
            </a:lvl1pPr>
          </a:lstStyle>
          <a:p>
            <a:r>
              <a:rPr lang="en-US" altLang="ja-JP"/>
              <a:t>SLIDE TITLE HERE</a:t>
            </a:r>
            <a:endParaRPr kumimoji="1" lang="ja-JP" altLang="en-US"/>
          </a:p>
        </p:txBody>
      </p:sp>
      <p:sp>
        <p:nvSpPr>
          <p:cNvPr id="3" name="フッター プレースホルダー 2"/>
          <p:cNvSpPr>
            <a:spLocks noGrp="1"/>
          </p:cNvSpPr>
          <p:nvPr>
            <p:ph type="ftr" sz="quarter" idx="10"/>
          </p:nvPr>
        </p:nvSpPr>
        <p:spPr>
          <a:xfrm>
            <a:off x="9413236" y="9591367"/>
            <a:ext cx="7776864" cy="547688"/>
          </a:xfrm>
          <a:prstGeom prst="rect">
            <a:avLst/>
          </a:prstGeom>
        </p:spPr>
        <p:txBody>
          <a:bodyPr/>
          <a:lstStyle/>
          <a:p>
            <a:r>
              <a:rPr lang="en-US"/>
              <a:t>The Power of PowerPoint | thepopp.com</a:t>
            </a:r>
          </a:p>
        </p:txBody>
      </p:sp>
      <p:sp>
        <p:nvSpPr>
          <p:cNvPr id="4" name="スライド番号プレースホルダー 3"/>
          <p:cNvSpPr>
            <a:spLocks noGrp="1"/>
          </p:cNvSpPr>
          <p:nvPr>
            <p:ph type="sldNum" sz="quarter" idx="11"/>
          </p:nvPr>
        </p:nvSpPr>
        <p:spPr>
          <a:xfrm>
            <a:off x="17371930" y="9591367"/>
            <a:ext cx="907291" cy="547688"/>
          </a:xfrm>
        </p:spPr>
        <p:txBody>
          <a:bodyPr/>
          <a:lstStyle/>
          <a:p>
            <a:fld id="{387164BF-D67A-46C0-81D2-5BAF67C00C80}" type="slidenum">
              <a:rPr lang="en-US" smtClean="0"/>
              <a:pPr/>
              <a:t>‹#›</a:t>
            </a:fld>
            <a:endParaRPr lang="en-US"/>
          </a:p>
        </p:txBody>
      </p:sp>
      <p:sp>
        <p:nvSpPr>
          <p:cNvPr id="5" name="テキスト プレースホルダー 11"/>
          <p:cNvSpPr>
            <a:spLocks noGrp="1"/>
          </p:cNvSpPr>
          <p:nvPr>
            <p:ph type="body" sz="quarter" idx="14" hasCustomPrompt="1"/>
          </p:nvPr>
        </p:nvSpPr>
        <p:spPr>
          <a:xfrm>
            <a:off x="1114314" y="4288405"/>
            <a:ext cx="16057784" cy="900100"/>
          </a:xfrm>
        </p:spPr>
        <p:txBody>
          <a:bodyPr anchor="t">
            <a:noAutofit/>
          </a:bodyPr>
          <a:lstStyle>
            <a:lvl1pPr algn="ctr">
              <a:defRPr sz="4000" spc="0">
                <a:solidFill>
                  <a:schemeClr val="tx1"/>
                </a:solidFill>
                <a:latin typeface="+mn-lt"/>
              </a:defRPr>
            </a:lvl1pPr>
          </a:lstStyle>
          <a:p>
            <a:pPr lvl="0"/>
            <a:r>
              <a:rPr lang="en-US" altLang="ja-JP"/>
              <a:t>TEXT HERE</a:t>
            </a:r>
            <a:endParaRPr lang="en-US"/>
          </a:p>
        </p:txBody>
      </p:sp>
      <p:sp>
        <p:nvSpPr>
          <p:cNvPr id="6" name="テキスト プレースホルダー 11"/>
          <p:cNvSpPr>
            <a:spLocks noGrp="1"/>
          </p:cNvSpPr>
          <p:nvPr>
            <p:ph type="body" sz="quarter" idx="15" hasCustomPrompt="1"/>
          </p:nvPr>
        </p:nvSpPr>
        <p:spPr>
          <a:xfrm>
            <a:off x="2104424" y="6133610"/>
            <a:ext cx="14077564" cy="2475275"/>
          </a:xfrm>
        </p:spPr>
        <p:txBody>
          <a:bodyPr anchor="t">
            <a:noAutofit/>
          </a:bodyPr>
          <a:lstStyle>
            <a:lvl1pPr algn="ctr">
              <a:lnSpc>
                <a:spcPct val="120000"/>
              </a:lnSpc>
              <a:defRPr sz="2400">
                <a:solidFill>
                  <a:schemeClr val="tx1"/>
                </a:solidFill>
                <a:latin typeface="+mn-lt"/>
              </a:defRPr>
            </a:lvl1pPr>
          </a:lstStyle>
          <a:p>
            <a:pPr lvl="0"/>
            <a:r>
              <a:rPr lang="en-US" altLang="ja-JP"/>
              <a:t>Text Here</a:t>
            </a:r>
            <a:endParaRPr lang="en-US"/>
          </a:p>
        </p:txBody>
      </p:sp>
    </p:spTree>
    <p:extLst>
      <p:ext uri="{BB962C8B-B14F-4D97-AF65-F5344CB8AC3E}">
        <p14:creationId xmlns:p14="http://schemas.microsoft.com/office/powerpoint/2010/main" val="115477263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Presenter">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0"/>
          </p:nvPr>
        </p:nvSpPr>
        <p:spPr>
          <a:xfrm>
            <a:off x="9413236" y="9591367"/>
            <a:ext cx="7776864" cy="547688"/>
          </a:xfrm>
          <a:prstGeom prst="rect">
            <a:avLst/>
          </a:prstGeom>
        </p:spPr>
        <p:txBody>
          <a:bodyPr/>
          <a:lstStyle/>
          <a:p>
            <a:r>
              <a:rPr lang="en-US"/>
              <a:t>The Power of PowerPoint | thepopp.com</a:t>
            </a:r>
          </a:p>
        </p:txBody>
      </p:sp>
      <p:sp>
        <p:nvSpPr>
          <p:cNvPr id="4" name="スライド番号プレースホルダー 3"/>
          <p:cNvSpPr>
            <a:spLocks noGrp="1"/>
          </p:cNvSpPr>
          <p:nvPr>
            <p:ph type="sldNum" sz="quarter" idx="11"/>
          </p:nvPr>
        </p:nvSpPr>
        <p:spPr/>
        <p:txBody>
          <a:bodyPr/>
          <a:lstStyle/>
          <a:p>
            <a:fld id="{387164BF-D67A-46C0-81D2-5BAF67C00C80}" type="slidenum">
              <a:rPr lang="en-US" smtClean="0"/>
              <a:pPr/>
              <a:t>‹#›</a:t>
            </a:fld>
            <a:endParaRPr lang="en-US"/>
          </a:p>
        </p:txBody>
      </p:sp>
      <p:sp>
        <p:nvSpPr>
          <p:cNvPr id="5" name="円/楕円 4"/>
          <p:cNvSpPr/>
          <p:nvPr userDrawn="1"/>
        </p:nvSpPr>
        <p:spPr>
          <a:xfrm>
            <a:off x="772276" y="2173170"/>
            <a:ext cx="5809079" cy="5809583"/>
          </a:xfrm>
          <a:prstGeom prst="ellipse">
            <a:avLst/>
          </a:prstGeom>
          <a:solidFill>
            <a:schemeClr val="accent1">
              <a:lumMod val="20000"/>
              <a:lumOff val="80000"/>
              <a:alpha val="14000"/>
            </a:schemeClr>
          </a:solidFill>
          <a:ln w="12700">
            <a:solidFill>
              <a:schemeClr val="accent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2400">
              <a:solidFill>
                <a:schemeClr val="tx1"/>
              </a:solidFill>
              <a:latin typeface="+mj-lt"/>
            </a:endParaRPr>
          </a:p>
        </p:txBody>
      </p:sp>
      <p:sp>
        <p:nvSpPr>
          <p:cNvPr id="6" name="図プレースホルダー 9"/>
          <p:cNvSpPr>
            <a:spLocks noGrp="1"/>
          </p:cNvSpPr>
          <p:nvPr>
            <p:ph type="pic" sz="quarter" idx="12" hasCustomPrompt="1"/>
          </p:nvPr>
        </p:nvSpPr>
        <p:spPr>
          <a:xfrm>
            <a:off x="963207" y="2364118"/>
            <a:ext cx="5427217" cy="5427687"/>
          </a:xfrm>
          <a:prstGeom prst="ellipse">
            <a:avLst/>
          </a:prstGeom>
        </p:spPr>
        <p:txBody>
          <a:bodyPr/>
          <a:lstStyle>
            <a:lvl1pPr>
              <a:defRPr/>
            </a:lvl1pPr>
          </a:lstStyle>
          <a:p>
            <a:r>
              <a:rPr kumimoji="1" lang="en-US" altLang="ja-JP"/>
              <a:t>Add Image</a:t>
            </a:r>
            <a:endParaRPr kumimoji="1" lang="ja-JP" altLang="en-US"/>
          </a:p>
        </p:txBody>
      </p:sp>
      <p:sp>
        <p:nvSpPr>
          <p:cNvPr id="7" name="タイトル 1"/>
          <p:cNvSpPr>
            <a:spLocks noGrp="1"/>
          </p:cNvSpPr>
          <p:nvPr>
            <p:ph type="title" hasCustomPrompt="1"/>
          </p:nvPr>
        </p:nvSpPr>
        <p:spPr>
          <a:xfrm>
            <a:off x="7117981" y="1768125"/>
            <a:ext cx="10351150" cy="1191125"/>
          </a:xfrm>
          <a:prstGeom prst="rect">
            <a:avLst/>
          </a:prstGeom>
        </p:spPr>
        <p:txBody>
          <a:bodyPr anchor="b"/>
          <a:lstStyle>
            <a:lvl1pPr algn="l">
              <a:defRPr sz="5400" spc="1500" baseline="0"/>
            </a:lvl1pPr>
          </a:lstStyle>
          <a:p>
            <a:r>
              <a:rPr lang="en-US" altLang="ja-JP"/>
              <a:t>NAME HERE</a:t>
            </a:r>
            <a:endParaRPr kumimoji="1" lang="ja-JP" altLang="en-US"/>
          </a:p>
        </p:txBody>
      </p:sp>
      <p:sp>
        <p:nvSpPr>
          <p:cNvPr id="8" name="テキスト プレースホルダー 11"/>
          <p:cNvSpPr>
            <a:spLocks noGrp="1"/>
          </p:cNvSpPr>
          <p:nvPr>
            <p:ph type="body" sz="quarter" idx="15" hasCustomPrompt="1"/>
          </p:nvPr>
        </p:nvSpPr>
        <p:spPr>
          <a:xfrm>
            <a:off x="7072976" y="2983261"/>
            <a:ext cx="10351150" cy="2565284"/>
          </a:xfrm>
        </p:spPr>
        <p:txBody>
          <a:bodyPr anchor="t">
            <a:noAutofit/>
          </a:bodyPr>
          <a:lstStyle>
            <a:lvl1pPr algn="l">
              <a:lnSpc>
                <a:spcPct val="120000"/>
              </a:lnSpc>
              <a:defRPr sz="2000">
                <a:solidFill>
                  <a:schemeClr val="tx1"/>
                </a:solidFill>
                <a:latin typeface="+mn-lt"/>
              </a:defRPr>
            </a:lvl1pPr>
          </a:lstStyle>
          <a:p>
            <a:pPr lvl="0"/>
            <a:r>
              <a:rPr lang="en-US" altLang="ja-JP"/>
              <a:t>Text Here</a:t>
            </a:r>
            <a:endParaRPr lang="en-US"/>
          </a:p>
        </p:txBody>
      </p:sp>
    </p:spTree>
    <p:extLst>
      <p:ext uri="{BB962C8B-B14F-4D97-AF65-F5344CB8AC3E}">
        <p14:creationId xmlns:p14="http://schemas.microsoft.com/office/powerpoint/2010/main" val="129101908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Presenter 2">
    <p:spTree>
      <p:nvGrpSpPr>
        <p:cNvPr id="1" name=""/>
        <p:cNvGrpSpPr/>
        <p:nvPr/>
      </p:nvGrpSpPr>
      <p:grpSpPr>
        <a:xfrm>
          <a:off x="0" y="0"/>
          <a:ext cx="0" cy="0"/>
          <a:chOff x="0" y="0"/>
          <a:chExt cx="0" cy="0"/>
        </a:xfrm>
      </p:grpSpPr>
      <p:sp>
        <p:nvSpPr>
          <p:cNvPr id="14" name="正方形/長方形 13"/>
          <p:cNvSpPr/>
          <p:nvPr userDrawn="1"/>
        </p:nvSpPr>
        <p:spPr>
          <a:xfrm>
            <a:off x="0" y="0"/>
            <a:ext cx="3676815" cy="10287000"/>
          </a:xfrm>
          <a:prstGeom prst="rect">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 name="フッター プレースホルダー 2"/>
          <p:cNvSpPr>
            <a:spLocks noGrp="1"/>
          </p:cNvSpPr>
          <p:nvPr>
            <p:ph type="ftr" sz="quarter" idx="10"/>
          </p:nvPr>
        </p:nvSpPr>
        <p:spPr>
          <a:xfrm>
            <a:off x="9413236" y="9591367"/>
            <a:ext cx="7776864" cy="547688"/>
          </a:xfrm>
          <a:prstGeom prst="rect">
            <a:avLst/>
          </a:prstGeom>
        </p:spPr>
        <p:txBody>
          <a:bodyPr/>
          <a:lstStyle/>
          <a:p>
            <a:r>
              <a:rPr lang="en-US"/>
              <a:t>The Power of PowerPoint | thepopp.com</a:t>
            </a:r>
          </a:p>
        </p:txBody>
      </p:sp>
      <p:sp>
        <p:nvSpPr>
          <p:cNvPr id="4" name="スライド番号プレースホルダー 3"/>
          <p:cNvSpPr>
            <a:spLocks noGrp="1"/>
          </p:cNvSpPr>
          <p:nvPr>
            <p:ph type="sldNum" sz="quarter" idx="11"/>
          </p:nvPr>
        </p:nvSpPr>
        <p:spPr/>
        <p:txBody>
          <a:bodyPr/>
          <a:lstStyle/>
          <a:p>
            <a:fld id="{387164BF-D67A-46C0-81D2-5BAF67C00C80}" type="slidenum">
              <a:rPr lang="en-US" smtClean="0"/>
              <a:pPr/>
              <a:t>‹#›</a:t>
            </a:fld>
            <a:endParaRPr lang="en-US"/>
          </a:p>
        </p:txBody>
      </p:sp>
      <p:sp>
        <p:nvSpPr>
          <p:cNvPr id="5" name="円/楕円 4"/>
          <p:cNvSpPr/>
          <p:nvPr userDrawn="1"/>
        </p:nvSpPr>
        <p:spPr>
          <a:xfrm>
            <a:off x="772276" y="2173170"/>
            <a:ext cx="5809079" cy="5809583"/>
          </a:xfrm>
          <a:prstGeom prst="ellipse">
            <a:avLst/>
          </a:prstGeom>
          <a:solidFill>
            <a:schemeClr val="accent1">
              <a:lumMod val="20000"/>
              <a:lumOff val="80000"/>
              <a:alpha val="14000"/>
            </a:schemeClr>
          </a:solidFill>
          <a:ln w="12700">
            <a:solidFill>
              <a:schemeClr val="accent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2400">
              <a:solidFill>
                <a:schemeClr val="tx1"/>
              </a:solidFill>
              <a:latin typeface="+mj-lt"/>
            </a:endParaRPr>
          </a:p>
        </p:txBody>
      </p:sp>
      <p:sp>
        <p:nvSpPr>
          <p:cNvPr id="6" name="図プレースホルダー 9"/>
          <p:cNvSpPr>
            <a:spLocks noGrp="1"/>
          </p:cNvSpPr>
          <p:nvPr>
            <p:ph type="pic" sz="quarter" idx="12" hasCustomPrompt="1"/>
          </p:nvPr>
        </p:nvSpPr>
        <p:spPr>
          <a:xfrm>
            <a:off x="963207" y="2364118"/>
            <a:ext cx="5427217" cy="5427687"/>
          </a:xfrm>
          <a:prstGeom prst="ellipse">
            <a:avLst/>
          </a:prstGeom>
        </p:spPr>
        <p:txBody>
          <a:bodyPr/>
          <a:lstStyle>
            <a:lvl1pPr>
              <a:defRPr/>
            </a:lvl1pPr>
          </a:lstStyle>
          <a:p>
            <a:r>
              <a:rPr kumimoji="1" lang="en-US" altLang="ja-JP"/>
              <a:t>Add Image</a:t>
            </a:r>
            <a:endParaRPr kumimoji="1" lang="ja-JP" altLang="en-US"/>
          </a:p>
        </p:txBody>
      </p:sp>
      <p:sp>
        <p:nvSpPr>
          <p:cNvPr id="7" name="タイトル 1"/>
          <p:cNvSpPr>
            <a:spLocks noGrp="1"/>
          </p:cNvSpPr>
          <p:nvPr>
            <p:ph type="title" hasCustomPrompt="1"/>
          </p:nvPr>
        </p:nvSpPr>
        <p:spPr>
          <a:xfrm>
            <a:off x="7117981" y="1543100"/>
            <a:ext cx="10351150" cy="1169564"/>
          </a:xfrm>
          <a:prstGeom prst="rect">
            <a:avLst/>
          </a:prstGeom>
        </p:spPr>
        <p:txBody>
          <a:bodyPr anchor="b"/>
          <a:lstStyle>
            <a:lvl1pPr algn="l">
              <a:defRPr sz="5400" spc="1500" baseline="0"/>
            </a:lvl1pPr>
          </a:lstStyle>
          <a:p>
            <a:r>
              <a:rPr lang="en-US" altLang="ja-JP"/>
              <a:t>NAME HERE</a:t>
            </a:r>
            <a:endParaRPr kumimoji="1" lang="ja-JP" altLang="en-US"/>
          </a:p>
        </p:txBody>
      </p:sp>
      <p:sp>
        <p:nvSpPr>
          <p:cNvPr id="2" name="ホームベース 1"/>
          <p:cNvSpPr/>
          <p:nvPr userDrawn="1"/>
        </p:nvSpPr>
        <p:spPr>
          <a:xfrm>
            <a:off x="7133339" y="3089335"/>
            <a:ext cx="479695" cy="359473"/>
          </a:xfrm>
          <a:prstGeom prst="homePlate">
            <a:avLst/>
          </a:prstGeom>
          <a:solidFill>
            <a:schemeClr val="accent1"/>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プレースホルダー 11"/>
          <p:cNvSpPr>
            <a:spLocks noGrp="1"/>
          </p:cNvSpPr>
          <p:nvPr>
            <p:ph type="body" sz="quarter" idx="15" hasCustomPrompt="1"/>
          </p:nvPr>
        </p:nvSpPr>
        <p:spPr>
          <a:xfrm>
            <a:off x="7613036" y="3472680"/>
            <a:ext cx="9541060" cy="1035115"/>
          </a:xfrm>
        </p:spPr>
        <p:txBody>
          <a:bodyPr anchor="t">
            <a:noAutofit/>
          </a:bodyPr>
          <a:lstStyle>
            <a:lvl1pPr algn="l">
              <a:lnSpc>
                <a:spcPct val="120000"/>
              </a:lnSpc>
              <a:defRPr sz="2000">
                <a:solidFill>
                  <a:schemeClr val="tx1"/>
                </a:solidFill>
                <a:latin typeface="+mn-lt"/>
              </a:defRPr>
            </a:lvl1pPr>
          </a:lstStyle>
          <a:p>
            <a:pPr lvl="0"/>
            <a:r>
              <a:rPr lang="en-US" altLang="ja-JP"/>
              <a:t>Text Here</a:t>
            </a:r>
            <a:endParaRPr lang="en-US"/>
          </a:p>
        </p:txBody>
      </p:sp>
      <p:sp>
        <p:nvSpPr>
          <p:cNvPr id="10" name="テキスト プレースホルダー 11"/>
          <p:cNvSpPr>
            <a:spLocks noGrp="1"/>
          </p:cNvSpPr>
          <p:nvPr>
            <p:ph type="body" sz="quarter" idx="16" hasCustomPrompt="1"/>
          </p:nvPr>
        </p:nvSpPr>
        <p:spPr>
          <a:xfrm>
            <a:off x="7613036" y="2893250"/>
            <a:ext cx="9541060" cy="773203"/>
          </a:xfrm>
        </p:spPr>
        <p:txBody>
          <a:bodyPr anchor="t">
            <a:noAutofit/>
          </a:bodyPr>
          <a:lstStyle>
            <a:lvl1pPr algn="l">
              <a:lnSpc>
                <a:spcPct val="120000"/>
              </a:lnSpc>
              <a:defRPr sz="3200" spc="300">
                <a:solidFill>
                  <a:schemeClr val="tx2"/>
                </a:solidFill>
                <a:latin typeface="+mj-lt"/>
              </a:defRPr>
            </a:lvl1pPr>
          </a:lstStyle>
          <a:p>
            <a:pPr lvl="0"/>
            <a:r>
              <a:rPr lang="en-US" altLang="ja-JP"/>
              <a:t>TEXT HERE</a:t>
            </a:r>
            <a:endParaRPr lang="en-US"/>
          </a:p>
        </p:txBody>
      </p:sp>
      <p:sp>
        <p:nvSpPr>
          <p:cNvPr id="11" name="ホームベース 10"/>
          <p:cNvSpPr/>
          <p:nvPr userDrawn="1"/>
        </p:nvSpPr>
        <p:spPr>
          <a:xfrm>
            <a:off x="7133339" y="4799525"/>
            <a:ext cx="479695" cy="359473"/>
          </a:xfrm>
          <a:prstGeom prst="homePlate">
            <a:avLst/>
          </a:prstGeom>
          <a:solidFill>
            <a:schemeClr val="accent1"/>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プレースホルダー 11"/>
          <p:cNvSpPr>
            <a:spLocks noGrp="1"/>
          </p:cNvSpPr>
          <p:nvPr>
            <p:ph type="body" sz="quarter" idx="17" hasCustomPrompt="1"/>
          </p:nvPr>
        </p:nvSpPr>
        <p:spPr>
          <a:xfrm>
            <a:off x="7613036" y="5182870"/>
            <a:ext cx="9541060" cy="1035115"/>
          </a:xfrm>
        </p:spPr>
        <p:txBody>
          <a:bodyPr anchor="t">
            <a:noAutofit/>
          </a:bodyPr>
          <a:lstStyle>
            <a:lvl1pPr algn="l">
              <a:lnSpc>
                <a:spcPct val="120000"/>
              </a:lnSpc>
              <a:defRPr sz="2000">
                <a:solidFill>
                  <a:schemeClr val="tx1"/>
                </a:solidFill>
                <a:latin typeface="+mn-lt"/>
              </a:defRPr>
            </a:lvl1pPr>
          </a:lstStyle>
          <a:p>
            <a:pPr lvl="0"/>
            <a:r>
              <a:rPr lang="en-US" altLang="ja-JP"/>
              <a:t>Text Here</a:t>
            </a:r>
            <a:endParaRPr lang="en-US"/>
          </a:p>
        </p:txBody>
      </p:sp>
      <p:sp>
        <p:nvSpPr>
          <p:cNvPr id="13" name="テキスト プレースホルダー 11"/>
          <p:cNvSpPr>
            <a:spLocks noGrp="1"/>
          </p:cNvSpPr>
          <p:nvPr>
            <p:ph type="body" sz="quarter" idx="18" hasCustomPrompt="1"/>
          </p:nvPr>
        </p:nvSpPr>
        <p:spPr>
          <a:xfrm>
            <a:off x="7613036" y="4603440"/>
            <a:ext cx="9541060" cy="773203"/>
          </a:xfrm>
        </p:spPr>
        <p:txBody>
          <a:bodyPr anchor="t">
            <a:noAutofit/>
          </a:bodyPr>
          <a:lstStyle>
            <a:lvl1pPr algn="l">
              <a:lnSpc>
                <a:spcPct val="120000"/>
              </a:lnSpc>
              <a:defRPr sz="3200" spc="300">
                <a:solidFill>
                  <a:schemeClr val="tx2"/>
                </a:solidFill>
                <a:latin typeface="+mj-lt"/>
              </a:defRPr>
            </a:lvl1pPr>
          </a:lstStyle>
          <a:p>
            <a:pPr lvl="0"/>
            <a:r>
              <a:rPr lang="en-US" altLang="ja-JP"/>
              <a:t>TEXT HERE</a:t>
            </a:r>
          </a:p>
        </p:txBody>
      </p:sp>
    </p:spTree>
    <p:extLst>
      <p:ext uri="{BB962C8B-B14F-4D97-AF65-F5344CB8AC3E}">
        <p14:creationId xmlns:p14="http://schemas.microsoft.com/office/powerpoint/2010/main" val="217555589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Presenter 3">
    <p:spTree>
      <p:nvGrpSpPr>
        <p:cNvPr id="1" name=""/>
        <p:cNvGrpSpPr/>
        <p:nvPr/>
      </p:nvGrpSpPr>
      <p:grpSpPr>
        <a:xfrm>
          <a:off x="0" y="0"/>
          <a:ext cx="0" cy="0"/>
          <a:chOff x="0" y="0"/>
          <a:chExt cx="0" cy="0"/>
        </a:xfrm>
      </p:grpSpPr>
      <p:sp>
        <p:nvSpPr>
          <p:cNvPr id="3" name="正方形/長方形 2"/>
          <p:cNvSpPr/>
          <p:nvPr userDrawn="1"/>
        </p:nvSpPr>
        <p:spPr>
          <a:xfrm>
            <a:off x="17065166" y="9251885"/>
            <a:ext cx="405045" cy="1035115"/>
          </a:xfrm>
          <a:prstGeom prst="rect">
            <a:avLst/>
          </a:prstGeom>
          <a:solidFill>
            <a:schemeClr val="bg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en-US"/>
          </a:p>
        </p:txBody>
      </p:sp>
      <p:sp>
        <p:nvSpPr>
          <p:cNvPr id="17" name="正方形/長方形 16"/>
          <p:cNvSpPr/>
          <p:nvPr userDrawn="1"/>
        </p:nvSpPr>
        <p:spPr>
          <a:xfrm>
            <a:off x="0" y="8204135"/>
            <a:ext cx="18286413" cy="2095500"/>
          </a:xfrm>
          <a:prstGeom prst="rect">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 name="円/楕円 4"/>
          <p:cNvSpPr/>
          <p:nvPr userDrawn="1"/>
        </p:nvSpPr>
        <p:spPr>
          <a:xfrm>
            <a:off x="772276" y="1271022"/>
            <a:ext cx="5809079" cy="5809583"/>
          </a:xfrm>
          <a:prstGeom prst="ellipse">
            <a:avLst/>
          </a:prstGeom>
          <a:solidFill>
            <a:schemeClr val="accent1">
              <a:lumMod val="20000"/>
              <a:lumOff val="80000"/>
              <a:alpha val="14000"/>
            </a:schemeClr>
          </a:solidFill>
          <a:ln w="12700">
            <a:solidFill>
              <a:schemeClr val="accent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2400">
              <a:solidFill>
                <a:schemeClr val="tx1"/>
              </a:solidFill>
              <a:latin typeface="+mj-lt"/>
            </a:endParaRPr>
          </a:p>
        </p:txBody>
      </p:sp>
      <p:sp>
        <p:nvSpPr>
          <p:cNvPr id="6" name="図プレースホルダー 9"/>
          <p:cNvSpPr>
            <a:spLocks noGrp="1"/>
          </p:cNvSpPr>
          <p:nvPr>
            <p:ph type="pic" sz="quarter" idx="12" hasCustomPrompt="1"/>
          </p:nvPr>
        </p:nvSpPr>
        <p:spPr>
          <a:xfrm>
            <a:off x="963207" y="1461970"/>
            <a:ext cx="5427217" cy="5427687"/>
          </a:xfrm>
          <a:prstGeom prst="ellipse">
            <a:avLst/>
          </a:prstGeom>
        </p:spPr>
        <p:txBody>
          <a:bodyPr/>
          <a:lstStyle>
            <a:lvl1pPr>
              <a:defRPr/>
            </a:lvl1pPr>
          </a:lstStyle>
          <a:p>
            <a:r>
              <a:rPr kumimoji="1" lang="en-US" altLang="ja-JP"/>
              <a:t>Add Image</a:t>
            </a:r>
            <a:endParaRPr kumimoji="1" lang="ja-JP" altLang="en-US"/>
          </a:p>
        </p:txBody>
      </p:sp>
      <p:sp>
        <p:nvSpPr>
          <p:cNvPr id="7" name="タイトル 1"/>
          <p:cNvSpPr>
            <a:spLocks noGrp="1"/>
          </p:cNvSpPr>
          <p:nvPr>
            <p:ph type="title" hasCustomPrompt="1"/>
          </p:nvPr>
        </p:nvSpPr>
        <p:spPr>
          <a:xfrm>
            <a:off x="7117981" y="901252"/>
            <a:ext cx="10351150" cy="1814061"/>
          </a:xfrm>
          <a:prstGeom prst="rect">
            <a:avLst/>
          </a:prstGeom>
        </p:spPr>
        <p:txBody>
          <a:bodyPr anchor="b"/>
          <a:lstStyle>
            <a:lvl1pPr algn="l">
              <a:defRPr sz="9600" spc="600" baseline="0"/>
            </a:lvl1pPr>
          </a:lstStyle>
          <a:p>
            <a:r>
              <a:rPr lang="en-US" altLang="ja-JP"/>
              <a:t>NAME HERE</a:t>
            </a:r>
            <a:endParaRPr kumimoji="1" lang="ja-JP" altLang="en-US"/>
          </a:p>
        </p:txBody>
      </p:sp>
      <p:sp>
        <p:nvSpPr>
          <p:cNvPr id="8" name="テキスト プレースホルダー 11"/>
          <p:cNvSpPr>
            <a:spLocks noGrp="1"/>
          </p:cNvSpPr>
          <p:nvPr>
            <p:ph type="body" sz="quarter" idx="15" hasCustomPrompt="1"/>
          </p:nvPr>
        </p:nvSpPr>
        <p:spPr>
          <a:xfrm>
            <a:off x="7123775" y="2387210"/>
            <a:ext cx="10345355" cy="990542"/>
          </a:xfrm>
        </p:spPr>
        <p:txBody>
          <a:bodyPr anchor="t">
            <a:noAutofit/>
          </a:bodyPr>
          <a:lstStyle>
            <a:lvl1pPr algn="l">
              <a:lnSpc>
                <a:spcPct val="120000"/>
              </a:lnSpc>
              <a:defRPr sz="4400" spc="300">
                <a:solidFill>
                  <a:schemeClr val="tx1"/>
                </a:solidFill>
                <a:latin typeface="+mj-lt"/>
              </a:defRPr>
            </a:lvl1pPr>
          </a:lstStyle>
          <a:p>
            <a:pPr lvl="0"/>
            <a:r>
              <a:rPr lang="en-US" altLang="ja-JP"/>
              <a:t>TEXT HERE</a:t>
            </a:r>
            <a:endParaRPr lang="en-US"/>
          </a:p>
        </p:txBody>
      </p:sp>
      <p:sp>
        <p:nvSpPr>
          <p:cNvPr id="11" name="テキスト プレースホルダー 11"/>
          <p:cNvSpPr>
            <a:spLocks noGrp="1"/>
          </p:cNvSpPr>
          <p:nvPr>
            <p:ph type="body" sz="quarter" idx="16" hasCustomPrompt="1"/>
          </p:nvPr>
        </p:nvSpPr>
        <p:spPr>
          <a:xfrm>
            <a:off x="7085676" y="5714552"/>
            <a:ext cx="10351150" cy="1765748"/>
          </a:xfrm>
        </p:spPr>
        <p:txBody>
          <a:bodyPr anchor="t">
            <a:noAutofit/>
          </a:bodyPr>
          <a:lstStyle>
            <a:lvl1pPr algn="l">
              <a:lnSpc>
                <a:spcPct val="120000"/>
              </a:lnSpc>
              <a:defRPr sz="2000">
                <a:solidFill>
                  <a:schemeClr val="tx1"/>
                </a:solidFill>
                <a:latin typeface="+mn-lt"/>
              </a:defRPr>
            </a:lvl1pPr>
          </a:lstStyle>
          <a:p>
            <a:pPr lvl="0"/>
            <a:r>
              <a:rPr lang="en-US" altLang="ja-JP"/>
              <a:t>TEXT HERE</a:t>
            </a:r>
          </a:p>
          <a:p>
            <a:pPr lvl="0"/>
            <a:endParaRPr lang="en-US"/>
          </a:p>
          <a:p>
            <a:pPr lvl="0"/>
            <a:endParaRPr lang="en-US"/>
          </a:p>
        </p:txBody>
      </p:sp>
      <p:sp>
        <p:nvSpPr>
          <p:cNvPr id="2" name="円/楕円 1"/>
          <p:cNvSpPr/>
          <p:nvPr userDrawn="1"/>
        </p:nvSpPr>
        <p:spPr>
          <a:xfrm>
            <a:off x="7150098" y="3515412"/>
            <a:ext cx="1966913" cy="1966913"/>
          </a:xfrm>
          <a:prstGeom prst="ellipse">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2" name="円/楕円 11"/>
          <p:cNvSpPr/>
          <p:nvPr userDrawn="1"/>
        </p:nvSpPr>
        <p:spPr>
          <a:xfrm>
            <a:off x="9639298" y="3515411"/>
            <a:ext cx="1966913" cy="1966913"/>
          </a:xfrm>
          <a:prstGeom prst="ellipse">
            <a:avLst/>
          </a:prstGeom>
          <a:solidFill>
            <a:schemeClr val="accent1">
              <a:lumMod val="75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3" name="円/楕円 12"/>
          <p:cNvSpPr/>
          <p:nvPr userDrawn="1"/>
        </p:nvSpPr>
        <p:spPr>
          <a:xfrm>
            <a:off x="12128498" y="3515411"/>
            <a:ext cx="1966913" cy="1966913"/>
          </a:xfrm>
          <a:prstGeom prst="ellipse">
            <a:avLst/>
          </a:prstGeom>
          <a:solidFill>
            <a:schemeClr val="accent1">
              <a:lumMod val="5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4" name="テキスト プレースホルダー 11"/>
          <p:cNvSpPr>
            <a:spLocks noGrp="1"/>
          </p:cNvSpPr>
          <p:nvPr>
            <p:ph type="body" sz="quarter" idx="17" hasCustomPrompt="1"/>
          </p:nvPr>
        </p:nvSpPr>
        <p:spPr>
          <a:xfrm>
            <a:off x="7276176" y="3996482"/>
            <a:ext cx="1726537" cy="990542"/>
          </a:xfrm>
        </p:spPr>
        <p:txBody>
          <a:bodyPr anchor="ctr">
            <a:noAutofit/>
          </a:bodyPr>
          <a:lstStyle>
            <a:lvl1pPr algn="ctr">
              <a:lnSpc>
                <a:spcPct val="120000"/>
              </a:lnSpc>
              <a:spcBef>
                <a:spcPts val="0"/>
              </a:spcBef>
              <a:defRPr sz="2000">
                <a:solidFill>
                  <a:schemeClr val="bg1"/>
                </a:solidFill>
                <a:latin typeface="+mj-lt"/>
              </a:defRPr>
            </a:lvl1pPr>
          </a:lstStyle>
          <a:p>
            <a:pPr lvl="0"/>
            <a:r>
              <a:rPr lang="en-US" altLang="ja-JP"/>
              <a:t>TEXT HERE</a:t>
            </a:r>
            <a:endParaRPr lang="en-US"/>
          </a:p>
        </p:txBody>
      </p:sp>
      <p:sp>
        <p:nvSpPr>
          <p:cNvPr id="15" name="テキスト プレースホルダー 11"/>
          <p:cNvSpPr>
            <a:spLocks noGrp="1"/>
          </p:cNvSpPr>
          <p:nvPr>
            <p:ph type="body" sz="quarter" idx="18" hasCustomPrompt="1"/>
          </p:nvPr>
        </p:nvSpPr>
        <p:spPr>
          <a:xfrm>
            <a:off x="12248685" y="4003597"/>
            <a:ext cx="1726537" cy="990542"/>
          </a:xfrm>
        </p:spPr>
        <p:txBody>
          <a:bodyPr anchor="ctr">
            <a:noAutofit/>
          </a:bodyPr>
          <a:lstStyle>
            <a:lvl1pPr algn="ctr">
              <a:lnSpc>
                <a:spcPct val="120000"/>
              </a:lnSpc>
              <a:spcBef>
                <a:spcPts val="0"/>
              </a:spcBef>
              <a:defRPr sz="2000">
                <a:solidFill>
                  <a:schemeClr val="bg1"/>
                </a:solidFill>
                <a:latin typeface="+mj-lt"/>
              </a:defRPr>
            </a:lvl1pPr>
          </a:lstStyle>
          <a:p>
            <a:pPr lvl="0"/>
            <a:r>
              <a:rPr lang="en-US" altLang="ja-JP"/>
              <a:t>TEXT HERE</a:t>
            </a:r>
            <a:endParaRPr lang="en-US"/>
          </a:p>
        </p:txBody>
      </p:sp>
      <p:sp>
        <p:nvSpPr>
          <p:cNvPr id="16" name="テキスト プレースホルダー 11"/>
          <p:cNvSpPr>
            <a:spLocks noGrp="1"/>
          </p:cNvSpPr>
          <p:nvPr>
            <p:ph type="body" sz="quarter" idx="19" hasCustomPrompt="1"/>
          </p:nvPr>
        </p:nvSpPr>
        <p:spPr>
          <a:xfrm>
            <a:off x="9759485" y="3998013"/>
            <a:ext cx="1726537" cy="990542"/>
          </a:xfrm>
        </p:spPr>
        <p:txBody>
          <a:bodyPr anchor="ctr">
            <a:noAutofit/>
          </a:bodyPr>
          <a:lstStyle>
            <a:lvl1pPr algn="ctr">
              <a:lnSpc>
                <a:spcPct val="120000"/>
              </a:lnSpc>
              <a:spcBef>
                <a:spcPts val="0"/>
              </a:spcBef>
              <a:defRPr sz="2000">
                <a:solidFill>
                  <a:schemeClr val="bg1"/>
                </a:solidFill>
                <a:latin typeface="+mj-lt"/>
              </a:defRPr>
            </a:lvl1pPr>
          </a:lstStyle>
          <a:p>
            <a:pPr lvl="0"/>
            <a:r>
              <a:rPr lang="en-US" altLang="ja-JP"/>
              <a:t>TEXT HERE</a:t>
            </a:r>
            <a:endParaRPr lang="en-US"/>
          </a:p>
        </p:txBody>
      </p:sp>
      <p:sp>
        <p:nvSpPr>
          <p:cNvPr id="18" name="図プレースホルダー 7"/>
          <p:cNvSpPr>
            <a:spLocks noGrp="1"/>
          </p:cNvSpPr>
          <p:nvPr>
            <p:ph type="pic" sz="quarter" idx="20" hasCustomPrompt="1"/>
          </p:nvPr>
        </p:nvSpPr>
        <p:spPr>
          <a:xfrm>
            <a:off x="3286147" y="8711104"/>
            <a:ext cx="836737" cy="836737"/>
          </a:xfrm>
        </p:spPr>
        <p:txBody>
          <a:bodyPr>
            <a:normAutofit/>
          </a:bodyPr>
          <a:lstStyle>
            <a:lvl1pPr>
              <a:defRPr sz="1600"/>
            </a:lvl1pPr>
          </a:lstStyle>
          <a:p>
            <a:r>
              <a:rPr kumimoji="1" lang="en-US" altLang="ja-JP"/>
              <a:t>ICON</a:t>
            </a:r>
            <a:endParaRPr kumimoji="1" lang="ja-JP" altLang="en-US"/>
          </a:p>
        </p:txBody>
      </p:sp>
      <p:sp>
        <p:nvSpPr>
          <p:cNvPr id="19" name="テキスト プレースホルダー 11"/>
          <p:cNvSpPr>
            <a:spLocks noGrp="1"/>
          </p:cNvSpPr>
          <p:nvPr>
            <p:ph type="body" sz="quarter" idx="28" hasCustomPrompt="1"/>
          </p:nvPr>
        </p:nvSpPr>
        <p:spPr>
          <a:xfrm>
            <a:off x="4120247" y="8622205"/>
            <a:ext cx="3169454" cy="1054100"/>
          </a:xfrm>
        </p:spPr>
        <p:txBody>
          <a:bodyPr anchor="ctr">
            <a:noAutofit/>
          </a:bodyPr>
          <a:lstStyle>
            <a:lvl1pPr algn="l">
              <a:lnSpc>
                <a:spcPct val="120000"/>
              </a:lnSpc>
              <a:spcBef>
                <a:spcPts val="0"/>
              </a:spcBef>
              <a:defRPr sz="1800">
                <a:solidFill>
                  <a:schemeClr val="bg1"/>
                </a:solidFill>
                <a:latin typeface="+mn-lt"/>
              </a:defRPr>
            </a:lvl1pPr>
          </a:lstStyle>
          <a:p>
            <a:pPr lvl="0"/>
            <a:r>
              <a:rPr lang="en-US" altLang="ja-JP"/>
              <a:t>Text Here</a:t>
            </a:r>
            <a:endParaRPr lang="en-US"/>
          </a:p>
        </p:txBody>
      </p:sp>
      <p:sp>
        <p:nvSpPr>
          <p:cNvPr id="20" name="図プレースホルダー 7"/>
          <p:cNvSpPr>
            <a:spLocks noGrp="1"/>
          </p:cNvSpPr>
          <p:nvPr>
            <p:ph type="pic" sz="quarter" idx="29" hasCustomPrompt="1"/>
          </p:nvPr>
        </p:nvSpPr>
        <p:spPr>
          <a:xfrm>
            <a:off x="7656617" y="8711104"/>
            <a:ext cx="836737" cy="836737"/>
          </a:xfrm>
        </p:spPr>
        <p:txBody>
          <a:bodyPr>
            <a:normAutofit/>
          </a:bodyPr>
          <a:lstStyle>
            <a:lvl1pPr>
              <a:defRPr sz="1600"/>
            </a:lvl1pPr>
          </a:lstStyle>
          <a:p>
            <a:r>
              <a:rPr kumimoji="1" lang="en-US" altLang="ja-JP"/>
              <a:t>ICON</a:t>
            </a:r>
            <a:endParaRPr kumimoji="1" lang="ja-JP" altLang="en-US"/>
          </a:p>
        </p:txBody>
      </p:sp>
      <p:sp>
        <p:nvSpPr>
          <p:cNvPr id="21" name="テキスト プレースホルダー 11"/>
          <p:cNvSpPr>
            <a:spLocks noGrp="1"/>
          </p:cNvSpPr>
          <p:nvPr>
            <p:ph type="body" sz="quarter" idx="30" hasCustomPrompt="1"/>
          </p:nvPr>
        </p:nvSpPr>
        <p:spPr>
          <a:xfrm>
            <a:off x="8490717" y="8634905"/>
            <a:ext cx="3169454" cy="1054100"/>
          </a:xfrm>
        </p:spPr>
        <p:txBody>
          <a:bodyPr anchor="ctr">
            <a:noAutofit/>
          </a:bodyPr>
          <a:lstStyle>
            <a:lvl1pPr algn="l">
              <a:lnSpc>
                <a:spcPct val="120000"/>
              </a:lnSpc>
              <a:spcBef>
                <a:spcPts val="0"/>
              </a:spcBef>
              <a:defRPr sz="1800">
                <a:solidFill>
                  <a:schemeClr val="bg1"/>
                </a:solidFill>
                <a:latin typeface="+mn-lt"/>
              </a:defRPr>
            </a:lvl1pPr>
          </a:lstStyle>
          <a:p>
            <a:pPr lvl="0"/>
            <a:r>
              <a:rPr lang="en-US" altLang="ja-JP"/>
              <a:t>Text Here</a:t>
            </a:r>
            <a:endParaRPr lang="en-US"/>
          </a:p>
        </p:txBody>
      </p:sp>
      <p:sp>
        <p:nvSpPr>
          <p:cNvPr id="22" name="図プレースホルダー 7"/>
          <p:cNvSpPr>
            <a:spLocks noGrp="1"/>
          </p:cNvSpPr>
          <p:nvPr>
            <p:ph type="pic" sz="quarter" idx="31" hasCustomPrompt="1"/>
          </p:nvPr>
        </p:nvSpPr>
        <p:spPr>
          <a:xfrm>
            <a:off x="12025417" y="8711104"/>
            <a:ext cx="836737" cy="836737"/>
          </a:xfrm>
        </p:spPr>
        <p:txBody>
          <a:bodyPr>
            <a:normAutofit/>
          </a:bodyPr>
          <a:lstStyle>
            <a:lvl1pPr>
              <a:defRPr sz="1600"/>
            </a:lvl1pPr>
          </a:lstStyle>
          <a:p>
            <a:r>
              <a:rPr kumimoji="1" lang="en-US" altLang="ja-JP"/>
              <a:t>ICON</a:t>
            </a:r>
            <a:endParaRPr kumimoji="1" lang="ja-JP" altLang="en-US"/>
          </a:p>
        </p:txBody>
      </p:sp>
      <p:sp>
        <p:nvSpPr>
          <p:cNvPr id="23" name="テキスト プレースホルダー 11"/>
          <p:cNvSpPr>
            <a:spLocks noGrp="1"/>
          </p:cNvSpPr>
          <p:nvPr>
            <p:ph type="body" sz="quarter" idx="32" hasCustomPrompt="1"/>
          </p:nvPr>
        </p:nvSpPr>
        <p:spPr>
          <a:xfrm>
            <a:off x="12859517" y="8622205"/>
            <a:ext cx="3169454" cy="1054100"/>
          </a:xfrm>
        </p:spPr>
        <p:txBody>
          <a:bodyPr anchor="ctr">
            <a:noAutofit/>
          </a:bodyPr>
          <a:lstStyle>
            <a:lvl1pPr algn="l">
              <a:lnSpc>
                <a:spcPct val="120000"/>
              </a:lnSpc>
              <a:spcBef>
                <a:spcPts val="0"/>
              </a:spcBef>
              <a:defRPr sz="1800">
                <a:solidFill>
                  <a:schemeClr val="bg1"/>
                </a:solidFill>
                <a:latin typeface="+mn-lt"/>
              </a:defRPr>
            </a:lvl1pPr>
          </a:lstStyle>
          <a:p>
            <a:pPr lvl="0"/>
            <a:r>
              <a:rPr lang="en-US" altLang="ja-JP"/>
              <a:t>Text Here</a:t>
            </a:r>
            <a:endParaRPr lang="en-US"/>
          </a:p>
        </p:txBody>
      </p:sp>
    </p:spTree>
    <p:extLst>
      <p:ext uri="{BB962C8B-B14F-4D97-AF65-F5344CB8AC3E}">
        <p14:creationId xmlns:p14="http://schemas.microsoft.com/office/powerpoint/2010/main" val="104744868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President">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0"/>
          </p:nvPr>
        </p:nvSpPr>
        <p:spPr>
          <a:xfrm>
            <a:off x="9413236" y="9591367"/>
            <a:ext cx="7776864" cy="547688"/>
          </a:xfrm>
          <a:prstGeom prst="rect">
            <a:avLst/>
          </a:prstGeom>
        </p:spPr>
        <p:txBody>
          <a:bodyPr/>
          <a:lstStyle/>
          <a:p>
            <a:r>
              <a:rPr lang="en-US"/>
              <a:t>The Power of PowerPoint | thepopp.com</a:t>
            </a:r>
          </a:p>
        </p:txBody>
      </p:sp>
      <p:sp>
        <p:nvSpPr>
          <p:cNvPr id="4" name="スライド番号プレースホルダー 3"/>
          <p:cNvSpPr>
            <a:spLocks noGrp="1"/>
          </p:cNvSpPr>
          <p:nvPr>
            <p:ph type="sldNum" sz="quarter" idx="11"/>
          </p:nvPr>
        </p:nvSpPr>
        <p:spPr/>
        <p:txBody>
          <a:bodyPr/>
          <a:lstStyle/>
          <a:p>
            <a:fld id="{387164BF-D67A-46C0-81D2-5BAF67C00C80}" type="slidenum">
              <a:rPr lang="en-US" smtClean="0"/>
              <a:pPr/>
              <a:t>‹#›</a:t>
            </a:fld>
            <a:endParaRPr lang="en-US"/>
          </a:p>
        </p:txBody>
      </p:sp>
      <p:sp>
        <p:nvSpPr>
          <p:cNvPr id="7" name="タイトル 1"/>
          <p:cNvSpPr>
            <a:spLocks noGrp="1"/>
          </p:cNvSpPr>
          <p:nvPr>
            <p:ph type="title" hasCustomPrompt="1"/>
          </p:nvPr>
        </p:nvSpPr>
        <p:spPr>
          <a:xfrm>
            <a:off x="862286" y="5593550"/>
            <a:ext cx="16606845" cy="1011105"/>
          </a:xfrm>
          <a:prstGeom prst="rect">
            <a:avLst/>
          </a:prstGeom>
        </p:spPr>
        <p:txBody>
          <a:bodyPr anchor="b"/>
          <a:lstStyle>
            <a:lvl1pPr algn="ctr">
              <a:defRPr sz="5400" spc="1500" baseline="0"/>
            </a:lvl1pPr>
          </a:lstStyle>
          <a:p>
            <a:r>
              <a:rPr lang="en-US" altLang="ja-JP"/>
              <a:t>NAME HERE</a:t>
            </a:r>
            <a:endParaRPr kumimoji="1" lang="ja-JP" altLang="en-US"/>
          </a:p>
        </p:txBody>
      </p:sp>
      <p:sp>
        <p:nvSpPr>
          <p:cNvPr id="8" name="テキスト プレースホルダー 11"/>
          <p:cNvSpPr>
            <a:spLocks noGrp="1"/>
          </p:cNvSpPr>
          <p:nvPr>
            <p:ph type="body" sz="quarter" idx="15" hasCustomPrompt="1"/>
          </p:nvPr>
        </p:nvSpPr>
        <p:spPr>
          <a:xfrm>
            <a:off x="2623106" y="7573772"/>
            <a:ext cx="13040199" cy="1530168"/>
          </a:xfrm>
        </p:spPr>
        <p:txBody>
          <a:bodyPr anchor="t">
            <a:noAutofit/>
          </a:bodyPr>
          <a:lstStyle>
            <a:lvl1pPr algn="ctr">
              <a:lnSpc>
                <a:spcPct val="120000"/>
              </a:lnSpc>
              <a:defRPr sz="2000">
                <a:solidFill>
                  <a:schemeClr val="tx1"/>
                </a:solidFill>
                <a:latin typeface="+mn-lt"/>
              </a:defRPr>
            </a:lvl1pPr>
          </a:lstStyle>
          <a:p>
            <a:pPr lvl="0"/>
            <a:r>
              <a:rPr lang="en-US" altLang="ja-JP"/>
              <a:t>Text Here</a:t>
            </a:r>
            <a:endParaRPr lang="en-US"/>
          </a:p>
        </p:txBody>
      </p:sp>
      <p:sp>
        <p:nvSpPr>
          <p:cNvPr id="9" name="円/楕円 8"/>
          <p:cNvSpPr/>
          <p:nvPr userDrawn="1"/>
        </p:nvSpPr>
        <p:spPr>
          <a:xfrm>
            <a:off x="6802946" y="777992"/>
            <a:ext cx="4631885" cy="4632286"/>
          </a:xfrm>
          <a:prstGeom prst="ellipse">
            <a:avLst/>
          </a:prstGeom>
          <a:solidFill>
            <a:schemeClr val="accent1">
              <a:lumMod val="20000"/>
              <a:lumOff val="80000"/>
              <a:alpha val="14000"/>
            </a:schemeClr>
          </a:solidFill>
          <a:ln w="12700">
            <a:solidFill>
              <a:schemeClr val="accent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2400">
              <a:solidFill>
                <a:schemeClr val="tx1"/>
              </a:solidFill>
              <a:latin typeface="+mj-lt"/>
            </a:endParaRPr>
          </a:p>
        </p:txBody>
      </p:sp>
      <p:sp>
        <p:nvSpPr>
          <p:cNvPr id="10" name="図プレースホルダー 9"/>
          <p:cNvSpPr>
            <a:spLocks noGrp="1"/>
          </p:cNvSpPr>
          <p:nvPr>
            <p:ph type="pic" sz="quarter" idx="12" hasCustomPrompt="1"/>
          </p:nvPr>
        </p:nvSpPr>
        <p:spPr>
          <a:xfrm>
            <a:off x="7005046" y="980110"/>
            <a:ext cx="4227685" cy="4228051"/>
          </a:xfrm>
          <a:prstGeom prst="ellipse">
            <a:avLst/>
          </a:prstGeom>
        </p:spPr>
        <p:txBody>
          <a:bodyPr/>
          <a:lstStyle>
            <a:lvl1pPr>
              <a:defRPr/>
            </a:lvl1pPr>
          </a:lstStyle>
          <a:p>
            <a:r>
              <a:rPr kumimoji="1" lang="en-US" altLang="ja-JP"/>
              <a:t>Add Image</a:t>
            </a:r>
            <a:endParaRPr kumimoji="1" lang="ja-JP" altLang="en-US"/>
          </a:p>
        </p:txBody>
      </p:sp>
      <p:sp>
        <p:nvSpPr>
          <p:cNvPr id="11" name="テキスト プレースホルダー 11"/>
          <p:cNvSpPr>
            <a:spLocks noGrp="1"/>
          </p:cNvSpPr>
          <p:nvPr>
            <p:ph type="body" sz="quarter" idx="16" hasCustomPrompt="1"/>
          </p:nvPr>
        </p:nvSpPr>
        <p:spPr>
          <a:xfrm>
            <a:off x="2594582" y="6493650"/>
            <a:ext cx="13097249" cy="773203"/>
          </a:xfrm>
        </p:spPr>
        <p:txBody>
          <a:bodyPr anchor="t">
            <a:noAutofit/>
          </a:bodyPr>
          <a:lstStyle>
            <a:lvl1pPr algn="ctr">
              <a:lnSpc>
                <a:spcPct val="120000"/>
              </a:lnSpc>
              <a:defRPr sz="3200" spc="300">
                <a:solidFill>
                  <a:schemeClr val="tx2"/>
                </a:solidFill>
                <a:latin typeface="+mj-lt"/>
              </a:defRPr>
            </a:lvl1pPr>
          </a:lstStyle>
          <a:p>
            <a:pPr lvl="0"/>
            <a:r>
              <a:rPr lang="en-US" altLang="ja-JP"/>
              <a:t>Text Here</a:t>
            </a:r>
            <a:endParaRPr lang="en-US"/>
          </a:p>
        </p:txBody>
      </p:sp>
      <p:cxnSp>
        <p:nvCxnSpPr>
          <p:cNvPr id="12" name="直線コネクタ 11"/>
          <p:cNvCxnSpPr/>
          <p:nvPr userDrawn="1"/>
        </p:nvCxnSpPr>
        <p:spPr>
          <a:xfrm>
            <a:off x="2623107" y="7393750"/>
            <a:ext cx="13040199" cy="0"/>
          </a:xfrm>
          <a:prstGeom prst="line">
            <a:avLst/>
          </a:prstGeom>
          <a:ln w="12700">
            <a:solidFill>
              <a:schemeClr val="accent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140026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0"/>
          </p:nvPr>
        </p:nvSpPr>
        <p:spPr>
          <a:xfrm>
            <a:off x="9413236" y="9591367"/>
            <a:ext cx="7776864" cy="547688"/>
          </a:xfrm>
          <a:prstGeom prst="rect">
            <a:avLst/>
          </a:prstGeom>
        </p:spPr>
        <p:txBody>
          <a:bodyPr/>
          <a:lstStyle/>
          <a:p>
            <a:r>
              <a:rPr lang="en-US"/>
              <a:t>The Power of PowerPoint | thepopp.com</a:t>
            </a:r>
          </a:p>
        </p:txBody>
      </p:sp>
      <p:sp>
        <p:nvSpPr>
          <p:cNvPr id="4" name="スライド番号プレースホルダー 3"/>
          <p:cNvSpPr>
            <a:spLocks noGrp="1"/>
          </p:cNvSpPr>
          <p:nvPr>
            <p:ph type="sldNum" sz="quarter" idx="11"/>
          </p:nvPr>
        </p:nvSpPr>
        <p:spPr/>
        <p:txBody>
          <a:bodyPr/>
          <a:lstStyle/>
          <a:p>
            <a:fld id="{387164BF-D67A-46C0-81D2-5BAF67C00C80}" type="slidenum">
              <a:rPr lang="en-US" smtClean="0"/>
              <a:pPr/>
              <a:t>‹#›</a:t>
            </a:fld>
            <a:endParaRPr lang="en-US"/>
          </a:p>
        </p:txBody>
      </p:sp>
      <p:sp>
        <p:nvSpPr>
          <p:cNvPr id="5" name="タイトル 1"/>
          <p:cNvSpPr>
            <a:spLocks noGrp="1"/>
          </p:cNvSpPr>
          <p:nvPr>
            <p:ph type="title" hasCustomPrompt="1"/>
          </p:nvPr>
        </p:nvSpPr>
        <p:spPr>
          <a:xfrm>
            <a:off x="547252" y="3343301"/>
            <a:ext cx="7470830" cy="3555394"/>
          </a:xfrm>
          <a:prstGeom prst="rect">
            <a:avLst/>
          </a:prstGeom>
        </p:spPr>
        <p:txBody>
          <a:bodyPr anchor="ctr"/>
          <a:lstStyle>
            <a:lvl1pPr algn="r">
              <a:lnSpc>
                <a:spcPts val="9000"/>
              </a:lnSpc>
              <a:defRPr sz="9600" spc="600" baseline="0"/>
            </a:lvl1pPr>
          </a:lstStyle>
          <a:p>
            <a:r>
              <a:rPr lang="en-US" altLang="ja-JP"/>
              <a:t>SLIDE TITLE HERE</a:t>
            </a:r>
            <a:endParaRPr kumimoji="1" lang="ja-JP" altLang="en-US"/>
          </a:p>
        </p:txBody>
      </p:sp>
      <p:sp>
        <p:nvSpPr>
          <p:cNvPr id="6" name="正方形/長方形 5"/>
          <p:cNvSpPr/>
          <p:nvPr userDrawn="1"/>
        </p:nvSpPr>
        <p:spPr>
          <a:xfrm>
            <a:off x="8245165" y="3163280"/>
            <a:ext cx="90010" cy="3555395"/>
          </a:xfrm>
          <a:prstGeom prst="rect">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 name="テキスト プレースホルダー 11"/>
          <p:cNvSpPr>
            <a:spLocks noGrp="1"/>
          </p:cNvSpPr>
          <p:nvPr>
            <p:ph type="body" sz="quarter" idx="15" hasCustomPrompt="1"/>
          </p:nvPr>
        </p:nvSpPr>
        <p:spPr>
          <a:xfrm>
            <a:off x="8513136" y="3320797"/>
            <a:ext cx="8505945" cy="3240360"/>
          </a:xfrm>
        </p:spPr>
        <p:txBody>
          <a:bodyPr anchor="ctr">
            <a:noAutofit/>
          </a:bodyPr>
          <a:lstStyle>
            <a:lvl1pPr algn="l">
              <a:lnSpc>
                <a:spcPct val="120000"/>
              </a:lnSpc>
              <a:defRPr sz="2400">
                <a:solidFill>
                  <a:schemeClr val="tx1"/>
                </a:solidFill>
                <a:latin typeface="+mn-lt"/>
              </a:defRPr>
            </a:lvl1pPr>
          </a:lstStyle>
          <a:p>
            <a:pPr lvl="0"/>
            <a:r>
              <a:rPr lang="en-US" altLang="ja-JP"/>
              <a:t>Text Here</a:t>
            </a:r>
            <a:endParaRPr lang="en-US"/>
          </a:p>
        </p:txBody>
      </p:sp>
    </p:spTree>
    <p:extLst>
      <p:ext uri="{BB962C8B-B14F-4D97-AF65-F5344CB8AC3E}">
        <p14:creationId xmlns:p14="http://schemas.microsoft.com/office/powerpoint/2010/main" val="143026841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 Column 3">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0"/>
          </p:nvPr>
        </p:nvSpPr>
        <p:spPr>
          <a:xfrm>
            <a:off x="9413236" y="9591367"/>
            <a:ext cx="7776864" cy="547688"/>
          </a:xfrm>
          <a:prstGeom prst="rect">
            <a:avLst/>
          </a:prstGeom>
        </p:spPr>
        <p:txBody>
          <a:bodyPr/>
          <a:lstStyle/>
          <a:p>
            <a:r>
              <a:rPr lang="en-US"/>
              <a:t>The Power of PowerPoint | thepopp.com</a:t>
            </a:r>
          </a:p>
        </p:txBody>
      </p:sp>
      <p:sp>
        <p:nvSpPr>
          <p:cNvPr id="4" name="スライド番号プレースホルダー 3"/>
          <p:cNvSpPr>
            <a:spLocks noGrp="1"/>
          </p:cNvSpPr>
          <p:nvPr>
            <p:ph type="sldNum" sz="quarter" idx="11"/>
          </p:nvPr>
        </p:nvSpPr>
        <p:spPr>
          <a:xfrm>
            <a:off x="17371930" y="9591367"/>
            <a:ext cx="907291" cy="547688"/>
          </a:xfrm>
        </p:spPr>
        <p:txBody>
          <a:bodyPr/>
          <a:lstStyle/>
          <a:p>
            <a:fld id="{387164BF-D67A-46C0-81D2-5BAF67C00C80}" type="slidenum">
              <a:rPr lang="en-US" smtClean="0"/>
              <a:pPr/>
              <a:t>‹#›</a:t>
            </a:fld>
            <a:endParaRPr lang="en-US"/>
          </a:p>
        </p:txBody>
      </p:sp>
      <p:sp>
        <p:nvSpPr>
          <p:cNvPr id="5" name="テキスト プレースホルダー 11"/>
          <p:cNvSpPr>
            <a:spLocks noGrp="1"/>
          </p:cNvSpPr>
          <p:nvPr>
            <p:ph type="body" sz="quarter" idx="14" hasCustomPrompt="1"/>
          </p:nvPr>
        </p:nvSpPr>
        <p:spPr>
          <a:xfrm>
            <a:off x="1096312" y="2443200"/>
            <a:ext cx="16057784" cy="1763774"/>
          </a:xfrm>
        </p:spPr>
        <p:txBody>
          <a:bodyPr anchor="b">
            <a:noAutofit/>
          </a:bodyPr>
          <a:lstStyle>
            <a:lvl1pPr algn="ctr">
              <a:defRPr sz="5400" spc="1500" baseline="0">
                <a:solidFill>
                  <a:schemeClr val="accent1"/>
                </a:solidFill>
                <a:latin typeface="+mj-lt"/>
              </a:defRPr>
            </a:lvl1pPr>
          </a:lstStyle>
          <a:p>
            <a:pPr lvl="0"/>
            <a:r>
              <a:rPr lang="en-US" altLang="ja-JP"/>
              <a:t>TEXT HERE</a:t>
            </a:r>
            <a:endParaRPr lang="en-US"/>
          </a:p>
        </p:txBody>
      </p:sp>
      <p:sp>
        <p:nvSpPr>
          <p:cNvPr id="6" name="テキスト プレースホルダー 11"/>
          <p:cNvSpPr>
            <a:spLocks noGrp="1"/>
          </p:cNvSpPr>
          <p:nvPr>
            <p:ph type="body" sz="quarter" idx="15" hasCustomPrompt="1"/>
          </p:nvPr>
        </p:nvSpPr>
        <p:spPr>
          <a:xfrm>
            <a:off x="1096312" y="4423420"/>
            <a:ext cx="16057784" cy="3240360"/>
          </a:xfrm>
        </p:spPr>
        <p:txBody>
          <a:bodyPr anchor="t">
            <a:noAutofit/>
          </a:bodyPr>
          <a:lstStyle>
            <a:lvl1pPr algn="ctr">
              <a:lnSpc>
                <a:spcPct val="120000"/>
              </a:lnSpc>
              <a:defRPr sz="2400">
                <a:solidFill>
                  <a:schemeClr val="tx1"/>
                </a:solidFill>
                <a:latin typeface="+mn-lt"/>
              </a:defRPr>
            </a:lvl1pPr>
          </a:lstStyle>
          <a:p>
            <a:pPr lvl="0"/>
            <a:r>
              <a:rPr lang="en-US" altLang="ja-JP"/>
              <a:t>Text Here</a:t>
            </a:r>
            <a:endParaRPr lang="en-US"/>
          </a:p>
        </p:txBody>
      </p:sp>
    </p:spTree>
    <p:extLst>
      <p:ext uri="{BB962C8B-B14F-4D97-AF65-F5344CB8AC3E}">
        <p14:creationId xmlns:p14="http://schemas.microsoft.com/office/powerpoint/2010/main" val="487032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ouble">
    <p:spTree>
      <p:nvGrpSpPr>
        <p:cNvPr id="1" name=""/>
        <p:cNvGrpSpPr/>
        <p:nvPr/>
      </p:nvGrpSpPr>
      <p:grpSpPr>
        <a:xfrm>
          <a:off x="0" y="0"/>
          <a:ext cx="0" cy="0"/>
          <a:chOff x="0" y="0"/>
          <a:chExt cx="0" cy="0"/>
        </a:xfrm>
      </p:grpSpPr>
      <p:sp>
        <p:nvSpPr>
          <p:cNvPr id="3" name="正方形/長方形 2"/>
          <p:cNvSpPr/>
          <p:nvPr userDrawn="1"/>
        </p:nvSpPr>
        <p:spPr>
          <a:xfrm>
            <a:off x="0" y="0"/>
            <a:ext cx="18286413" cy="10287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8" name="図プレースホルダー 17"/>
          <p:cNvSpPr>
            <a:spLocks noGrp="1"/>
          </p:cNvSpPr>
          <p:nvPr>
            <p:ph type="pic" sz="quarter" idx="11" hasCustomPrompt="1"/>
          </p:nvPr>
        </p:nvSpPr>
        <p:spPr>
          <a:xfrm>
            <a:off x="9356370" y="5829299"/>
            <a:ext cx="8930042" cy="3285766"/>
          </a:xfrm>
          <a:custGeom>
            <a:avLst/>
            <a:gdLst/>
            <a:ahLst/>
            <a:cxnLst/>
            <a:rect l="l" t="t" r="r" b="b"/>
            <a:pathLst>
              <a:path w="8930042" h="3285766">
                <a:moveTo>
                  <a:pt x="1032594" y="0"/>
                </a:moveTo>
                <a:lnTo>
                  <a:pt x="8930042" y="0"/>
                </a:lnTo>
                <a:lnTo>
                  <a:pt x="8930042" y="3278042"/>
                </a:lnTo>
                <a:lnTo>
                  <a:pt x="1035115" y="3278042"/>
                </a:lnTo>
                <a:lnTo>
                  <a:pt x="1035115" y="3285766"/>
                </a:lnTo>
                <a:lnTo>
                  <a:pt x="1032681" y="3278042"/>
                </a:lnTo>
                <a:lnTo>
                  <a:pt x="1032594" y="3278042"/>
                </a:lnTo>
                <a:lnTo>
                  <a:pt x="1032594" y="3277764"/>
                </a:lnTo>
                <a:lnTo>
                  <a:pt x="0" y="401"/>
                </a:lnTo>
                <a:lnTo>
                  <a:pt x="1032594" y="401"/>
                </a:lnTo>
                <a:close/>
              </a:path>
            </a:pathLst>
          </a:custGeom>
        </p:spPr>
        <p:txBody>
          <a:bodyPr/>
          <a:lstStyle>
            <a:lvl1pPr>
              <a:defRPr baseline="0"/>
            </a:lvl1pPr>
          </a:lstStyle>
          <a:p>
            <a:r>
              <a:rPr kumimoji="1" lang="en-US" altLang="ja-JP"/>
              <a:t>  Add an image</a:t>
            </a:r>
            <a:endParaRPr kumimoji="1" lang="ja-JP" altLang="en-US"/>
          </a:p>
        </p:txBody>
      </p:sp>
      <p:grpSp>
        <p:nvGrpSpPr>
          <p:cNvPr id="9" name="グループ化 8"/>
          <p:cNvGrpSpPr/>
          <p:nvPr userDrawn="1"/>
        </p:nvGrpSpPr>
        <p:grpSpPr>
          <a:xfrm>
            <a:off x="0" y="0"/>
            <a:ext cx="10763386" cy="10284621"/>
            <a:chOff x="0" y="0"/>
            <a:chExt cx="10763386" cy="10284621"/>
          </a:xfrm>
        </p:grpSpPr>
        <p:sp>
          <p:nvSpPr>
            <p:cNvPr id="6" name="直角三角形 5"/>
            <p:cNvSpPr/>
            <p:nvPr userDrawn="1"/>
          </p:nvSpPr>
          <p:spPr>
            <a:xfrm>
              <a:off x="7523026" y="0"/>
              <a:ext cx="3240360" cy="10284621"/>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8" name="正方形/長方形 7"/>
            <p:cNvSpPr/>
            <p:nvPr userDrawn="1"/>
          </p:nvSpPr>
          <p:spPr>
            <a:xfrm>
              <a:off x="0" y="0"/>
              <a:ext cx="7523026" cy="1027804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sp>
        <p:nvSpPr>
          <p:cNvPr id="14" name="図プレースホルダー 13"/>
          <p:cNvSpPr>
            <a:spLocks noGrp="1"/>
          </p:cNvSpPr>
          <p:nvPr>
            <p:ph type="pic" sz="quarter" idx="10" hasCustomPrompt="1"/>
          </p:nvPr>
        </p:nvSpPr>
        <p:spPr>
          <a:xfrm>
            <a:off x="2522" y="1183061"/>
            <a:ext cx="8928474" cy="3280389"/>
          </a:xfrm>
          <a:custGeom>
            <a:avLst/>
            <a:gdLst/>
            <a:ahLst/>
            <a:cxnLst/>
            <a:rect l="l" t="t" r="r" b="b"/>
            <a:pathLst>
              <a:path w="8928474" h="3280389">
                <a:moveTo>
                  <a:pt x="7894927" y="0"/>
                </a:moveTo>
                <a:lnTo>
                  <a:pt x="7897361" y="7724"/>
                </a:lnTo>
                <a:lnTo>
                  <a:pt x="7897448" y="7724"/>
                </a:lnTo>
                <a:lnTo>
                  <a:pt x="7897448" y="8002"/>
                </a:lnTo>
                <a:lnTo>
                  <a:pt x="8928474" y="3280389"/>
                </a:lnTo>
                <a:lnTo>
                  <a:pt x="0" y="3280389"/>
                </a:lnTo>
                <a:lnTo>
                  <a:pt x="0" y="7724"/>
                </a:lnTo>
                <a:lnTo>
                  <a:pt x="7894927" y="7724"/>
                </a:lnTo>
                <a:close/>
              </a:path>
            </a:pathLst>
          </a:custGeom>
        </p:spPr>
        <p:txBody>
          <a:bodyPr/>
          <a:lstStyle>
            <a:lvl1pPr>
              <a:defRPr baseline="0"/>
            </a:lvl1pPr>
          </a:lstStyle>
          <a:p>
            <a:r>
              <a:rPr kumimoji="1" lang="en-US" altLang="ja-JP"/>
              <a:t>Add an image</a:t>
            </a:r>
            <a:endParaRPr kumimoji="1" lang="ja-JP" altLang="en-US"/>
          </a:p>
        </p:txBody>
      </p:sp>
      <p:sp>
        <p:nvSpPr>
          <p:cNvPr id="19" name="テキスト プレースホルダー 11"/>
          <p:cNvSpPr>
            <a:spLocks noGrp="1"/>
          </p:cNvSpPr>
          <p:nvPr>
            <p:ph type="body" sz="quarter" idx="15" hasCustomPrompt="1"/>
          </p:nvPr>
        </p:nvSpPr>
        <p:spPr>
          <a:xfrm>
            <a:off x="649961" y="5622044"/>
            <a:ext cx="7922539" cy="1794756"/>
          </a:xfrm>
        </p:spPr>
        <p:txBody>
          <a:bodyPr anchor="t">
            <a:noAutofit/>
          </a:bodyPr>
          <a:lstStyle>
            <a:lvl1pPr algn="l">
              <a:lnSpc>
                <a:spcPct val="120000"/>
              </a:lnSpc>
              <a:defRPr sz="2000">
                <a:solidFill>
                  <a:schemeClr val="bg1"/>
                </a:solidFill>
                <a:latin typeface="+mn-lt"/>
              </a:defRPr>
            </a:lvl1pPr>
          </a:lstStyle>
          <a:p>
            <a:pPr lvl="0"/>
            <a:r>
              <a:rPr lang="en-US" altLang="ja-JP"/>
              <a:t>Text Here</a:t>
            </a:r>
            <a:endParaRPr lang="en-US"/>
          </a:p>
        </p:txBody>
      </p:sp>
      <p:sp>
        <p:nvSpPr>
          <p:cNvPr id="20" name="テキスト プレースホルダー 11"/>
          <p:cNvSpPr>
            <a:spLocks noGrp="1"/>
          </p:cNvSpPr>
          <p:nvPr>
            <p:ph type="body" sz="quarter" idx="16" hasCustomPrompt="1"/>
          </p:nvPr>
        </p:nvSpPr>
        <p:spPr>
          <a:xfrm>
            <a:off x="637261" y="4599214"/>
            <a:ext cx="7922539" cy="1040615"/>
          </a:xfrm>
        </p:spPr>
        <p:txBody>
          <a:bodyPr anchor="b">
            <a:noAutofit/>
          </a:bodyPr>
          <a:lstStyle>
            <a:lvl1pPr algn="l">
              <a:lnSpc>
                <a:spcPct val="100000"/>
              </a:lnSpc>
              <a:spcBef>
                <a:spcPts val="0"/>
              </a:spcBef>
              <a:defRPr sz="4800" spc="300">
                <a:solidFill>
                  <a:schemeClr val="bg1"/>
                </a:solidFill>
                <a:latin typeface="+mj-lt"/>
              </a:defRPr>
            </a:lvl1pPr>
          </a:lstStyle>
          <a:p>
            <a:pPr lvl="0"/>
            <a:r>
              <a:rPr lang="en-US" altLang="ja-JP"/>
              <a:t>TEXT HERE</a:t>
            </a:r>
            <a:endParaRPr lang="en-US"/>
          </a:p>
        </p:txBody>
      </p:sp>
      <p:sp>
        <p:nvSpPr>
          <p:cNvPr id="21" name="テキスト プレースホルダー 11"/>
          <p:cNvSpPr>
            <a:spLocks noGrp="1"/>
          </p:cNvSpPr>
          <p:nvPr>
            <p:ph type="body" sz="quarter" idx="17" hasCustomPrompt="1"/>
          </p:nvPr>
        </p:nvSpPr>
        <p:spPr>
          <a:xfrm>
            <a:off x="9793961" y="3678944"/>
            <a:ext cx="7922539" cy="1794756"/>
          </a:xfrm>
        </p:spPr>
        <p:txBody>
          <a:bodyPr anchor="t">
            <a:noAutofit/>
          </a:bodyPr>
          <a:lstStyle>
            <a:lvl1pPr algn="l">
              <a:lnSpc>
                <a:spcPct val="120000"/>
              </a:lnSpc>
              <a:defRPr sz="2000">
                <a:solidFill>
                  <a:schemeClr val="tx1"/>
                </a:solidFill>
                <a:latin typeface="+mn-lt"/>
              </a:defRPr>
            </a:lvl1pPr>
          </a:lstStyle>
          <a:p>
            <a:pPr lvl="0"/>
            <a:r>
              <a:rPr lang="en-US" altLang="ja-JP"/>
              <a:t>Text Here</a:t>
            </a:r>
            <a:endParaRPr lang="en-US"/>
          </a:p>
        </p:txBody>
      </p:sp>
      <p:sp>
        <p:nvSpPr>
          <p:cNvPr id="22" name="テキスト プレースホルダー 11"/>
          <p:cNvSpPr>
            <a:spLocks noGrp="1"/>
          </p:cNvSpPr>
          <p:nvPr>
            <p:ph type="body" sz="quarter" idx="18" hasCustomPrompt="1"/>
          </p:nvPr>
        </p:nvSpPr>
        <p:spPr>
          <a:xfrm>
            <a:off x="9781261" y="2656114"/>
            <a:ext cx="7922539" cy="1040615"/>
          </a:xfrm>
        </p:spPr>
        <p:txBody>
          <a:bodyPr anchor="b">
            <a:noAutofit/>
          </a:bodyPr>
          <a:lstStyle>
            <a:lvl1pPr algn="l">
              <a:lnSpc>
                <a:spcPct val="100000"/>
              </a:lnSpc>
              <a:spcBef>
                <a:spcPts val="0"/>
              </a:spcBef>
              <a:defRPr sz="4800" spc="300">
                <a:solidFill>
                  <a:schemeClr val="tx1"/>
                </a:solidFill>
                <a:latin typeface="+mj-lt"/>
              </a:defRPr>
            </a:lvl1pPr>
          </a:lstStyle>
          <a:p>
            <a:pPr lvl="0"/>
            <a:r>
              <a:rPr lang="en-US" altLang="ja-JP"/>
              <a:t>TEXT HERE</a:t>
            </a:r>
            <a:endParaRPr lang="en-US"/>
          </a:p>
        </p:txBody>
      </p:sp>
    </p:spTree>
    <p:extLst>
      <p:ext uri="{BB962C8B-B14F-4D97-AF65-F5344CB8AC3E}">
        <p14:creationId xmlns:p14="http://schemas.microsoft.com/office/powerpoint/2010/main" val="427067530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 Word - 1 Column">
    <p:spTree>
      <p:nvGrpSpPr>
        <p:cNvPr id="1" name=""/>
        <p:cNvGrpSpPr/>
        <p:nvPr/>
      </p:nvGrpSpPr>
      <p:grpSpPr>
        <a:xfrm>
          <a:off x="0" y="0"/>
          <a:ext cx="0" cy="0"/>
          <a:chOff x="0" y="0"/>
          <a:chExt cx="0" cy="0"/>
        </a:xfrm>
      </p:grpSpPr>
      <p:sp>
        <p:nvSpPr>
          <p:cNvPr id="17" name="円/楕円 16"/>
          <p:cNvSpPr/>
          <p:nvPr userDrawn="1"/>
        </p:nvSpPr>
        <p:spPr>
          <a:xfrm>
            <a:off x="939800" y="1788632"/>
            <a:ext cx="6572725" cy="6572725"/>
          </a:xfrm>
          <a:prstGeom prst="ellipse">
            <a:avLst/>
          </a:prstGeom>
          <a:gradFill>
            <a:gsLst>
              <a:gs pos="100000">
                <a:schemeClr val="accent1">
                  <a:tint val="66000"/>
                  <a:satMod val="160000"/>
                  <a:alpha val="15000"/>
                </a:schemeClr>
              </a:gs>
              <a:gs pos="50000">
                <a:schemeClr val="accent1">
                  <a:tint val="44500"/>
                  <a:satMod val="160000"/>
                  <a:alpha val="14000"/>
                </a:schemeClr>
              </a:gs>
              <a:gs pos="0">
                <a:schemeClr val="bg1"/>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8" name="円/楕円 17"/>
          <p:cNvSpPr/>
          <p:nvPr userDrawn="1"/>
        </p:nvSpPr>
        <p:spPr>
          <a:xfrm>
            <a:off x="1939273" y="2788105"/>
            <a:ext cx="4573781" cy="4573781"/>
          </a:xfrm>
          <a:prstGeom prst="ellipse">
            <a:avLst/>
          </a:prstGeom>
          <a:gradFill>
            <a:gsLst>
              <a:gs pos="100000">
                <a:schemeClr val="accent1">
                  <a:tint val="66000"/>
                  <a:satMod val="160000"/>
                  <a:alpha val="38000"/>
                </a:schemeClr>
              </a:gs>
              <a:gs pos="42000">
                <a:schemeClr val="accent1">
                  <a:tint val="44500"/>
                  <a:satMod val="160000"/>
                  <a:alpha val="24000"/>
                </a:schemeClr>
              </a:gs>
              <a:gs pos="0">
                <a:schemeClr val="bg1"/>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 name="フッター プレースホルダー 2"/>
          <p:cNvSpPr>
            <a:spLocks noGrp="1"/>
          </p:cNvSpPr>
          <p:nvPr userDrawn="1">
            <p:ph type="ftr" sz="quarter" idx="10"/>
          </p:nvPr>
        </p:nvSpPr>
        <p:spPr>
          <a:xfrm>
            <a:off x="9413236" y="9591367"/>
            <a:ext cx="7776864" cy="547688"/>
          </a:xfrm>
          <a:prstGeom prst="rect">
            <a:avLst/>
          </a:prstGeom>
        </p:spPr>
        <p:txBody>
          <a:bodyPr/>
          <a:lstStyle/>
          <a:p>
            <a:r>
              <a:rPr lang="en-US"/>
              <a:t>The Power of PowerPoint | thepopp.com</a:t>
            </a:r>
          </a:p>
        </p:txBody>
      </p:sp>
      <p:sp>
        <p:nvSpPr>
          <p:cNvPr id="4" name="スライド番号プレースホルダー 3"/>
          <p:cNvSpPr>
            <a:spLocks noGrp="1"/>
          </p:cNvSpPr>
          <p:nvPr userDrawn="1">
            <p:ph type="sldNum" sz="quarter" idx="11"/>
          </p:nvPr>
        </p:nvSpPr>
        <p:spPr/>
        <p:txBody>
          <a:bodyPr/>
          <a:lstStyle/>
          <a:p>
            <a:fld id="{387164BF-D67A-46C0-81D2-5BAF67C00C80}" type="slidenum">
              <a:rPr lang="en-US" smtClean="0"/>
              <a:pPr/>
              <a:t>‹#›</a:t>
            </a:fld>
            <a:endParaRPr lang="en-US"/>
          </a:p>
        </p:txBody>
      </p:sp>
      <p:sp>
        <p:nvSpPr>
          <p:cNvPr id="7" name="テキスト プレースホルダー 11"/>
          <p:cNvSpPr>
            <a:spLocks noGrp="1"/>
          </p:cNvSpPr>
          <p:nvPr userDrawn="1">
            <p:ph type="body" sz="quarter" idx="15" hasCustomPrompt="1"/>
          </p:nvPr>
        </p:nvSpPr>
        <p:spPr>
          <a:xfrm>
            <a:off x="8108091" y="2983260"/>
            <a:ext cx="9451050" cy="4365485"/>
          </a:xfrm>
        </p:spPr>
        <p:txBody>
          <a:bodyPr anchor="ctr">
            <a:noAutofit/>
          </a:bodyPr>
          <a:lstStyle>
            <a:lvl1pPr algn="l">
              <a:lnSpc>
                <a:spcPct val="120000"/>
              </a:lnSpc>
              <a:defRPr sz="2400">
                <a:solidFill>
                  <a:schemeClr val="tx1"/>
                </a:solidFill>
                <a:latin typeface="+mn-lt"/>
              </a:defRPr>
            </a:lvl1pPr>
          </a:lstStyle>
          <a:p>
            <a:pPr lvl="0"/>
            <a:r>
              <a:rPr lang="en-US" altLang="ja-JP"/>
              <a:t>Text Here</a:t>
            </a:r>
            <a:endParaRPr lang="en-US"/>
          </a:p>
        </p:txBody>
      </p:sp>
      <p:sp>
        <p:nvSpPr>
          <p:cNvPr id="9" name="タイトル 1"/>
          <p:cNvSpPr>
            <a:spLocks noGrp="1"/>
          </p:cNvSpPr>
          <p:nvPr userDrawn="1">
            <p:ph type="title" hasCustomPrompt="1"/>
          </p:nvPr>
        </p:nvSpPr>
        <p:spPr>
          <a:xfrm>
            <a:off x="1132316" y="3838355"/>
            <a:ext cx="6480720" cy="2655295"/>
          </a:xfrm>
          <a:prstGeom prst="rect">
            <a:avLst/>
          </a:prstGeom>
        </p:spPr>
        <p:txBody>
          <a:bodyPr anchor="ctr"/>
          <a:lstStyle>
            <a:lvl1pPr algn="ctr">
              <a:defRPr sz="6600" spc="1500" baseline="0"/>
            </a:lvl1pPr>
          </a:lstStyle>
          <a:p>
            <a:r>
              <a:rPr lang="en-US" altLang="ja-JP"/>
              <a:t>WORD</a:t>
            </a:r>
            <a:endParaRPr kumimoji="1" lang="ja-JP" altLang="en-US"/>
          </a:p>
        </p:txBody>
      </p:sp>
    </p:spTree>
    <p:extLst>
      <p:ext uri="{BB962C8B-B14F-4D97-AF65-F5344CB8AC3E}">
        <p14:creationId xmlns:p14="http://schemas.microsoft.com/office/powerpoint/2010/main" val="312080384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Missions">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0"/>
          </p:nvPr>
        </p:nvSpPr>
        <p:spPr>
          <a:xfrm>
            <a:off x="9413236" y="9591367"/>
            <a:ext cx="7776864" cy="547688"/>
          </a:xfrm>
          <a:prstGeom prst="rect">
            <a:avLst/>
          </a:prstGeom>
        </p:spPr>
        <p:txBody>
          <a:bodyPr/>
          <a:lstStyle/>
          <a:p>
            <a:r>
              <a:rPr lang="en-US"/>
              <a:t>The Power of PowerPoint | thepopp.com</a:t>
            </a:r>
          </a:p>
        </p:txBody>
      </p:sp>
      <p:sp>
        <p:nvSpPr>
          <p:cNvPr id="4" name="スライド番号プレースホルダー 3"/>
          <p:cNvSpPr>
            <a:spLocks noGrp="1"/>
          </p:cNvSpPr>
          <p:nvPr>
            <p:ph type="sldNum" sz="quarter" idx="11"/>
          </p:nvPr>
        </p:nvSpPr>
        <p:spPr/>
        <p:txBody>
          <a:bodyPr/>
          <a:lstStyle/>
          <a:p>
            <a:fld id="{387164BF-D67A-46C0-81D2-5BAF67C00C80}" type="slidenum">
              <a:rPr lang="en-US" smtClean="0"/>
              <a:pPr/>
              <a:t>‹#›</a:t>
            </a:fld>
            <a:endParaRPr lang="en-US"/>
          </a:p>
        </p:txBody>
      </p:sp>
      <p:cxnSp>
        <p:nvCxnSpPr>
          <p:cNvPr id="10" name="直線コネクタ 9"/>
          <p:cNvCxnSpPr/>
          <p:nvPr userDrawn="1"/>
        </p:nvCxnSpPr>
        <p:spPr>
          <a:xfrm flipV="1">
            <a:off x="2393174" y="1835920"/>
            <a:ext cx="12735697" cy="7216897"/>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pic>
        <p:nvPicPr>
          <p:cNvPr id="12" name="図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3501904">
            <a:off x="-1694619" y="10183702"/>
            <a:ext cx="1434756" cy="1434756"/>
          </a:xfrm>
          <a:prstGeom prst="rect">
            <a:avLst/>
          </a:prstGeom>
        </p:spPr>
      </p:pic>
      <p:sp>
        <p:nvSpPr>
          <p:cNvPr id="13" name="テキスト プレースホルダー 11"/>
          <p:cNvSpPr>
            <a:spLocks noGrp="1"/>
          </p:cNvSpPr>
          <p:nvPr>
            <p:ph type="body" sz="quarter" idx="14" hasCustomPrompt="1"/>
          </p:nvPr>
        </p:nvSpPr>
        <p:spPr>
          <a:xfrm>
            <a:off x="8648151" y="5638555"/>
            <a:ext cx="8682531" cy="1808779"/>
          </a:xfrm>
        </p:spPr>
        <p:txBody>
          <a:bodyPr anchor="b">
            <a:noAutofit/>
          </a:bodyPr>
          <a:lstStyle>
            <a:lvl1pPr algn="l">
              <a:spcBef>
                <a:spcPts val="0"/>
              </a:spcBef>
              <a:defRPr sz="5400" spc="1500" baseline="0">
                <a:solidFill>
                  <a:schemeClr val="accent1"/>
                </a:solidFill>
                <a:latin typeface="+mj-lt"/>
              </a:defRPr>
            </a:lvl1pPr>
          </a:lstStyle>
          <a:p>
            <a:pPr lvl="0"/>
            <a:r>
              <a:rPr lang="en-US" altLang="ja-JP"/>
              <a:t>TEXT HERE</a:t>
            </a:r>
            <a:endParaRPr lang="en-US"/>
          </a:p>
        </p:txBody>
      </p:sp>
      <p:sp>
        <p:nvSpPr>
          <p:cNvPr id="14" name="テキスト プレースホルダー 11"/>
          <p:cNvSpPr>
            <a:spLocks noGrp="1"/>
          </p:cNvSpPr>
          <p:nvPr>
            <p:ph type="body" sz="quarter" idx="15" hasCustomPrompt="1"/>
          </p:nvPr>
        </p:nvSpPr>
        <p:spPr>
          <a:xfrm>
            <a:off x="8648151" y="7483760"/>
            <a:ext cx="8682531" cy="1575175"/>
          </a:xfrm>
        </p:spPr>
        <p:txBody>
          <a:bodyPr anchor="t">
            <a:noAutofit/>
          </a:bodyPr>
          <a:lstStyle>
            <a:lvl1pPr algn="l">
              <a:lnSpc>
                <a:spcPct val="120000"/>
              </a:lnSpc>
              <a:defRPr sz="2400">
                <a:solidFill>
                  <a:schemeClr val="tx1"/>
                </a:solidFill>
                <a:latin typeface="+mn-lt"/>
              </a:defRPr>
            </a:lvl1pPr>
          </a:lstStyle>
          <a:p>
            <a:pPr lvl="0"/>
            <a:r>
              <a:rPr lang="en-US" altLang="ja-JP"/>
              <a:t>Text Here</a:t>
            </a:r>
            <a:endParaRPr lang="en-US"/>
          </a:p>
        </p:txBody>
      </p:sp>
      <p:grpSp>
        <p:nvGrpSpPr>
          <p:cNvPr id="20" name="グループ化 19"/>
          <p:cNvGrpSpPr/>
          <p:nvPr userDrawn="1"/>
        </p:nvGrpSpPr>
        <p:grpSpPr>
          <a:xfrm>
            <a:off x="2483247" y="6718675"/>
            <a:ext cx="3914654" cy="585065"/>
            <a:chOff x="4732716" y="5998594"/>
            <a:chExt cx="2970330" cy="443931"/>
          </a:xfrm>
        </p:grpSpPr>
        <p:sp>
          <p:nvSpPr>
            <p:cNvPr id="18" name="直角三角形 17"/>
            <p:cNvSpPr/>
            <p:nvPr userDrawn="1"/>
          </p:nvSpPr>
          <p:spPr>
            <a:xfrm rot="5400000">
              <a:off x="7098539" y="5838017"/>
              <a:ext cx="443930" cy="765085"/>
            </a:xfrm>
            <a:prstGeom prst="rtTriangle">
              <a:avLst/>
            </a:prstGeom>
            <a:solidFill>
              <a:schemeClr val="accent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9" name="正方形/長方形 18"/>
            <p:cNvSpPr/>
            <p:nvPr userDrawn="1"/>
          </p:nvSpPr>
          <p:spPr>
            <a:xfrm>
              <a:off x="4732716" y="5998594"/>
              <a:ext cx="2205245" cy="443931"/>
            </a:xfrm>
            <a:prstGeom prst="rect">
              <a:avLst/>
            </a:prstGeom>
            <a:solidFill>
              <a:schemeClr val="accent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
        <p:nvSpPr>
          <p:cNvPr id="21" name="テキスト プレースホルダー 11"/>
          <p:cNvSpPr>
            <a:spLocks noGrp="1"/>
          </p:cNvSpPr>
          <p:nvPr>
            <p:ph type="body" sz="quarter" idx="21" hasCustomPrompt="1"/>
          </p:nvPr>
        </p:nvSpPr>
        <p:spPr>
          <a:xfrm>
            <a:off x="2572476" y="6690241"/>
            <a:ext cx="2817105" cy="585064"/>
          </a:xfrm>
        </p:spPr>
        <p:txBody>
          <a:bodyPr anchor="t">
            <a:noAutofit/>
          </a:bodyPr>
          <a:lstStyle>
            <a:lvl1pPr algn="l">
              <a:lnSpc>
                <a:spcPct val="120000"/>
              </a:lnSpc>
              <a:defRPr sz="2400" spc="600">
                <a:solidFill>
                  <a:schemeClr val="bg1"/>
                </a:solidFill>
                <a:latin typeface="+mj-lt"/>
              </a:defRPr>
            </a:lvl1pPr>
          </a:lstStyle>
          <a:p>
            <a:pPr lvl="0"/>
            <a:r>
              <a:rPr lang="en-US" altLang="ja-JP"/>
              <a:t>Text Here</a:t>
            </a:r>
            <a:endParaRPr lang="en-US"/>
          </a:p>
        </p:txBody>
      </p:sp>
      <p:grpSp>
        <p:nvGrpSpPr>
          <p:cNvPr id="22" name="グループ化 21"/>
          <p:cNvGrpSpPr/>
          <p:nvPr userDrawn="1"/>
        </p:nvGrpSpPr>
        <p:grpSpPr>
          <a:xfrm>
            <a:off x="6173657" y="4631875"/>
            <a:ext cx="3914654" cy="585065"/>
            <a:chOff x="4732716" y="5998594"/>
            <a:chExt cx="2970330" cy="443931"/>
          </a:xfrm>
        </p:grpSpPr>
        <p:sp>
          <p:nvSpPr>
            <p:cNvPr id="23" name="直角三角形 22"/>
            <p:cNvSpPr/>
            <p:nvPr userDrawn="1"/>
          </p:nvSpPr>
          <p:spPr>
            <a:xfrm rot="5400000">
              <a:off x="7098539" y="5838017"/>
              <a:ext cx="443930" cy="765085"/>
            </a:xfrm>
            <a:prstGeom prst="rtTriangle">
              <a:avLst/>
            </a:prstGeom>
            <a:solidFill>
              <a:schemeClr val="accent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4" name="正方形/長方形 23"/>
            <p:cNvSpPr/>
            <p:nvPr userDrawn="1"/>
          </p:nvSpPr>
          <p:spPr>
            <a:xfrm>
              <a:off x="4732716" y="5998594"/>
              <a:ext cx="2205245" cy="443931"/>
            </a:xfrm>
            <a:prstGeom prst="rect">
              <a:avLst/>
            </a:prstGeom>
            <a:solidFill>
              <a:schemeClr val="accent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
        <p:nvSpPr>
          <p:cNvPr id="25" name="テキスト プレースホルダー 11"/>
          <p:cNvSpPr>
            <a:spLocks noGrp="1"/>
          </p:cNvSpPr>
          <p:nvPr>
            <p:ph type="body" sz="quarter" idx="22" hasCustomPrompt="1"/>
          </p:nvPr>
        </p:nvSpPr>
        <p:spPr>
          <a:xfrm>
            <a:off x="6262886" y="4603441"/>
            <a:ext cx="2817105" cy="585064"/>
          </a:xfrm>
        </p:spPr>
        <p:txBody>
          <a:bodyPr anchor="t">
            <a:noAutofit/>
          </a:bodyPr>
          <a:lstStyle>
            <a:lvl1pPr algn="l">
              <a:lnSpc>
                <a:spcPct val="120000"/>
              </a:lnSpc>
              <a:defRPr sz="2400" spc="600">
                <a:solidFill>
                  <a:schemeClr val="bg1"/>
                </a:solidFill>
                <a:latin typeface="+mj-lt"/>
              </a:defRPr>
            </a:lvl1pPr>
          </a:lstStyle>
          <a:p>
            <a:pPr lvl="0"/>
            <a:r>
              <a:rPr lang="en-US" altLang="ja-JP"/>
              <a:t>Text Here</a:t>
            </a:r>
            <a:endParaRPr lang="en-US"/>
          </a:p>
        </p:txBody>
      </p:sp>
      <p:grpSp>
        <p:nvGrpSpPr>
          <p:cNvPr id="26" name="グループ化 25"/>
          <p:cNvGrpSpPr/>
          <p:nvPr userDrawn="1"/>
        </p:nvGrpSpPr>
        <p:grpSpPr>
          <a:xfrm>
            <a:off x="9999082" y="2471634"/>
            <a:ext cx="3914654" cy="585065"/>
            <a:chOff x="4732716" y="5998594"/>
            <a:chExt cx="2970330" cy="443931"/>
          </a:xfrm>
        </p:grpSpPr>
        <p:sp>
          <p:nvSpPr>
            <p:cNvPr id="27" name="直角三角形 26"/>
            <p:cNvSpPr/>
            <p:nvPr userDrawn="1"/>
          </p:nvSpPr>
          <p:spPr>
            <a:xfrm rot="5400000">
              <a:off x="7098539" y="5838017"/>
              <a:ext cx="443930" cy="765085"/>
            </a:xfrm>
            <a:prstGeom prst="rtTriangle">
              <a:avLst/>
            </a:prstGeom>
            <a:solidFill>
              <a:schemeClr val="accent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8" name="正方形/長方形 27"/>
            <p:cNvSpPr/>
            <p:nvPr userDrawn="1"/>
          </p:nvSpPr>
          <p:spPr>
            <a:xfrm>
              <a:off x="4732716" y="5998594"/>
              <a:ext cx="2205245" cy="443931"/>
            </a:xfrm>
            <a:prstGeom prst="rect">
              <a:avLst/>
            </a:prstGeom>
            <a:solidFill>
              <a:schemeClr val="accent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
        <p:nvSpPr>
          <p:cNvPr id="29" name="テキスト プレースホルダー 11"/>
          <p:cNvSpPr>
            <a:spLocks noGrp="1"/>
          </p:cNvSpPr>
          <p:nvPr>
            <p:ph type="body" sz="quarter" idx="23" hasCustomPrompt="1"/>
          </p:nvPr>
        </p:nvSpPr>
        <p:spPr>
          <a:xfrm>
            <a:off x="10088311" y="2443200"/>
            <a:ext cx="2817105" cy="585064"/>
          </a:xfrm>
        </p:spPr>
        <p:txBody>
          <a:bodyPr anchor="t">
            <a:noAutofit/>
          </a:bodyPr>
          <a:lstStyle>
            <a:lvl1pPr algn="l">
              <a:lnSpc>
                <a:spcPct val="120000"/>
              </a:lnSpc>
              <a:defRPr sz="2400" spc="600">
                <a:solidFill>
                  <a:schemeClr val="bg1"/>
                </a:solidFill>
                <a:latin typeface="+mj-lt"/>
              </a:defRPr>
            </a:lvl1pPr>
          </a:lstStyle>
          <a:p>
            <a:pPr lvl="0"/>
            <a:r>
              <a:rPr lang="en-US" altLang="ja-JP"/>
              <a:t>Text Here</a:t>
            </a:r>
            <a:endParaRPr lang="en-US"/>
          </a:p>
        </p:txBody>
      </p:sp>
      <p:sp>
        <p:nvSpPr>
          <p:cNvPr id="31" name="テキスト プレースホルダー 11"/>
          <p:cNvSpPr>
            <a:spLocks noGrp="1"/>
          </p:cNvSpPr>
          <p:nvPr>
            <p:ph type="body" sz="quarter" idx="24" hasCustomPrompt="1"/>
          </p:nvPr>
        </p:nvSpPr>
        <p:spPr>
          <a:xfrm>
            <a:off x="1402345" y="5503951"/>
            <a:ext cx="5138397" cy="848975"/>
          </a:xfrm>
        </p:spPr>
        <p:txBody>
          <a:bodyPr anchor="b">
            <a:noAutofit/>
          </a:bodyPr>
          <a:lstStyle>
            <a:lvl1pPr algn="r">
              <a:spcBef>
                <a:spcPts val="0"/>
              </a:spcBef>
              <a:defRPr sz="3600" spc="300">
                <a:solidFill>
                  <a:schemeClr val="accent1"/>
                </a:solidFill>
                <a:latin typeface="+mj-lt"/>
              </a:defRPr>
            </a:lvl1pPr>
          </a:lstStyle>
          <a:p>
            <a:pPr lvl="0"/>
            <a:r>
              <a:rPr lang="en-US" altLang="ja-JP"/>
              <a:t>TEXT HERE</a:t>
            </a:r>
            <a:endParaRPr lang="en-US"/>
          </a:p>
        </p:txBody>
      </p:sp>
      <p:sp>
        <p:nvSpPr>
          <p:cNvPr id="32" name="テキスト プレースホルダー 11"/>
          <p:cNvSpPr>
            <a:spLocks noGrp="1"/>
          </p:cNvSpPr>
          <p:nvPr>
            <p:ph type="body" sz="quarter" idx="25" hasCustomPrompt="1"/>
          </p:nvPr>
        </p:nvSpPr>
        <p:spPr>
          <a:xfrm>
            <a:off x="5174939" y="3436958"/>
            <a:ext cx="5138397" cy="848975"/>
          </a:xfrm>
        </p:spPr>
        <p:txBody>
          <a:bodyPr anchor="b">
            <a:noAutofit/>
          </a:bodyPr>
          <a:lstStyle>
            <a:lvl1pPr algn="r">
              <a:spcBef>
                <a:spcPts val="0"/>
              </a:spcBef>
              <a:defRPr sz="3600" spc="300">
                <a:solidFill>
                  <a:schemeClr val="accent1"/>
                </a:solidFill>
                <a:latin typeface="+mj-lt"/>
              </a:defRPr>
            </a:lvl1pPr>
          </a:lstStyle>
          <a:p>
            <a:pPr lvl="0"/>
            <a:r>
              <a:rPr lang="en-US" altLang="ja-JP"/>
              <a:t>TEXT HERE</a:t>
            </a:r>
            <a:endParaRPr lang="en-US"/>
          </a:p>
        </p:txBody>
      </p:sp>
      <p:sp>
        <p:nvSpPr>
          <p:cNvPr id="33" name="テキスト プレースホルダー 11"/>
          <p:cNvSpPr>
            <a:spLocks noGrp="1"/>
          </p:cNvSpPr>
          <p:nvPr>
            <p:ph type="body" sz="quarter" idx="26" hasCustomPrompt="1"/>
          </p:nvPr>
        </p:nvSpPr>
        <p:spPr>
          <a:xfrm>
            <a:off x="9000364" y="1273070"/>
            <a:ext cx="5138397" cy="848975"/>
          </a:xfrm>
        </p:spPr>
        <p:txBody>
          <a:bodyPr anchor="b">
            <a:noAutofit/>
          </a:bodyPr>
          <a:lstStyle>
            <a:lvl1pPr algn="r">
              <a:spcBef>
                <a:spcPts val="0"/>
              </a:spcBef>
              <a:defRPr sz="3600" spc="300">
                <a:solidFill>
                  <a:schemeClr val="accent1"/>
                </a:solidFill>
                <a:latin typeface="+mj-lt"/>
              </a:defRPr>
            </a:lvl1pPr>
          </a:lstStyle>
          <a:p>
            <a:pPr lvl="0"/>
            <a:r>
              <a:rPr lang="en-US" altLang="ja-JP"/>
              <a:t>TEXT HERE</a:t>
            </a:r>
            <a:endParaRPr lang="en-US"/>
          </a:p>
        </p:txBody>
      </p:sp>
      <p:sp>
        <p:nvSpPr>
          <p:cNvPr id="35" name="テキスト プレースホルダー 11"/>
          <p:cNvSpPr>
            <a:spLocks noGrp="1"/>
          </p:cNvSpPr>
          <p:nvPr>
            <p:ph type="body" sz="quarter" idx="17" hasCustomPrompt="1"/>
          </p:nvPr>
        </p:nvSpPr>
        <p:spPr>
          <a:xfrm>
            <a:off x="367231" y="6133610"/>
            <a:ext cx="6120679" cy="585064"/>
          </a:xfrm>
        </p:spPr>
        <p:txBody>
          <a:bodyPr anchor="t">
            <a:noAutofit/>
          </a:bodyPr>
          <a:lstStyle>
            <a:lvl1pPr algn="r">
              <a:lnSpc>
                <a:spcPct val="120000"/>
              </a:lnSpc>
              <a:defRPr sz="2000">
                <a:solidFill>
                  <a:schemeClr val="tx1"/>
                </a:solidFill>
                <a:latin typeface="+mn-lt"/>
              </a:defRPr>
            </a:lvl1pPr>
          </a:lstStyle>
          <a:p>
            <a:pPr lvl="0"/>
            <a:r>
              <a:rPr lang="en-US" altLang="ja-JP"/>
              <a:t>Text Here</a:t>
            </a:r>
            <a:endParaRPr lang="en-US"/>
          </a:p>
        </p:txBody>
      </p:sp>
      <p:sp>
        <p:nvSpPr>
          <p:cNvPr id="36" name="テキスト プレースホルダー 11"/>
          <p:cNvSpPr>
            <a:spLocks noGrp="1"/>
          </p:cNvSpPr>
          <p:nvPr>
            <p:ph type="body" sz="quarter" idx="27" hasCustomPrompt="1"/>
          </p:nvPr>
        </p:nvSpPr>
        <p:spPr>
          <a:xfrm>
            <a:off x="4147651" y="4063381"/>
            <a:ext cx="6120679" cy="585064"/>
          </a:xfrm>
        </p:spPr>
        <p:txBody>
          <a:bodyPr anchor="t">
            <a:noAutofit/>
          </a:bodyPr>
          <a:lstStyle>
            <a:lvl1pPr algn="r">
              <a:lnSpc>
                <a:spcPct val="120000"/>
              </a:lnSpc>
              <a:defRPr sz="2000">
                <a:solidFill>
                  <a:schemeClr val="tx1"/>
                </a:solidFill>
                <a:latin typeface="+mn-lt"/>
              </a:defRPr>
            </a:lvl1pPr>
          </a:lstStyle>
          <a:p>
            <a:pPr lvl="0"/>
            <a:r>
              <a:rPr lang="en-US" altLang="ja-JP"/>
              <a:t>Text Here</a:t>
            </a:r>
            <a:endParaRPr lang="en-US"/>
          </a:p>
        </p:txBody>
      </p:sp>
      <p:sp>
        <p:nvSpPr>
          <p:cNvPr id="37" name="テキスト プレースホルダー 11"/>
          <p:cNvSpPr>
            <a:spLocks noGrp="1"/>
          </p:cNvSpPr>
          <p:nvPr>
            <p:ph type="body" sz="quarter" idx="28" hasCustomPrompt="1"/>
          </p:nvPr>
        </p:nvSpPr>
        <p:spPr>
          <a:xfrm>
            <a:off x="7973076" y="1903140"/>
            <a:ext cx="6120679" cy="585064"/>
          </a:xfrm>
        </p:spPr>
        <p:txBody>
          <a:bodyPr anchor="t">
            <a:noAutofit/>
          </a:bodyPr>
          <a:lstStyle>
            <a:lvl1pPr algn="r">
              <a:lnSpc>
                <a:spcPct val="120000"/>
              </a:lnSpc>
              <a:defRPr sz="2000">
                <a:solidFill>
                  <a:schemeClr val="tx1"/>
                </a:solidFill>
                <a:latin typeface="+mn-lt"/>
              </a:defRPr>
            </a:lvl1pPr>
          </a:lstStyle>
          <a:p>
            <a:pPr lvl="0"/>
            <a:r>
              <a:rPr lang="en-US" altLang="ja-JP"/>
              <a:t>Text Here</a:t>
            </a:r>
            <a:endParaRPr lang="en-US"/>
          </a:p>
        </p:txBody>
      </p:sp>
      <p:cxnSp>
        <p:nvCxnSpPr>
          <p:cNvPr id="30" name="直線コネクタ 29"/>
          <p:cNvCxnSpPr/>
          <p:nvPr userDrawn="1"/>
        </p:nvCxnSpPr>
        <p:spPr>
          <a:xfrm>
            <a:off x="8603146" y="7393750"/>
            <a:ext cx="9683267"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775218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 Word - 4 List">
    <p:spTree>
      <p:nvGrpSpPr>
        <p:cNvPr id="1" name=""/>
        <p:cNvGrpSpPr/>
        <p:nvPr/>
      </p:nvGrpSpPr>
      <p:grpSpPr>
        <a:xfrm>
          <a:off x="0" y="0"/>
          <a:ext cx="0" cy="0"/>
          <a:chOff x="0" y="0"/>
          <a:chExt cx="0" cy="0"/>
        </a:xfrm>
      </p:grpSpPr>
      <p:sp>
        <p:nvSpPr>
          <p:cNvPr id="26" name="円/楕円 25"/>
          <p:cNvSpPr/>
          <p:nvPr userDrawn="1"/>
        </p:nvSpPr>
        <p:spPr>
          <a:xfrm>
            <a:off x="939800" y="1788632"/>
            <a:ext cx="6572725" cy="6572725"/>
          </a:xfrm>
          <a:prstGeom prst="ellipse">
            <a:avLst/>
          </a:prstGeom>
          <a:gradFill>
            <a:gsLst>
              <a:gs pos="100000">
                <a:schemeClr val="accent1">
                  <a:tint val="66000"/>
                  <a:satMod val="160000"/>
                  <a:alpha val="15000"/>
                </a:schemeClr>
              </a:gs>
              <a:gs pos="50000">
                <a:schemeClr val="accent1">
                  <a:tint val="44500"/>
                  <a:satMod val="160000"/>
                  <a:alpha val="14000"/>
                </a:schemeClr>
              </a:gs>
              <a:gs pos="0">
                <a:schemeClr val="bg1"/>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7" name="円/楕円 26"/>
          <p:cNvSpPr/>
          <p:nvPr userDrawn="1"/>
        </p:nvSpPr>
        <p:spPr>
          <a:xfrm>
            <a:off x="1939273" y="2788105"/>
            <a:ext cx="4573781" cy="4573781"/>
          </a:xfrm>
          <a:prstGeom prst="ellipse">
            <a:avLst/>
          </a:prstGeom>
          <a:gradFill>
            <a:gsLst>
              <a:gs pos="100000">
                <a:schemeClr val="accent1">
                  <a:tint val="66000"/>
                  <a:satMod val="160000"/>
                  <a:alpha val="38000"/>
                </a:schemeClr>
              </a:gs>
              <a:gs pos="42000">
                <a:schemeClr val="accent1">
                  <a:tint val="44500"/>
                  <a:satMod val="160000"/>
                  <a:alpha val="24000"/>
                </a:schemeClr>
              </a:gs>
              <a:gs pos="0">
                <a:schemeClr val="bg1"/>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 name="フッター プレースホルダー 2"/>
          <p:cNvSpPr>
            <a:spLocks noGrp="1"/>
          </p:cNvSpPr>
          <p:nvPr userDrawn="1">
            <p:ph type="ftr" sz="quarter" idx="10"/>
          </p:nvPr>
        </p:nvSpPr>
        <p:spPr>
          <a:xfrm>
            <a:off x="9413236" y="9591367"/>
            <a:ext cx="7776864" cy="547688"/>
          </a:xfrm>
          <a:prstGeom prst="rect">
            <a:avLst/>
          </a:prstGeom>
        </p:spPr>
        <p:txBody>
          <a:bodyPr/>
          <a:lstStyle/>
          <a:p>
            <a:r>
              <a:rPr lang="en-US"/>
              <a:t>The Power of PowerPoint | thepopp.com</a:t>
            </a:r>
          </a:p>
        </p:txBody>
      </p:sp>
      <p:sp>
        <p:nvSpPr>
          <p:cNvPr id="4" name="スライド番号プレースホルダー 3"/>
          <p:cNvSpPr>
            <a:spLocks noGrp="1"/>
          </p:cNvSpPr>
          <p:nvPr userDrawn="1">
            <p:ph type="sldNum" sz="quarter" idx="11"/>
          </p:nvPr>
        </p:nvSpPr>
        <p:spPr/>
        <p:txBody>
          <a:bodyPr/>
          <a:lstStyle/>
          <a:p>
            <a:fld id="{387164BF-D67A-46C0-81D2-5BAF67C00C80}" type="slidenum">
              <a:rPr lang="en-US" smtClean="0"/>
              <a:pPr/>
              <a:t>‹#›</a:t>
            </a:fld>
            <a:endParaRPr lang="en-US"/>
          </a:p>
        </p:txBody>
      </p:sp>
      <p:sp>
        <p:nvSpPr>
          <p:cNvPr id="7" name="テキスト プレースホルダー 11"/>
          <p:cNvSpPr>
            <a:spLocks noGrp="1"/>
          </p:cNvSpPr>
          <p:nvPr userDrawn="1">
            <p:ph type="body" sz="quarter" idx="15" hasCustomPrompt="1"/>
          </p:nvPr>
        </p:nvSpPr>
        <p:spPr>
          <a:xfrm>
            <a:off x="10088310" y="1543100"/>
            <a:ext cx="7470831" cy="1484881"/>
          </a:xfrm>
        </p:spPr>
        <p:txBody>
          <a:bodyPr anchor="ctr">
            <a:noAutofit/>
          </a:bodyPr>
          <a:lstStyle>
            <a:lvl1pPr algn="l">
              <a:lnSpc>
                <a:spcPct val="120000"/>
              </a:lnSpc>
              <a:defRPr sz="2000">
                <a:solidFill>
                  <a:schemeClr val="tx1"/>
                </a:solidFill>
                <a:latin typeface="+mn-lt"/>
              </a:defRPr>
            </a:lvl1pPr>
          </a:lstStyle>
          <a:p>
            <a:pPr lvl="0"/>
            <a:r>
              <a:rPr lang="en-US" altLang="ja-JP"/>
              <a:t>Text Here</a:t>
            </a:r>
            <a:endParaRPr lang="en-US"/>
          </a:p>
        </p:txBody>
      </p:sp>
      <p:cxnSp>
        <p:nvCxnSpPr>
          <p:cNvPr id="10" name="直線コネクタ 9"/>
          <p:cNvCxnSpPr/>
          <p:nvPr userDrawn="1"/>
        </p:nvCxnSpPr>
        <p:spPr>
          <a:xfrm>
            <a:off x="9953295" y="1453090"/>
            <a:ext cx="0" cy="1710190"/>
          </a:xfrm>
          <a:prstGeom prst="line">
            <a:avLst/>
          </a:prstGeom>
          <a:ln w="12700">
            <a:solidFill>
              <a:schemeClr val="accent1"/>
            </a:solidFill>
            <a:prstDash val="solid"/>
          </a:ln>
        </p:spPr>
        <p:style>
          <a:lnRef idx="1">
            <a:schemeClr val="accent1"/>
          </a:lnRef>
          <a:fillRef idx="0">
            <a:schemeClr val="accent1"/>
          </a:fillRef>
          <a:effectRef idx="0">
            <a:schemeClr val="accent1"/>
          </a:effectRef>
          <a:fontRef idx="minor">
            <a:schemeClr val="tx1"/>
          </a:fontRef>
        </p:style>
      </p:cxnSp>
      <p:sp>
        <p:nvSpPr>
          <p:cNvPr id="11" name="テキスト プレースホルダー 11"/>
          <p:cNvSpPr>
            <a:spLocks noGrp="1"/>
          </p:cNvSpPr>
          <p:nvPr userDrawn="1">
            <p:ph type="body" sz="quarter" idx="16" hasCustomPrompt="1"/>
          </p:nvPr>
        </p:nvSpPr>
        <p:spPr>
          <a:xfrm>
            <a:off x="7748051" y="1858135"/>
            <a:ext cx="2070230" cy="900100"/>
          </a:xfrm>
        </p:spPr>
        <p:txBody>
          <a:bodyPr anchor="ctr">
            <a:noAutofit/>
          </a:bodyPr>
          <a:lstStyle>
            <a:lvl1pPr algn="r">
              <a:lnSpc>
                <a:spcPct val="120000"/>
              </a:lnSpc>
              <a:defRPr sz="2400">
                <a:solidFill>
                  <a:schemeClr val="accent1"/>
                </a:solidFill>
                <a:latin typeface="+mj-lt"/>
              </a:defRPr>
            </a:lvl1pPr>
          </a:lstStyle>
          <a:p>
            <a:pPr lvl="0"/>
            <a:r>
              <a:rPr lang="en-US" altLang="ja-JP"/>
              <a:t>TEXT HERE</a:t>
            </a:r>
            <a:endParaRPr lang="en-US"/>
          </a:p>
        </p:txBody>
      </p:sp>
      <p:sp>
        <p:nvSpPr>
          <p:cNvPr id="12" name="テキスト プレースホルダー 11"/>
          <p:cNvSpPr>
            <a:spLocks noGrp="1"/>
          </p:cNvSpPr>
          <p:nvPr userDrawn="1">
            <p:ph type="body" sz="quarter" idx="17" hasCustomPrompt="1"/>
          </p:nvPr>
        </p:nvSpPr>
        <p:spPr>
          <a:xfrm>
            <a:off x="10088310" y="3478315"/>
            <a:ext cx="7470831" cy="1484881"/>
          </a:xfrm>
        </p:spPr>
        <p:txBody>
          <a:bodyPr anchor="ctr">
            <a:noAutofit/>
          </a:bodyPr>
          <a:lstStyle>
            <a:lvl1pPr algn="l">
              <a:lnSpc>
                <a:spcPct val="120000"/>
              </a:lnSpc>
              <a:defRPr sz="2000">
                <a:solidFill>
                  <a:schemeClr val="tx1"/>
                </a:solidFill>
                <a:latin typeface="+mn-lt"/>
              </a:defRPr>
            </a:lvl1pPr>
          </a:lstStyle>
          <a:p>
            <a:pPr lvl="0"/>
            <a:r>
              <a:rPr lang="en-US" altLang="ja-JP"/>
              <a:t>Text Here</a:t>
            </a:r>
            <a:endParaRPr lang="en-US"/>
          </a:p>
        </p:txBody>
      </p:sp>
      <p:cxnSp>
        <p:nvCxnSpPr>
          <p:cNvPr id="13" name="直線コネクタ 12"/>
          <p:cNvCxnSpPr/>
          <p:nvPr userDrawn="1"/>
        </p:nvCxnSpPr>
        <p:spPr>
          <a:xfrm>
            <a:off x="9953295" y="3388305"/>
            <a:ext cx="0" cy="1710190"/>
          </a:xfrm>
          <a:prstGeom prst="line">
            <a:avLst/>
          </a:prstGeom>
          <a:ln w="12700">
            <a:solidFill>
              <a:schemeClr val="accent1"/>
            </a:solidFill>
            <a:prstDash val="solid"/>
          </a:ln>
        </p:spPr>
        <p:style>
          <a:lnRef idx="1">
            <a:schemeClr val="accent1"/>
          </a:lnRef>
          <a:fillRef idx="0">
            <a:schemeClr val="accent1"/>
          </a:fillRef>
          <a:effectRef idx="0">
            <a:schemeClr val="accent1"/>
          </a:effectRef>
          <a:fontRef idx="minor">
            <a:schemeClr val="tx1"/>
          </a:fontRef>
        </p:style>
      </p:cxnSp>
      <p:sp>
        <p:nvSpPr>
          <p:cNvPr id="14" name="テキスト プレースホルダー 11"/>
          <p:cNvSpPr>
            <a:spLocks noGrp="1"/>
          </p:cNvSpPr>
          <p:nvPr userDrawn="1">
            <p:ph type="body" sz="quarter" idx="18" hasCustomPrompt="1"/>
          </p:nvPr>
        </p:nvSpPr>
        <p:spPr>
          <a:xfrm>
            <a:off x="7748051" y="3793350"/>
            <a:ext cx="2070230" cy="900100"/>
          </a:xfrm>
        </p:spPr>
        <p:txBody>
          <a:bodyPr anchor="ctr">
            <a:noAutofit/>
          </a:bodyPr>
          <a:lstStyle>
            <a:lvl1pPr algn="r">
              <a:lnSpc>
                <a:spcPct val="120000"/>
              </a:lnSpc>
              <a:defRPr sz="2400">
                <a:solidFill>
                  <a:schemeClr val="accent1"/>
                </a:solidFill>
                <a:latin typeface="+mj-lt"/>
              </a:defRPr>
            </a:lvl1pPr>
          </a:lstStyle>
          <a:p>
            <a:pPr lvl="0"/>
            <a:r>
              <a:rPr lang="en-US" altLang="ja-JP"/>
              <a:t>TEXT HERE</a:t>
            </a:r>
            <a:endParaRPr lang="en-US"/>
          </a:p>
        </p:txBody>
      </p:sp>
      <p:sp>
        <p:nvSpPr>
          <p:cNvPr id="15" name="テキスト プレースホルダー 11"/>
          <p:cNvSpPr>
            <a:spLocks noGrp="1"/>
          </p:cNvSpPr>
          <p:nvPr userDrawn="1">
            <p:ph type="body" sz="quarter" idx="19" hasCustomPrompt="1"/>
          </p:nvPr>
        </p:nvSpPr>
        <p:spPr>
          <a:xfrm>
            <a:off x="10088310" y="5413530"/>
            <a:ext cx="7470831" cy="1484881"/>
          </a:xfrm>
        </p:spPr>
        <p:txBody>
          <a:bodyPr anchor="ctr">
            <a:noAutofit/>
          </a:bodyPr>
          <a:lstStyle>
            <a:lvl1pPr algn="l">
              <a:lnSpc>
                <a:spcPct val="120000"/>
              </a:lnSpc>
              <a:defRPr sz="2000">
                <a:solidFill>
                  <a:schemeClr val="tx1"/>
                </a:solidFill>
                <a:latin typeface="+mn-lt"/>
              </a:defRPr>
            </a:lvl1pPr>
          </a:lstStyle>
          <a:p>
            <a:pPr lvl="0"/>
            <a:r>
              <a:rPr lang="en-US" altLang="ja-JP"/>
              <a:t>Text Here</a:t>
            </a:r>
            <a:endParaRPr lang="en-US"/>
          </a:p>
        </p:txBody>
      </p:sp>
      <p:cxnSp>
        <p:nvCxnSpPr>
          <p:cNvPr id="16" name="直線コネクタ 15"/>
          <p:cNvCxnSpPr/>
          <p:nvPr userDrawn="1"/>
        </p:nvCxnSpPr>
        <p:spPr>
          <a:xfrm>
            <a:off x="9953295" y="5323520"/>
            <a:ext cx="0" cy="1710190"/>
          </a:xfrm>
          <a:prstGeom prst="line">
            <a:avLst/>
          </a:prstGeom>
          <a:ln w="12700">
            <a:solidFill>
              <a:schemeClr val="accent1"/>
            </a:solidFill>
            <a:prstDash val="solid"/>
          </a:ln>
        </p:spPr>
        <p:style>
          <a:lnRef idx="1">
            <a:schemeClr val="accent1"/>
          </a:lnRef>
          <a:fillRef idx="0">
            <a:schemeClr val="accent1"/>
          </a:fillRef>
          <a:effectRef idx="0">
            <a:schemeClr val="accent1"/>
          </a:effectRef>
          <a:fontRef idx="minor">
            <a:schemeClr val="tx1"/>
          </a:fontRef>
        </p:style>
      </p:cxnSp>
      <p:sp>
        <p:nvSpPr>
          <p:cNvPr id="17" name="テキスト プレースホルダー 11"/>
          <p:cNvSpPr>
            <a:spLocks noGrp="1"/>
          </p:cNvSpPr>
          <p:nvPr userDrawn="1">
            <p:ph type="body" sz="quarter" idx="20" hasCustomPrompt="1"/>
          </p:nvPr>
        </p:nvSpPr>
        <p:spPr>
          <a:xfrm>
            <a:off x="7748051" y="5728565"/>
            <a:ext cx="2070230" cy="900100"/>
          </a:xfrm>
        </p:spPr>
        <p:txBody>
          <a:bodyPr anchor="ctr">
            <a:noAutofit/>
          </a:bodyPr>
          <a:lstStyle>
            <a:lvl1pPr algn="r">
              <a:lnSpc>
                <a:spcPct val="120000"/>
              </a:lnSpc>
              <a:defRPr sz="2400">
                <a:solidFill>
                  <a:schemeClr val="accent1"/>
                </a:solidFill>
                <a:latin typeface="+mj-lt"/>
              </a:defRPr>
            </a:lvl1pPr>
          </a:lstStyle>
          <a:p>
            <a:pPr lvl="0"/>
            <a:r>
              <a:rPr lang="en-US" altLang="ja-JP"/>
              <a:t>TEXT HERE</a:t>
            </a:r>
            <a:endParaRPr lang="en-US"/>
          </a:p>
        </p:txBody>
      </p:sp>
      <p:sp>
        <p:nvSpPr>
          <p:cNvPr id="18" name="テキスト プレースホルダー 11"/>
          <p:cNvSpPr>
            <a:spLocks noGrp="1"/>
          </p:cNvSpPr>
          <p:nvPr userDrawn="1">
            <p:ph type="body" sz="quarter" idx="21" hasCustomPrompt="1"/>
          </p:nvPr>
        </p:nvSpPr>
        <p:spPr>
          <a:xfrm>
            <a:off x="10088310" y="7393466"/>
            <a:ext cx="7470831" cy="1484881"/>
          </a:xfrm>
        </p:spPr>
        <p:txBody>
          <a:bodyPr anchor="ctr">
            <a:noAutofit/>
          </a:bodyPr>
          <a:lstStyle>
            <a:lvl1pPr algn="l">
              <a:lnSpc>
                <a:spcPct val="120000"/>
              </a:lnSpc>
              <a:defRPr sz="2000">
                <a:solidFill>
                  <a:schemeClr val="tx1"/>
                </a:solidFill>
                <a:latin typeface="+mn-lt"/>
              </a:defRPr>
            </a:lvl1pPr>
          </a:lstStyle>
          <a:p>
            <a:pPr lvl="0"/>
            <a:r>
              <a:rPr lang="en-US" altLang="ja-JP"/>
              <a:t>Text Here</a:t>
            </a:r>
            <a:endParaRPr lang="en-US"/>
          </a:p>
        </p:txBody>
      </p:sp>
      <p:cxnSp>
        <p:nvCxnSpPr>
          <p:cNvPr id="19" name="直線コネクタ 18"/>
          <p:cNvCxnSpPr/>
          <p:nvPr userDrawn="1"/>
        </p:nvCxnSpPr>
        <p:spPr>
          <a:xfrm>
            <a:off x="9953295" y="7303456"/>
            <a:ext cx="0" cy="1710190"/>
          </a:xfrm>
          <a:prstGeom prst="line">
            <a:avLst/>
          </a:prstGeom>
          <a:ln w="12700">
            <a:solidFill>
              <a:schemeClr val="accent1"/>
            </a:solidFill>
            <a:prstDash val="solid"/>
          </a:ln>
        </p:spPr>
        <p:style>
          <a:lnRef idx="1">
            <a:schemeClr val="accent1"/>
          </a:lnRef>
          <a:fillRef idx="0">
            <a:schemeClr val="accent1"/>
          </a:fillRef>
          <a:effectRef idx="0">
            <a:schemeClr val="accent1"/>
          </a:effectRef>
          <a:fontRef idx="minor">
            <a:schemeClr val="tx1"/>
          </a:fontRef>
        </p:style>
      </p:cxnSp>
      <p:sp>
        <p:nvSpPr>
          <p:cNvPr id="20" name="テキスト プレースホルダー 11"/>
          <p:cNvSpPr>
            <a:spLocks noGrp="1"/>
          </p:cNvSpPr>
          <p:nvPr userDrawn="1">
            <p:ph type="body" sz="quarter" idx="22" hasCustomPrompt="1"/>
          </p:nvPr>
        </p:nvSpPr>
        <p:spPr>
          <a:xfrm>
            <a:off x="7748051" y="7708501"/>
            <a:ext cx="2070230" cy="900100"/>
          </a:xfrm>
        </p:spPr>
        <p:txBody>
          <a:bodyPr anchor="ctr">
            <a:noAutofit/>
          </a:bodyPr>
          <a:lstStyle>
            <a:lvl1pPr algn="r">
              <a:lnSpc>
                <a:spcPct val="120000"/>
              </a:lnSpc>
              <a:defRPr sz="2400">
                <a:solidFill>
                  <a:schemeClr val="accent1"/>
                </a:solidFill>
                <a:latin typeface="+mj-lt"/>
              </a:defRPr>
            </a:lvl1pPr>
          </a:lstStyle>
          <a:p>
            <a:pPr lvl="0"/>
            <a:r>
              <a:rPr lang="en-US" altLang="ja-JP"/>
              <a:t>TEXT HERE</a:t>
            </a:r>
            <a:endParaRPr lang="en-US"/>
          </a:p>
        </p:txBody>
      </p:sp>
      <p:sp>
        <p:nvSpPr>
          <p:cNvPr id="21" name="タイトル 1"/>
          <p:cNvSpPr>
            <a:spLocks noGrp="1"/>
          </p:cNvSpPr>
          <p:nvPr userDrawn="1">
            <p:ph type="title" hasCustomPrompt="1"/>
          </p:nvPr>
        </p:nvSpPr>
        <p:spPr>
          <a:xfrm>
            <a:off x="1132316" y="3838355"/>
            <a:ext cx="6480720" cy="2655295"/>
          </a:xfrm>
          <a:prstGeom prst="rect">
            <a:avLst/>
          </a:prstGeom>
        </p:spPr>
        <p:txBody>
          <a:bodyPr anchor="ctr"/>
          <a:lstStyle>
            <a:lvl1pPr algn="ctr">
              <a:defRPr sz="6600" spc="1500" baseline="0"/>
            </a:lvl1pPr>
          </a:lstStyle>
          <a:p>
            <a:r>
              <a:rPr lang="en-US" altLang="ja-JP"/>
              <a:t>WORD</a:t>
            </a:r>
            <a:endParaRPr kumimoji="1" lang="ja-JP" altLang="en-US"/>
          </a:p>
        </p:txBody>
      </p:sp>
    </p:spTree>
    <p:extLst>
      <p:ext uri="{BB962C8B-B14F-4D97-AF65-F5344CB8AC3E}">
        <p14:creationId xmlns:p14="http://schemas.microsoft.com/office/powerpoint/2010/main" val="187681481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_ユーザー設定レイアウト">
    <p:spTree>
      <p:nvGrpSpPr>
        <p:cNvPr id="1" name=""/>
        <p:cNvGrpSpPr/>
        <p:nvPr/>
      </p:nvGrpSpPr>
      <p:grpSpPr>
        <a:xfrm>
          <a:off x="0" y="0"/>
          <a:ext cx="0" cy="0"/>
          <a:chOff x="0" y="0"/>
          <a:chExt cx="0" cy="0"/>
        </a:xfrm>
      </p:grpSpPr>
      <p:sp>
        <p:nvSpPr>
          <p:cNvPr id="10" name="図プレースホルダー 9"/>
          <p:cNvSpPr>
            <a:spLocks noGrp="1"/>
          </p:cNvSpPr>
          <p:nvPr>
            <p:ph type="pic" sz="quarter" idx="12" hasCustomPrompt="1"/>
          </p:nvPr>
        </p:nvSpPr>
        <p:spPr>
          <a:xfrm>
            <a:off x="0" y="0"/>
            <a:ext cx="10500547" cy="10287000"/>
          </a:xfrm>
          <a:custGeom>
            <a:avLst/>
            <a:gdLst/>
            <a:ahLst/>
            <a:cxnLst/>
            <a:rect l="l" t="t" r="r" b="b"/>
            <a:pathLst>
              <a:path w="10500547" h="10287000">
                <a:moveTo>
                  <a:pt x="0" y="0"/>
                </a:moveTo>
                <a:lnTo>
                  <a:pt x="7928797" y="0"/>
                </a:lnTo>
                <a:lnTo>
                  <a:pt x="10500547" y="10287000"/>
                </a:lnTo>
                <a:lnTo>
                  <a:pt x="0" y="10287000"/>
                </a:lnTo>
                <a:close/>
              </a:path>
            </a:pathLst>
          </a:custGeom>
        </p:spPr>
        <p:txBody>
          <a:bodyPr/>
          <a:lstStyle>
            <a:lvl1pPr>
              <a:defRPr/>
            </a:lvl1pPr>
          </a:lstStyle>
          <a:p>
            <a:r>
              <a:rPr kumimoji="1" lang="en-US" altLang="ja-JP"/>
              <a:t>Add an image</a:t>
            </a:r>
            <a:endParaRPr kumimoji="1" lang="ja-JP" altLang="en-US"/>
          </a:p>
        </p:txBody>
      </p:sp>
      <p:sp>
        <p:nvSpPr>
          <p:cNvPr id="15" name="図プレースホルダー 14"/>
          <p:cNvSpPr>
            <a:spLocks noGrp="1"/>
          </p:cNvSpPr>
          <p:nvPr>
            <p:ph type="pic" sz="quarter" idx="13" hasCustomPrompt="1"/>
          </p:nvPr>
        </p:nvSpPr>
        <p:spPr>
          <a:xfrm>
            <a:off x="8063086" y="3208285"/>
            <a:ext cx="1596469" cy="560002"/>
          </a:xfrm>
          <a:custGeom>
            <a:avLst/>
            <a:gdLst/>
            <a:ahLst/>
            <a:cxnLst/>
            <a:rect l="l" t="t" r="r" b="b"/>
            <a:pathLst>
              <a:path w="1596469" h="560002">
                <a:moveTo>
                  <a:pt x="0" y="0"/>
                </a:moveTo>
                <a:lnTo>
                  <a:pt x="515556" y="0"/>
                </a:lnTo>
                <a:lnTo>
                  <a:pt x="850109" y="0"/>
                </a:lnTo>
                <a:lnTo>
                  <a:pt x="1316468" y="0"/>
                </a:lnTo>
                <a:lnTo>
                  <a:pt x="1596469" y="280001"/>
                </a:lnTo>
                <a:lnTo>
                  <a:pt x="1316468" y="560002"/>
                </a:lnTo>
                <a:lnTo>
                  <a:pt x="990110" y="560002"/>
                </a:lnTo>
                <a:lnTo>
                  <a:pt x="515556" y="560002"/>
                </a:lnTo>
                <a:lnTo>
                  <a:pt x="140000" y="560002"/>
                </a:lnTo>
                <a:close/>
              </a:path>
            </a:pathLst>
          </a:custGeom>
          <a:solidFill>
            <a:schemeClr val="accent1"/>
          </a:solidFill>
        </p:spPr>
        <p:txBody>
          <a:bodyPr/>
          <a:lstStyle/>
          <a:p>
            <a:r>
              <a:rPr kumimoji="1" lang="en-US" altLang="ja-JP"/>
              <a:t> </a:t>
            </a:r>
            <a:endParaRPr kumimoji="1" lang="ja-JP" altLang="en-US"/>
          </a:p>
        </p:txBody>
      </p:sp>
      <p:sp>
        <p:nvSpPr>
          <p:cNvPr id="3" name="フッター プレースホルダー 2"/>
          <p:cNvSpPr>
            <a:spLocks noGrp="1"/>
          </p:cNvSpPr>
          <p:nvPr>
            <p:ph type="ftr" sz="quarter" idx="10"/>
          </p:nvPr>
        </p:nvSpPr>
        <p:spPr>
          <a:xfrm>
            <a:off x="9413236" y="9591367"/>
            <a:ext cx="7776864" cy="547688"/>
          </a:xfrm>
          <a:prstGeom prst="rect">
            <a:avLst/>
          </a:prstGeom>
        </p:spPr>
        <p:txBody>
          <a:bodyPr/>
          <a:lstStyle/>
          <a:p>
            <a:r>
              <a:rPr lang="en-US"/>
              <a:t>The Power of PowerPoint | thepopp.com</a:t>
            </a:r>
          </a:p>
        </p:txBody>
      </p:sp>
      <p:sp>
        <p:nvSpPr>
          <p:cNvPr id="4" name="スライド番号プレースホルダー 3"/>
          <p:cNvSpPr>
            <a:spLocks noGrp="1"/>
          </p:cNvSpPr>
          <p:nvPr>
            <p:ph type="sldNum" sz="quarter" idx="11"/>
          </p:nvPr>
        </p:nvSpPr>
        <p:spPr/>
        <p:txBody>
          <a:bodyPr/>
          <a:lstStyle/>
          <a:p>
            <a:fld id="{387164BF-D67A-46C0-81D2-5BAF67C00C80}" type="slidenum">
              <a:rPr lang="en-US" smtClean="0"/>
              <a:pPr/>
              <a:t>‹#›</a:t>
            </a:fld>
            <a:endParaRPr lang="en-US"/>
          </a:p>
        </p:txBody>
      </p:sp>
      <p:sp>
        <p:nvSpPr>
          <p:cNvPr id="16" name="テキスト プレースホルダー 11"/>
          <p:cNvSpPr>
            <a:spLocks noGrp="1"/>
          </p:cNvSpPr>
          <p:nvPr>
            <p:ph type="body" sz="quarter" idx="15" hasCustomPrompt="1"/>
          </p:nvPr>
        </p:nvSpPr>
        <p:spPr>
          <a:xfrm>
            <a:off x="8288111" y="3208285"/>
            <a:ext cx="1080120" cy="540060"/>
          </a:xfrm>
        </p:spPr>
        <p:txBody>
          <a:bodyPr anchor="ctr">
            <a:noAutofit/>
          </a:bodyPr>
          <a:lstStyle>
            <a:lvl1pPr algn="ctr">
              <a:lnSpc>
                <a:spcPct val="120000"/>
              </a:lnSpc>
              <a:defRPr sz="2800">
                <a:solidFill>
                  <a:schemeClr val="bg1"/>
                </a:solidFill>
                <a:latin typeface="+mj-lt"/>
              </a:defRPr>
            </a:lvl1pPr>
          </a:lstStyle>
          <a:p>
            <a:pPr lvl="0"/>
            <a:r>
              <a:rPr lang="en-US" altLang="ja-JP"/>
              <a:t>00</a:t>
            </a:r>
            <a:endParaRPr lang="en-US"/>
          </a:p>
        </p:txBody>
      </p:sp>
      <p:sp>
        <p:nvSpPr>
          <p:cNvPr id="17" name="テキスト プレースホルダー 11"/>
          <p:cNvSpPr>
            <a:spLocks noGrp="1"/>
          </p:cNvSpPr>
          <p:nvPr>
            <p:ph type="body" sz="quarter" idx="14" hasCustomPrompt="1"/>
          </p:nvPr>
        </p:nvSpPr>
        <p:spPr>
          <a:xfrm>
            <a:off x="9683264" y="3163280"/>
            <a:ext cx="6885765" cy="683654"/>
          </a:xfrm>
        </p:spPr>
        <p:txBody>
          <a:bodyPr anchor="ctr">
            <a:noAutofit/>
          </a:bodyPr>
          <a:lstStyle>
            <a:lvl1pPr algn="l">
              <a:spcBef>
                <a:spcPts val="0"/>
              </a:spcBef>
              <a:defRPr sz="3200" spc="300">
                <a:solidFill>
                  <a:schemeClr val="accent1"/>
                </a:solidFill>
                <a:latin typeface="+mj-lt"/>
              </a:defRPr>
            </a:lvl1pPr>
          </a:lstStyle>
          <a:p>
            <a:pPr lvl="0"/>
            <a:r>
              <a:rPr lang="en-US" altLang="ja-JP"/>
              <a:t>TEXT HERE</a:t>
            </a:r>
            <a:endParaRPr lang="en-US"/>
          </a:p>
        </p:txBody>
      </p:sp>
      <p:sp>
        <p:nvSpPr>
          <p:cNvPr id="18" name="テキスト プレースホルダー 11"/>
          <p:cNvSpPr>
            <a:spLocks noGrp="1"/>
          </p:cNvSpPr>
          <p:nvPr>
            <p:ph type="body" sz="quarter" idx="17" hasCustomPrompt="1"/>
          </p:nvPr>
        </p:nvSpPr>
        <p:spPr>
          <a:xfrm>
            <a:off x="9863286" y="3658335"/>
            <a:ext cx="6885765" cy="585064"/>
          </a:xfrm>
        </p:spPr>
        <p:txBody>
          <a:bodyPr anchor="t">
            <a:noAutofit/>
          </a:bodyPr>
          <a:lstStyle>
            <a:lvl1pPr algn="l">
              <a:lnSpc>
                <a:spcPct val="120000"/>
              </a:lnSpc>
              <a:defRPr sz="2000">
                <a:solidFill>
                  <a:schemeClr val="tx1"/>
                </a:solidFill>
                <a:latin typeface="+mn-lt"/>
              </a:defRPr>
            </a:lvl1pPr>
          </a:lstStyle>
          <a:p>
            <a:pPr lvl="0"/>
            <a:r>
              <a:rPr lang="en-US" altLang="ja-JP"/>
              <a:t>Text Here</a:t>
            </a:r>
            <a:endParaRPr lang="en-US"/>
          </a:p>
        </p:txBody>
      </p:sp>
      <p:sp>
        <p:nvSpPr>
          <p:cNvPr id="19" name="図プレースホルダー 14"/>
          <p:cNvSpPr>
            <a:spLocks noGrp="1"/>
          </p:cNvSpPr>
          <p:nvPr>
            <p:ph type="pic" sz="quarter" idx="18" hasCustomPrompt="1"/>
          </p:nvPr>
        </p:nvSpPr>
        <p:spPr>
          <a:xfrm>
            <a:off x="8423126" y="4648444"/>
            <a:ext cx="1596469" cy="560002"/>
          </a:xfrm>
          <a:custGeom>
            <a:avLst/>
            <a:gdLst/>
            <a:ahLst/>
            <a:cxnLst/>
            <a:rect l="l" t="t" r="r" b="b"/>
            <a:pathLst>
              <a:path w="1596469" h="560002">
                <a:moveTo>
                  <a:pt x="0" y="0"/>
                </a:moveTo>
                <a:lnTo>
                  <a:pt x="515556" y="0"/>
                </a:lnTo>
                <a:lnTo>
                  <a:pt x="850109" y="0"/>
                </a:lnTo>
                <a:lnTo>
                  <a:pt x="1316468" y="0"/>
                </a:lnTo>
                <a:lnTo>
                  <a:pt x="1596469" y="280001"/>
                </a:lnTo>
                <a:lnTo>
                  <a:pt x="1316468" y="560002"/>
                </a:lnTo>
                <a:lnTo>
                  <a:pt x="990110" y="560002"/>
                </a:lnTo>
                <a:lnTo>
                  <a:pt x="515556" y="560002"/>
                </a:lnTo>
                <a:lnTo>
                  <a:pt x="140000" y="560002"/>
                </a:lnTo>
                <a:close/>
              </a:path>
            </a:pathLst>
          </a:custGeom>
          <a:solidFill>
            <a:schemeClr val="accent1"/>
          </a:solidFill>
        </p:spPr>
        <p:txBody>
          <a:bodyPr/>
          <a:lstStyle/>
          <a:p>
            <a:r>
              <a:rPr kumimoji="1" lang="en-US" altLang="ja-JP"/>
              <a:t> </a:t>
            </a:r>
            <a:endParaRPr kumimoji="1" lang="ja-JP" altLang="en-US"/>
          </a:p>
        </p:txBody>
      </p:sp>
      <p:sp>
        <p:nvSpPr>
          <p:cNvPr id="20" name="テキスト プレースホルダー 11"/>
          <p:cNvSpPr>
            <a:spLocks noGrp="1"/>
          </p:cNvSpPr>
          <p:nvPr>
            <p:ph type="body" sz="quarter" idx="19" hasCustomPrompt="1"/>
          </p:nvPr>
        </p:nvSpPr>
        <p:spPr>
          <a:xfrm>
            <a:off x="8648151" y="4648444"/>
            <a:ext cx="1080120" cy="540060"/>
          </a:xfrm>
        </p:spPr>
        <p:txBody>
          <a:bodyPr anchor="ctr">
            <a:noAutofit/>
          </a:bodyPr>
          <a:lstStyle>
            <a:lvl1pPr algn="ctr">
              <a:lnSpc>
                <a:spcPct val="120000"/>
              </a:lnSpc>
              <a:defRPr sz="2800">
                <a:solidFill>
                  <a:schemeClr val="bg1"/>
                </a:solidFill>
                <a:latin typeface="+mj-lt"/>
              </a:defRPr>
            </a:lvl1pPr>
          </a:lstStyle>
          <a:p>
            <a:pPr lvl="0"/>
            <a:r>
              <a:rPr lang="en-US" altLang="ja-JP"/>
              <a:t>00</a:t>
            </a:r>
            <a:endParaRPr lang="en-US"/>
          </a:p>
        </p:txBody>
      </p:sp>
      <p:sp>
        <p:nvSpPr>
          <p:cNvPr id="21" name="テキスト プレースホルダー 11"/>
          <p:cNvSpPr>
            <a:spLocks noGrp="1"/>
          </p:cNvSpPr>
          <p:nvPr>
            <p:ph type="body" sz="quarter" idx="20" hasCustomPrompt="1"/>
          </p:nvPr>
        </p:nvSpPr>
        <p:spPr>
          <a:xfrm>
            <a:off x="10043304" y="4603439"/>
            <a:ext cx="6885765" cy="683654"/>
          </a:xfrm>
        </p:spPr>
        <p:txBody>
          <a:bodyPr anchor="ctr">
            <a:noAutofit/>
          </a:bodyPr>
          <a:lstStyle>
            <a:lvl1pPr algn="l">
              <a:spcBef>
                <a:spcPts val="0"/>
              </a:spcBef>
              <a:defRPr sz="3200" spc="300">
                <a:solidFill>
                  <a:schemeClr val="accent1"/>
                </a:solidFill>
                <a:latin typeface="+mj-lt"/>
              </a:defRPr>
            </a:lvl1pPr>
          </a:lstStyle>
          <a:p>
            <a:pPr lvl="0"/>
            <a:r>
              <a:rPr lang="en-US" altLang="ja-JP"/>
              <a:t>TEXT HERE</a:t>
            </a:r>
            <a:endParaRPr lang="en-US"/>
          </a:p>
        </p:txBody>
      </p:sp>
      <p:sp>
        <p:nvSpPr>
          <p:cNvPr id="22" name="テキスト プレースホルダー 11"/>
          <p:cNvSpPr>
            <a:spLocks noGrp="1"/>
          </p:cNvSpPr>
          <p:nvPr>
            <p:ph type="body" sz="quarter" idx="21" hasCustomPrompt="1"/>
          </p:nvPr>
        </p:nvSpPr>
        <p:spPr>
          <a:xfrm>
            <a:off x="10223326" y="5098494"/>
            <a:ext cx="6885765" cy="585064"/>
          </a:xfrm>
        </p:spPr>
        <p:txBody>
          <a:bodyPr anchor="t">
            <a:noAutofit/>
          </a:bodyPr>
          <a:lstStyle>
            <a:lvl1pPr algn="l">
              <a:lnSpc>
                <a:spcPct val="120000"/>
              </a:lnSpc>
              <a:defRPr sz="2000">
                <a:solidFill>
                  <a:schemeClr val="tx1"/>
                </a:solidFill>
                <a:latin typeface="+mn-lt"/>
              </a:defRPr>
            </a:lvl1pPr>
          </a:lstStyle>
          <a:p>
            <a:pPr lvl="0"/>
            <a:r>
              <a:rPr lang="en-US" altLang="ja-JP"/>
              <a:t>Text Here</a:t>
            </a:r>
            <a:endParaRPr lang="en-US"/>
          </a:p>
        </p:txBody>
      </p:sp>
      <p:sp>
        <p:nvSpPr>
          <p:cNvPr id="24" name="図プレースホルダー 14"/>
          <p:cNvSpPr>
            <a:spLocks noGrp="1"/>
          </p:cNvSpPr>
          <p:nvPr>
            <p:ph type="pic" sz="quarter" idx="23" hasCustomPrompt="1"/>
          </p:nvPr>
        </p:nvSpPr>
        <p:spPr>
          <a:xfrm>
            <a:off x="8783166" y="6088606"/>
            <a:ext cx="1596469" cy="560002"/>
          </a:xfrm>
          <a:custGeom>
            <a:avLst/>
            <a:gdLst/>
            <a:ahLst/>
            <a:cxnLst/>
            <a:rect l="l" t="t" r="r" b="b"/>
            <a:pathLst>
              <a:path w="1596469" h="560002">
                <a:moveTo>
                  <a:pt x="0" y="0"/>
                </a:moveTo>
                <a:lnTo>
                  <a:pt x="515556" y="0"/>
                </a:lnTo>
                <a:lnTo>
                  <a:pt x="850109" y="0"/>
                </a:lnTo>
                <a:lnTo>
                  <a:pt x="1316468" y="0"/>
                </a:lnTo>
                <a:lnTo>
                  <a:pt x="1596469" y="280001"/>
                </a:lnTo>
                <a:lnTo>
                  <a:pt x="1316468" y="560002"/>
                </a:lnTo>
                <a:lnTo>
                  <a:pt x="990110" y="560002"/>
                </a:lnTo>
                <a:lnTo>
                  <a:pt x="515556" y="560002"/>
                </a:lnTo>
                <a:lnTo>
                  <a:pt x="140000" y="560002"/>
                </a:lnTo>
                <a:close/>
              </a:path>
            </a:pathLst>
          </a:custGeom>
          <a:solidFill>
            <a:schemeClr val="accent1"/>
          </a:solidFill>
        </p:spPr>
        <p:txBody>
          <a:bodyPr/>
          <a:lstStyle/>
          <a:p>
            <a:r>
              <a:rPr kumimoji="1" lang="en-US" altLang="ja-JP"/>
              <a:t> </a:t>
            </a:r>
            <a:endParaRPr kumimoji="1" lang="ja-JP" altLang="en-US"/>
          </a:p>
        </p:txBody>
      </p:sp>
      <p:sp>
        <p:nvSpPr>
          <p:cNvPr id="25" name="テキスト プレースホルダー 11"/>
          <p:cNvSpPr>
            <a:spLocks noGrp="1"/>
          </p:cNvSpPr>
          <p:nvPr>
            <p:ph type="body" sz="quarter" idx="24" hasCustomPrompt="1"/>
          </p:nvPr>
        </p:nvSpPr>
        <p:spPr>
          <a:xfrm>
            <a:off x="9008191" y="6088606"/>
            <a:ext cx="1080120" cy="540060"/>
          </a:xfrm>
        </p:spPr>
        <p:txBody>
          <a:bodyPr anchor="ctr">
            <a:noAutofit/>
          </a:bodyPr>
          <a:lstStyle>
            <a:lvl1pPr algn="ctr">
              <a:lnSpc>
                <a:spcPct val="120000"/>
              </a:lnSpc>
              <a:defRPr sz="2800">
                <a:solidFill>
                  <a:schemeClr val="bg1"/>
                </a:solidFill>
                <a:latin typeface="+mj-lt"/>
              </a:defRPr>
            </a:lvl1pPr>
          </a:lstStyle>
          <a:p>
            <a:pPr lvl="0"/>
            <a:r>
              <a:rPr lang="en-US" altLang="ja-JP"/>
              <a:t>00</a:t>
            </a:r>
            <a:endParaRPr lang="en-US"/>
          </a:p>
        </p:txBody>
      </p:sp>
      <p:sp>
        <p:nvSpPr>
          <p:cNvPr id="26" name="テキスト プレースホルダー 11"/>
          <p:cNvSpPr>
            <a:spLocks noGrp="1"/>
          </p:cNvSpPr>
          <p:nvPr>
            <p:ph type="body" sz="quarter" idx="25" hasCustomPrompt="1"/>
          </p:nvPr>
        </p:nvSpPr>
        <p:spPr>
          <a:xfrm>
            <a:off x="10403344" y="6043601"/>
            <a:ext cx="6885765" cy="683654"/>
          </a:xfrm>
        </p:spPr>
        <p:txBody>
          <a:bodyPr anchor="ctr">
            <a:noAutofit/>
          </a:bodyPr>
          <a:lstStyle>
            <a:lvl1pPr algn="l">
              <a:spcBef>
                <a:spcPts val="0"/>
              </a:spcBef>
              <a:defRPr sz="3200" spc="300">
                <a:solidFill>
                  <a:schemeClr val="accent1"/>
                </a:solidFill>
                <a:latin typeface="+mj-lt"/>
              </a:defRPr>
            </a:lvl1pPr>
          </a:lstStyle>
          <a:p>
            <a:pPr lvl="0"/>
            <a:r>
              <a:rPr lang="en-US" altLang="ja-JP"/>
              <a:t>TEXT HERE</a:t>
            </a:r>
            <a:endParaRPr lang="en-US"/>
          </a:p>
        </p:txBody>
      </p:sp>
      <p:sp>
        <p:nvSpPr>
          <p:cNvPr id="27" name="テキスト プレースホルダー 11"/>
          <p:cNvSpPr>
            <a:spLocks noGrp="1"/>
          </p:cNvSpPr>
          <p:nvPr>
            <p:ph type="body" sz="quarter" idx="26" hasCustomPrompt="1"/>
          </p:nvPr>
        </p:nvSpPr>
        <p:spPr>
          <a:xfrm>
            <a:off x="10583366" y="6538656"/>
            <a:ext cx="6885765" cy="585064"/>
          </a:xfrm>
        </p:spPr>
        <p:txBody>
          <a:bodyPr anchor="t">
            <a:noAutofit/>
          </a:bodyPr>
          <a:lstStyle>
            <a:lvl1pPr algn="l">
              <a:lnSpc>
                <a:spcPct val="120000"/>
              </a:lnSpc>
              <a:defRPr sz="2000">
                <a:solidFill>
                  <a:schemeClr val="tx1"/>
                </a:solidFill>
                <a:latin typeface="+mn-lt"/>
              </a:defRPr>
            </a:lvl1pPr>
          </a:lstStyle>
          <a:p>
            <a:pPr lvl="0"/>
            <a:r>
              <a:rPr lang="en-US" altLang="ja-JP"/>
              <a:t>Text Here</a:t>
            </a:r>
            <a:endParaRPr lang="en-US"/>
          </a:p>
        </p:txBody>
      </p:sp>
      <p:sp>
        <p:nvSpPr>
          <p:cNvPr id="28" name="図プレースホルダー 14"/>
          <p:cNvSpPr>
            <a:spLocks noGrp="1"/>
          </p:cNvSpPr>
          <p:nvPr>
            <p:ph type="pic" sz="quarter" idx="27" hasCustomPrompt="1"/>
          </p:nvPr>
        </p:nvSpPr>
        <p:spPr>
          <a:xfrm>
            <a:off x="9143206" y="7528765"/>
            <a:ext cx="1596469" cy="560002"/>
          </a:xfrm>
          <a:custGeom>
            <a:avLst/>
            <a:gdLst/>
            <a:ahLst/>
            <a:cxnLst/>
            <a:rect l="l" t="t" r="r" b="b"/>
            <a:pathLst>
              <a:path w="1596469" h="560002">
                <a:moveTo>
                  <a:pt x="0" y="0"/>
                </a:moveTo>
                <a:lnTo>
                  <a:pt x="515556" y="0"/>
                </a:lnTo>
                <a:lnTo>
                  <a:pt x="850109" y="0"/>
                </a:lnTo>
                <a:lnTo>
                  <a:pt x="1316468" y="0"/>
                </a:lnTo>
                <a:lnTo>
                  <a:pt x="1596469" y="280001"/>
                </a:lnTo>
                <a:lnTo>
                  <a:pt x="1316468" y="560002"/>
                </a:lnTo>
                <a:lnTo>
                  <a:pt x="990110" y="560002"/>
                </a:lnTo>
                <a:lnTo>
                  <a:pt x="515556" y="560002"/>
                </a:lnTo>
                <a:lnTo>
                  <a:pt x="140000" y="560002"/>
                </a:lnTo>
                <a:close/>
              </a:path>
            </a:pathLst>
          </a:custGeom>
          <a:solidFill>
            <a:schemeClr val="accent1"/>
          </a:solidFill>
        </p:spPr>
        <p:txBody>
          <a:bodyPr/>
          <a:lstStyle/>
          <a:p>
            <a:r>
              <a:rPr kumimoji="1" lang="en-US" altLang="ja-JP"/>
              <a:t> </a:t>
            </a:r>
            <a:endParaRPr kumimoji="1" lang="ja-JP" altLang="en-US"/>
          </a:p>
        </p:txBody>
      </p:sp>
      <p:sp>
        <p:nvSpPr>
          <p:cNvPr id="29" name="テキスト プレースホルダー 11"/>
          <p:cNvSpPr>
            <a:spLocks noGrp="1"/>
          </p:cNvSpPr>
          <p:nvPr>
            <p:ph type="body" sz="quarter" idx="28" hasCustomPrompt="1"/>
          </p:nvPr>
        </p:nvSpPr>
        <p:spPr>
          <a:xfrm>
            <a:off x="9368231" y="7528765"/>
            <a:ext cx="1080120" cy="540060"/>
          </a:xfrm>
        </p:spPr>
        <p:txBody>
          <a:bodyPr anchor="ctr">
            <a:noAutofit/>
          </a:bodyPr>
          <a:lstStyle>
            <a:lvl1pPr algn="ctr">
              <a:lnSpc>
                <a:spcPct val="120000"/>
              </a:lnSpc>
              <a:defRPr sz="2800">
                <a:solidFill>
                  <a:schemeClr val="bg1"/>
                </a:solidFill>
                <a:latin typeface="+mj-lt"/>
              </a:defRPr>
            </a:lvl1pPr>
          </a:lstStyle>
          <a:p>
            <a:pPr lvl="0"/>
            <a:r>
              <a:rPr lang="en-US" altLang="ja-JP"/>
              <a:t>00</a:t>
            </a:r>
            <a:endParaRPr lang="en-US"/>
          </a:p>
        </p:txBody>
      </p:sp>
      <p:sp>
        <p:nvSpPr>
          <p:cNvPr id="30" name="テキスト プレースホルダー 11"/>
          <p:cNvSpPr>
            <a:spLocks noGrp="1"/>
          </p:cNvSpPr>
          <p:nvPr>
            <p:ph type="body" sz="quarter" idx="29" hasCustomPrompt="1"/>
          </p:nvPr>
        </p:nvSpPr>
        <p:spPr>
          <a:xfrm>
            <a:off x="10763384" y="7483760"/>
            <a:ext cx="6885765" cy="683654"/>
          </a:xfrm>
        </p:spPr>
        <p:txBody>
          <a:bodyPr anchor="ctr">
            <a:noAutofit/>
          </a:bodyPr>
          <a:lstStyle>
            <a:lvl1pPr algn="l">
              <a:spcBef>
                <a:spcPts val="0"/>
              </a:spcBef>
              <a:defRPr sz="3200" spc="300">
                <a:solidFill>
                  <a:schemeClr val="accent1"/>
                </a:solidFill>
                <a:latin typeface="+mj-lt"/>
              </a:defRPr>
            </a:lvl1pPr>
          </a:lstStyle>
          <a:p>
            <a:pPr lvl="0"/>
            <a:r>
              <a:rPr lang="en-US" altLang="ja-JP"/>
              <a:t>TEXT HERE</a:t>
            </a:r>
            <a:endParaRPr lang="en-US"/>
          </a:p>
        </p:txBody>
      </p:sp>
      <p:sp>
        <p:nvSpPr>
          <p:cNvPr id="31" name="テキスト プレースホルダー 11"/>
          <p:cNvSpPr>
            <a:spLocks noGrp="1"/>
          </p:cNvSpPr>
          <p:nvPr>
            <p:ph type="body" sz="quarter" idx="30" hasCustomPrompt="1"/>
          </p:nvPr>
        </p:nvSpPr>
        <p:spPr>
          <a:xfrm>
            <a:off x="10943406" y="7978815"/>
            <a:ext cx="6885765" cy="585064"/>
          </a:xfrm>
        </p:spPr>
        <p:txBody>
          <a:bodyPr anchor="t">
            <a:noAutofit/>
          </a:bodyPr>
          <a:lstStyle>
            <a:lvl1pPr algn="l">
              <a:lnSpc>
                <a:spcPct val="120000"/>
              </a:lnSpc>
              <a:defRPr sz="2000">
                <a:solidFill>
                  <a:schemeClr val="tx1"/>
                </a:solidFill>
                <a:latin typeface="+mn-lt"/>
              </a:defRPr>
            </a:lvl1pPr>
          </a:lstStyle>
          <a:p>
            <a:pPr lvl="0"/>
            <a:r>
              <a:rPr lang="en-US" altLang="ja-JP"/>
              <a:t>Text Here</a:t>
            </a:r>
            <a:endParaRPr lang="en-US"/>
          </a:p>
        </p:txBody>
      </p:sp>
      <p:sp>
        <p:nvSpPr>
          <p:cNvPr id="33" name="テキスト プレースホルダー 11"/>
          <p:cNvSpPr>
            <a:spLocks noGrp="1"/>
          </p:cNvSpPr>
          <p:nvPr>
            <p:ph type="body" sz="quarter" idx="31" hasCustomPrompt="1"/>
          </p:nvPr>
        </p:nvSpPr>
        <p:spPr>
          <a:xfrm>
            <a:off x="8783166" y="507985"/>
            <a:ext cx="8865985" cy="1178709"/>
          </a:xfrm>
        </p:spPr>
        <p:txBody>
          <a:bodyPr anchor="b">
            <a:noAutofit/>
          </a:bodyPr>
          <a:lstStyle>
            <a:lvl1pPr algn="l">
              <a:defRPr sz="5400" spc="1500" baseline="0">
                <a:solidFill>
                  <a:schemeClr val="accent1"/>
                </a:solidFill>
                <a:latin typeface="+mj-lt"/>
              </a:defRPr>
            </a:lvl1pPr>
          </a:lstStyle>
          <a:p>
            <a:pPr lvl="0"/>
            <a:r>
              <a:rPr lang="en-US" altLang="ja-JP"/>
              <a:t>TEXT HERE</a:t>
            </a:r>
            <a:endParaRPr lang="en-US"/>
          </a:p>
        </p:txBody>
      </p:sp>
      <p:sp>
        <p:nvSpPr>
          <p:cNvPr id="34" name="テキスト プレースホルダー 11"/>
          <p:cNvSpPr>
            <a:spLocks noGrp="1"/>
          </p:cNvSpPr>
          <p:nvPr>
            <p:ph type="body" sz="quarter" idx="32" hasCustomPrompt="1"/>
          </p:nvPr>
        </p:nvSpPr>
        <p:spPr>
          <a:xfrm>
            <a:off x="8783165" y="1633110"/>
            <a:ext cx="8865985" cy="1125125"/>
          </a:xfrm>
        </p:spPr>
        <p:txBody>
          <a:bodyPr anchor="t">
            <a:noAutofit/>
          </a:bodyPr>
          <a:lstStyle>
            <a:lvl1pPr algn="l">
              <a:lnSpc>
                <a:spcPct val="120000"/>
              </a:lnSpc>
              <a:defRPr sz="2000">
                <a:solidFill>
                  <a:schemeClr val="tx1"/>
                </a:solidFill>
                <a:latin typeface="+mn-lt"/>
              </a:defRPr>
            </a:lvl1pPr>
          </a:lstStyle>
          <a:p>
            <a:pPr lvl="0"/>
            <a:r>
              <a:rPr lang="en-US" altLang="ja-JP"/>
              <a:t>Text Here</a:t>
            </a:r>
            <a:endParaRPr lang="en-US"/>
          </a:p>
        </p:txBody>
      </p:sp>
    </p:spTree>
    <p:extLst>
      <p:ext uri="{BB962C8B-B14F-4D97-AF65-F5344CB8AC3E}">
        <p14:creationId xmlns:p14="http://schemas.microsoft.com/office/powerpoint/2010/main" val="29768444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meline - Start">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0"/>
          </p:nvPr>
        </p:nvSpPr>
        <p:spPr>
          <a:xfrm>
            <a:off x="9413236" y="9591367"/>
            <a:ext cx="7776864" cy="547688"/>
          </a:xfrm>
          <a:prstGeom prst="rect">
            <a:avLst/>
          </a:prstGeom>
        </p:spPr>
        <p:txBody>
          <a:bodyPr/>
          <a:lstStyle/>
          <a:p>
            <a:r>
              <a:rPr lang="en-US"/>
              <a:t>The Power of PowerPoint | thepopp.com</a:t>
            </a:r>
          </a:p>
        </p:txBody>
      </p:sp>
      <p:sp>
        <p:nvSpPr>
          <p:cNvPr id="4" name="スライド番号プレースホルダー 3"/>
          <p:cNvSpPr>
            <a:spLocks noGrp="1"/>
          </p:cNvSpPr>
          <p:nvPr>
            <p:ph type="sldNum" sz="quarter" idx="11"/>
          </p:nvPr>
        </p:nvSpPr>
        <p:spPr/>
        <p:txBody>
          <a:bodyPr/>
          <a:lstStyle/>
          <a:p>
            <a:fld id="{387164BF-D67A-46C0-81D2-5BAF67C00C80}" type="slidenum">
              <a:rPr lang="en-US" smtClean="0"/>
              <a:pPr/>
              <a:t>‹#›</a:t>
            </a:fld>
            <a:endParaRPr lang="en-US"/>
          </a:p>
        </p:txBody>
      </p:sp>
      <p:cxnSp>
        <p:nvCxnSpPr>
          <p:cNvPr id="8" name="直線コネクタ 7"/>
          <p:cNvCxnSpPr/>
          <p:nvPr userDrawn="1"/>
        </p:nvCxnSpPr>
        <p:spPr>
          <a:xfrm>
            <a:off x="9142412" y="0"/>
            <a:ext cx="1" cy="10287000"/>
          </a:xfrm>
          <a:prstGeom prst="line">
            <a:avLst/>
          </a:prstGeom>
          <a:ln w="12700">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10" name="円/楕円 9"/>
          <p:cNvSpPr/>
          <p:nvPr userDrawn="1"/>
        </p:nvSpPr>
        <p:spPr>
          <a:xfrm>
            <a:off x="8973504" y="2803240"/>
            <a:ext cx="360040" cy="360040"/>
          </a:xfrm>
          <a:prstGeom prst="ellipse">
            <a:avLst/>
          </a:prstGeom>
          <a:solidFill>
            <a:schemeClr val="accent1"/>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nvGrpSpPr>
          <p:cNvPr id="17" name="グループ化 16"/>
          <p:cNvGrpSpPr/>
          <p:nvPr userDrawn="1"/>
        </p:nvGrpSpPr>
        <p:grpSpPr>
          <a:xfrm>
            <a:off x="9458241" y="2353190"/>
            <a:ext cx="6930769" cy="630070"/>
            <a:chOff x="9458241" y="1768125"/>
            <a:chExt cx="6930769" cy="630070"/>
          </a:xfrm>
        </p:grpSpPr>
        <p:sp>
          <p:nvSpPr>
            <p:cNvPr id="13" name="平行四辺形 12"/>
            <p:cNvSpPr/>
            <p:nvPr userDrawn="1"/>
          </p:nvSpPr>
          <p:spPr>
            <a:xfrm rot="10800000">
              <a:off x="9569958" y="1768125"/>
              <a:ext cx="6819052" cy="630070"/>
            </a:xfrm>
            <a:prstGeom prst="parallelogram">
              <a:avLst>
                <a:gd name="adj" fmla="val 75391"/>
              </a:avLst>
            </a:prstGeom>
            <a:solidFill>
              <a:schemeClr val="bg1">
                <a:lumMod val="95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2" name="平行四辺形 11"/>
            <p:cNvSpPr/>
            <p:nvPr userDrawn="1"/>
          </p:nvSpPr>
          <p:spPr>
            <a:xfrm rot="10800000">
              <a:off x="9458241" y="1768125"/>
              <a:ext cx="1395155" cy="630070"/>
            </a:xfrm>
            <a:prstGeom prst="parallelogram">
              <a:avLst>
                <a:gd name="adj" fmla="val 75391"/>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
        <p:nvSpPr>
          <p:cNvPr id="14" name="テキスト プレースホルダー 11"/>
          <p:cNvSpPr>
            <a:spLocks noGrp="1"/>
          </p:cNvSpPr>
          <p:nvPr>
            <p:ph type="body" sz="quarter" idx="27" hasCustomPrompt="1"/>
          </p:nvPr>
        </p:nvSpPr>
        <p:spPr>
          <a:xfrm>
            <a:off x="10763386" y="2249695"/>
            <a:ext cx="5175575" cy="848975"/>
          </a:xfrm>
        </p:spPr>
        <p:txBody>
          <a:bodyPr anchor="ctr">
            <a:noAutofit/>
          </a:bodyPr>
          <a:lstStyle>
            <a:lvl1pPr algn="l">
              <a:spcBef>
                <a:spcPts val="0"/>
              </a:spcBef>
              <a:defRPr sz="3200" spc="300">
                <a:solidFill>
                  <a:schemeClr val="accent1"/>
                </a:solidFill>
                <a:latin typeface="+mj-lt"/>
              </a:defRPr>
            </a:lvl1pPr>
          </a:lstStyle>
          <a:p>
            <a:pPr lvl="0"/>
            <a:r>
              <a:rPr lang="en-US" altLang="ja-JP"/>
              <a:t>TEXT HERE</a:t>
            </a:r>
            <a:endParaRPr lang="en-US"/>
          </a:p>
        </p:txBody>
      </p:sp>
      <p:sp>
        <p:nvSpPr>
          <p:cNvPr id="15" name="テキスト プレースホルダー 11"/>
          <p:cNvSpPr>
            <a:spLocks noGrp="1"/>
          </p:cNvSpPr>
          <p:nvPr>
            <p:ph type="body" sz="quarter" idx="28" hasCustomPrompt="1"/>
          </p:nvPr>
        </p:nvSpPr>
        <p:spPr>
          <a:xfrm>
            <a:off x="10718381" y="2983261"/>
            <a:ext cx="5120524" cy="1395154"/>
          </a:xfrm>
        </p:spPr>
        <p:txBody>
          <a:bodyPr anchor="t">
            <a:noAutofit/>
          </a:bodyPr>
          <a:lstStyle>
            <a:lvl1pPr algn="l">
              <a:lnSpc>
                <a:spcPct val="120000"/>
              </a:lnSpc>
              <a:spcBef>
                <a:spcPts val="0"/>
              </a:spcBef>
              <a:defRPr sz="2000">
                <a:solidFill>
                  <a:schemeClr val="tx1"/>
                </a:solidFill>
                <a:latin typeface="+mn-lt"/>
              </a:defRPr>
            </a:lvl1pPr>
          </a:lstStyle>
          <a:p>
            <a:pPr lvl="0"/>
            <a:r>
              <a:rPr lang="en-US" altLang="ja-JP"/>
              <a:t>Text Here</a:t>
            </a:r>
          </a:p>
          <a:p>
            <a:pPr lvl="0"/>
            <a:endParaRPr lang="en-US" altLang="ja-JP"/>
          </a:p>
          <a:p>
            <a:pPr lvl="0"/>
            <a:endParaRPr lang="en-US" altLang="ja-JP"/>
          </a:p>
        </p:txBody>
      </p:sp>
      <p:sp>
        <p:nvSpPr>
          <p:cNvPr id="16" name="円/楕円 15"/>
          <p:cNvSpPr/>
          <p:nvPr userDrawn="1"/>
        </p:nvSpPr>
        <p:spPr>
          <a:xfrm>
            <a:off x="8973504" y="5008485"/>
            <a:ext cx="360040" cy="360040"/>
          </a:xfrm>
          <a:prstGeom prst="ellipse">
            <a:avLst/>
          </a:prstGeom>
          <a:solidFill>
            <a:schemeClr val="accent1"/>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nvGrpSpPr>
          <p:cNvPr id="18" name="グループ化 17"/>
          <p:cNvGrpSpPr/>
          <p:nvPr userDrawn="1"/>
        </p:nvGrpSpPr>
        <p:grpSpPr>
          <a:xfrm rot="10800000" flipV="1">
            <a:off x="1852397" y="4603440"/>
            <a:ext cx="6930769" cy="630070"/>
            <a:chOff x="9458241" y="1768125"/>
            <a:chExt cx="6930769" cy="630070"/>
          </a:xfrm>
        </p:grpSpPr>
        <p:sp>
          <p:nvSpPr>
            <p:cNvPr id="19" name="平行四辺形 18"/>
            <p:cNvSpPr/>
            <p:nvPr userDrawn="1"/>
          </p:nvSpPr>
          <p:spPr>
            <a:xfrm rot="10800000">
              <a:off x="9569958" y="1768125"/>
              <a:ext cx="6819052" cy="630070"/>
            </a:xfrm>
            <a:prstGeom prst="parallelogram">
              <a:avLst>
                <a:gd name="adj" fmla="val 75391"/>
              </a:avLst>
            </a:prstGeom>
            <a:solidFill>
              <a:schemeClr val="bg1">
                <a:lumMod val="95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0" name="平行四辺形 19"/>
            <p:cNvSpPr/>
            <p:nvPr userDrawn="1"/>
          </p:nvSpPr>
          <p:spPr>
            <a:xfrm rot="10800000">
              <a:off x="9458241" y="1768125"/>
              <a:ext cx="1395155" cy="630070"/>
            </a:xfrm>
            <a:prstGeom prst="parallelogram">
              <a:avLst>
                <a:gd name="adj" fmla="val 75391"/>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
        <p:nvSpPr>
          <p:cNvPr id="21" name="テキスト プレースホルダー 11"/>
          <p:cNvSpPr>
            <a:spLocks noGrp="1"/>
          </p:cNvSpPr>
          <p:nvPr>
            <p:ph type="body" sz="quarter" idx="29" hasCustomPrompt="1"/>
          </p:nvPr>
        </p:nvSpPr>
        <p:spPr>
          <a:xfrm>
            <a:off x="2257442" y="4513430"/>
            <a:ext cx="5175575" cy="848975"/>
          </a:xfrm>
        </p:spPr>
        <p:txBody>
          <a:bodyPr anchor="ctr">
            <a:noAutofit/>
          </a:bodyPr>
          <a:lstStyle>
            <a:lvl1pPr algn="r">
              <a:spcBef>
                <a:spcPts val="0"/>
              </a:spcBef>
              <a:defRPr sz="3200" spc="300">
                <a:solidFill>
                  <a:schemeClr val="accent1"/>
                </a:solidFill>
                <a:latin typeface="+mj-lt"/>
              </a:defRPr>
            </a:lvl1pPr>
          </a:lstStyle>
          <a:p>
            <a:pPr lvl="0"/>
            <a:r>
              <a:rPr lang="en-US" altLang="ja-JP"/>
              <a:t>TEXT HERE</a:t>
            </a:r>
            <a:endParaRPr lang="en-US"/>
          </a:p>
        </p:txBody>
      </p:sp>
      <p:sp>
        <p:nvSpPr>
          <p:cNvPr id="22" name="テキスト プレースホルダー 11"/>
          <p:cNvSpPr>
            <a:spLocks noGrp="1"/>
          </p:cNvSpPr>
          <p:nvPr>
            <p:ph type="body" sz="quarter" idx="30" hasCustomPrompt="1"/>
          </p:nvPr>
        </p:nvSpPr>
        <p:spPr>
          <a:xfrm>
            <a:off x="2302447" y="5246996"/>
            <a:ext cx="5085564" cy="1395154"/>
          </a:xfrm>
        </p:spPr>
        <p:txBody>
          <a:bodyPr anchor="t">
            <a:noAutofit/>
          </a:bodyPr>
          <a:lstStyle>
            <a:lvl1pPr algn="l">
              <a:lnSpc>
                <a:spcPct val="120000"/>
              </a:lnSpc>
              <a:spcBef>
                <a:spcPts val="0"/>
              </a:spcBef>
              <a:defRPr sz="2000">
                <a:solidFill>
                  <a:schemeClr val="tx1"/>
                </a:solidFill>
                <a:latin typeface="+mn-lt"/>
              </a:defRPr>
            </a:lvl1pPr>
          </a:lstStyle>
          <a:p>
            <a:pPr lvl="0"/>
            <a:r>
              <a:rPr lang="en-US" altLang="ja-JP"/>
              <a:t>Text Here</a:t>
            </a:r>
          </a:p>
          <a:p>
            <a:pPr lvl="0"/>
            <a:endParaRPr lang="en-US" altLang="ja-JP"/>
          </a:p>
          <a:p>
            <a:pPr lvl="0"/>
            <a:endParaRPr lang="en-US" altLang="ja-JP"/>
          </a:p>
        </p:txBody>
      </p:sp>
      <p:sp>
        <p:nvSpPr>
          <p:cNvPr id="23" name="円/楕円 22"/>
          <p:cNvSpPr/>
          <p:nvPr userDrawn="1"/>
        </p:nvSpPr>
        <p:spPr>
          <a:xfrm>
            <a:off x="8973504" y="7123720"/>
            <a:ext cx="360040" cy="360040"/>
          </a:xfrm>
          <a:prstGeom prst="ellipse">
            <a:avLst/>
          </a:prstGeom>
          <a:solidFill>
            <a:schemeClr val="accent1"/>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nvGrpSpPr>
          <p:cNvPr id="24" name="グループ化 23"/>
          <p:cNvGrpSpPr/>
          <p:nvPr userDrawn="1"/>
        </p:nvGrpSpPr>
        <p:grpSpPr>
          <a:xfrm>
            <a:off x="9458241" y="6673670"/>
            <a:ext cx="6930769" cy="630070"/>
            <a:chOff x="9458241" y="1768125"/>
            <a:chExt cx="6930769" cy="630070"/>
          </a:xfrm>
        </p:grpSpPr>
        <p:sp>
          <p:nvSpPr>
            <p:cNvPr id="25" name="平行四辺形 24"/>
            <p:cNvSpPr/>
            <p:nvPr userDrawn="1"/>
          </p:nvSpPr>
          <p:spPr>
            <a:xfrm rot="10800000">
              <a:off x="9569958" y="1768125"/>
              <a:ext cx="6819052" cy="630070"/>
            </a:xfrm>
            <a:prstGeom prst="parallelogram">
              <a:avLst>
                <a:gd name="adj" fmla="val 75391"/>
              </a:avLst>
            </a:prstGeom>
            <a:solidFill>
              <a:schemeClr val="bg1">
                <a:lumMod val="95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6" name="平行四辺形 25"/>
            <p:cNvSpPr/>
            <p:nvPr userDrawn="1"/>
          </p:nvSpPr>
          <p:spPr>
            <a:xfrm rot="10800000">
              <a:off x="9458241" y="1768125"/>
              <a:ext cx="1395155" cy="630070"/>
            </a:xfrm>
            <a:prstGeom prst="parallelogram">
              <a:avLst>
                <a:gd name="adj" fmla="val 75391"/>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
        <p:nvSpPr>
          <p:cNvPr id="27" name="テキスト プレースホルダー 11"/>
          <p:cNvSpPr>
            <a:spLocks noGrp="1"/>
          </p:cNvSpPr>
          <p:nvPr>
            <p:ph type="body" sz="quarter" idx="31" hasCustomPrompt="1"/>
          </p:nvPr>
        </p:nvSpPr>
        <p:spPr>
          <a:xfrm>
            <a:off x="10763386" y="6570175"/>
            <a:ext cx="5175575" cy="848975"/>
          </a:xfrm>
        </p:spPr>
        <p:txBody>
          <a:bodyPr anchor="ctr">
            <a:noAutofit/>
          </a:bodyPr>
          <a:lstStyle>
            <a:lvl1pPr algn="l">
              <a:spcBef>
                <a:spcPts val="0"/>
              </a:spcBef>
              <a:defRPr sz="3200" spc="300">
                <a:solidFill>
                  <a:schemeClr val="accent1"/>
                </a:solidFill>
                <a:latin typeface="+mj-lt"/>
              </a:defRPr>
            </a:lvl1pPr>
          </a:lstStyle>
          <a:p>
            <a:pPr lvl="0"/>
            <a:r>
              <a:rPr lang="en-US" altLang="ja-JP"/>
              <a:t>TEXT HERE</a:t>
            </a:r>
            <a:endParaRPr lang="en-US"/>
          </a:p>
        </p:txBody>
      </p:sp>
      <p:sp>
        <p:nvSpPr>
          <p:cNvPr id="28" name="テキスト プレースホルダー 11"/>
          <p:cNvSpPr>
            <a:spLocks noGrp="1"/>
          </p:cNvSpPr>
          <p:nvPr>
            <p:ph type="body" sz="quarter" idx="32" hasCustomPrompt="1"/>
          </p:nvPr>
        </p:nvSpPr>
        <p:spPr>
          <a:xfrm>
            <a:off x="10718381" y="7303741"/>
            <a:ext cx="5120524" cy="1395154"/>
          </a:xfrm>
        </p:spPr>
        <p:txBody>
          <a:bodyPr anchor="t">
            <a:noAutofit/>
          </a:bodyPr>
          <a:lstStyle>
            <a:lvl1pPr algn="l">
              <a:lnSpc>
                <a:spcPct val="120000"/>
              </a:lnSpc>
              <a:spcBef>
                <a:spcPts val="0"/>
              </a:spcBef>
              <a:defRPr sz="2000">
                <a:solidFill>
                  <a:schemeClr val="tx1"/>
                </a:solidFill>
                <a:latin typeface="+mn-lt"/>
              </a:defRPr>
            </a:lvl1pPr>
          </a:lstStyle>
          <a:p>
            <a:pPr lvl="0"/>
            <a:r>
              <a:rPr lang="en-US" altLang="ja-JP"/>
              <a:t>Text Here</a:t>
            </a:r>
          </a:p>
          <a:p>
            <a:pPr lvl="0"/>
            <a:endParaRPr lang="en-US" altLang="ja-JP"/>
          </a:p>
          <a:p>
            <a:pPr lvl="0"/>
            <a:endParaRPr lang="en-US" altLang="ja-JP"/>
          </a:p>
        </p:txBody>
      </p:sp>
      <p:sp>
        <p:nvSpPr>
          <p:cNvPr id="29" name="テキスト プレースホルダー 11"/>
          <p:cNvSpPr>
            <a:spLocks noGrp="1"/>
          </p:cNvSpPr>
          <p:nvPr>
            <p:ph type="body" sz="quarter" idx="14" hasCustomPrompt="1"/>
          </p:nvPr>
        </p:nvSpPr>
        <p:spPr>
          <a:xfrm>
            <a:off x="637261" y="372970"/>
            <a:ext cx="7045907" cy="1358729"/>
          </a:xfrm>
        </p:spPr>
        <p:txBody>
          <a:bodyPr anchor="b">
            <a:noAutofit/>
          </a:bodyPr>
          <a:lstStyle>
            <a:lvl1pPr algn="l">
              <a:spcBef>
                <a:spcPts val="0"/>
              </a:spcBef>
              <a:defRPr sz="5400" spc="1500" baseline="0">
                <a:solidFill>
                  <a:schemeClr val="accent1"/>
                </a:solidFill>
                <a:latin typeface="+mj-lt"/>
              </a:defRPr>
            </a:lvl1pPr>
          </a:lstStyle>
          <a:p>
            <a:pPr lvl="0"/>
            <a:r>
              <a:rPr lang="en-US" altLang="ja-JP"/>
              <a:t>TEXT HERE</a:t>
            </a:r>
            <a:endParaRPr lang="en-US"/>
          </a:p>
        </p:txBody>
      </p:sp>
      <p:sp>
        <p:nvSpPr>
          <p:cNvPr id="30" name="テキスト プレースホルダー 11"/>
          <p:cNvSpPr>
            <a:spLocks noGrp="1"/>
          </p:cNvSpPr>
          <p:nvPr>
            <p:ph type="body" sz="quarter" idx="15" hasCustomPrompt="1"/>
          </p:nvPr>
        </p:nvSpPr>
        <p:spPr>
          <a:xfrm>
            <a:off x="637261" y="1768125"/>
            <a:ext cx="7045907" cy="2250250"/>
          </a:xfrm>
        </p:spPr>
        <p:txBody>
          <a:bodyPr anchor="t">
            <a:noAutofit/>
          </a:bodyPr>
          <a:lstStyle>
            <a:lvl1pPr algn="l">
              <a:lnSpc>
                <a:spcPct val="120000"/>
              </a:lnSpc>
              <a:defRPr sz="2400">
                <a:solidFill>
                  <a:schemeClr val="tx1"/>
                </a:solidFill>
                <a:latin typeface="+mn-lt"/>
              </a:defRPr>
            </a:lvl1pPr>
          </a:lstStyle>
          <a:p>
            <a:pPr lvl="0"/>
            <a:r>
              <a:rPr lang="en-US" altLang="ja-JP"/>
              <a:t>Text Here</a:t>
            </a:r>
            <a:endParaRPr lang="en-US"/>
          </a:p>
        </p:txBody>
      </p:sp>
      <p:cxnSp>
        <p:nvCxnSpPr>
          <p:cNvPr id="31" name="直線コネクタ 30"/>
          <p:cNvCxnSpPr/>
          <p:nvPr userDrawn="1"/>
        </p:nvCxnSpPr>
        <p:spPr>
          <a:xfrm>
            <a:off x="0" y="1678115"/>
            <a:ext cx="7793056" cy="0"/>
          </a:xfrm>
          <a:prstGeom prst="line">
            <a:avLst/>
          </a:prstGeom>
        </p:spPr>
        <p:style>
          <a:lnRef idx="1">
            <a:schemeClr val="accent1"/>
          </a:lnRef>
          <a:fillRef idx="0">
            <a:schemeClr val="accent1"/>
          </a:fillRef>
          <a:effectRef idx="0">
            <a:schemeClr val="accent1"/>
          </a:effectRef>
          <a:fontRef idx="minor">
            <a:schemeClr val="tx1"/>
          </a:fontRef>
        </p:style>
      </p:cxnSp>
      <p:sp>
        <p:nvSpPr>
          <p:cNvPr id="33" name="円/楕円 32"/>
          <p:cNvSpPr/>
          <p:nvPr userDrawn="1"/>
        </p:nvSpPr>
        <p:spPr>
          <a:xfrm>
            <a:off x="8714865" y="8833910"/>
            <a:ext cx="855095" cy="855095"/>
          </a:xfrm>
          <a:prstGeom prst="ellipse">
            <a:avLst/>
          </a:prstGeom>
          <a:solidFill>
            <a:schemeClr val="accent1"/>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4" name="テキスト プレースホルダー 11"/>
          <p:cNvSpPr>
            <a:spLocks noGrp="1"/>
          </p:cNvSpPr>
          <p:nvPr>
            <p:ph type="body" sz="quarter" idx="33" hasCustomPrompt="1"/>
          </p:nvPr>
        </p:nvSpPr>
        <p:spPr>
          <a:xfrm>
            <a:off x="8558141" y="8949482"/>
            <a:ext cx="1170130" cy="623950"/>
          </a:xfrm>
        </p:spPr>
        <p:txBody>
          <a:bodyPr anchor="ctr">
            <a:noAutofit/>
          </a:bodyPr>
          <a:lstStyle>
            <a:lvl1pPr algn="ctr">
              <a:spcBef>
                <a:spcPts val="0"/>
              </a:spcBef>
              <a:defRPr sz="2400" spc="0">
                <a:solidFill>
                  <a:schemeClr val="bg1"/>
                </a:solidFill>
                <a:latin typeface="+mj-lt"/>
              </a:defRPr>
            </a:lvl1pPr>
          </a:lstStyle>
          <a:p>
            <a:pPr lvl="0"/>
            <a:r>
              <a:rPr lang="en-US" altLang="ja-JP"/>
              <a:t>0000</a:t>
            </a:r>
            <a:endParaRPr lang="en-US"/>
          </a:p>
        </p:txBody>
      </p:sp>
      <p:sp>
        <p:nvSpPr>
          <p:cNvPr id="5" name="円/楕円 4"/>
          <p:cNvSpPr/>
          <p:nvPr userDrawn="1"/>
        </p:nvSpPr>
        <p:spPr>
          <a:xfrm>
            <a:off x="8714865" y="507985"/>
            <a:ext cx="855095" cy="855095"/>
          </a:xfrm>
          <a:prstGeom prst="ellipse">
            <a:avLst/>
          </a:prstGeom>
          <a:solidFill>
            <a:schemeClr val="accent1"/>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 name="テキスト プレースホルダー 11"/>
          <p:cNvSpPr>
            <a:spLocks noGrp="1"/>
          </p:cNvSpPr>
          <p:nvPr>
            <p:ph type="body" sz="quarter" idx="26" hasCustomPrompt="1"/>
          </p:nvPr>
        </p:nvSpPr>
        <p:spPr>
          <a:xfrm>
            <a:off x="8558141" y="623557"/>
            <a:ext cx="1170130" cy="623950"/>
          </a:xfrm>
        </p:spPr>
        <p:txBody>
          <a:bodyPr anchor="ctr">
            <a:noAutofit/>
          </a:bodyPr>
          <a:lstStyle>
            <a:lvl1pPr algn="ctr">
              <a:spcBef>
                <a:spcPts val="0"/>
              </a:spcBef>
              <a:defRPr sz="2400" spc="0">
                <a:solidFill>
                  <a:schemeClr val="bg1"/>
                </a:solidFill>
                <a:latin typeface="+mj-lt"/>
              </a:defRPr>
            </a:lvl1pPr>
          </a:lstStyle>
          <a:p>
            <a:pPr lvl="0"/>
            <a:r>
              <a:rPr lang="en-US" altLang="ja-JP"/>
              <a:t>0000</a:t>
            </a:r>
            <a:endParaRPr lang="en-US"/>
          </a:p>
        </p:txBody>
      </p:sp>
    </p:spTree>
    <p:extLst>
      <p:ext uri="{BB962C8B-B14F-4D97-AF65-F5344CB8AC3E}">
        <p14:creationId xmlns:p14="http://schemas.microsoft.com/office/powerpoint/2010/main" val="347063195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meline - Middle">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0"/>
          </p:nvPr>
        </p:nvSpPr>
        <p:spPr>
          <a:xfrm>
            <a:off x="9413236" y="9591367"/>
            <a:ext cx="7776864" cy="547688"/>
          </a:xfrm>
          <a:prstGeom prst="rect">
            <a:avLst/>
          </a:prstGeom>
        </p:spPr>
        <p:txBody>
          <a:bodyPr/>
          <a:lstStyle/>
          <a:p>
            <a:r>
              <a:rPr lang="en-US"/>
              <a:t>The Power of PowerPoint | thepopp.com</a:t>
            </a:r>
          </a:p>
        </p:txBody>
      </p:sp>
      <p:sp>
        <p:nvSpPr>
          <p:cNvPr id="4" name="スライド番号プレースホルダー 3"/>
          <p:cNvSpPr>
            <a:spLocks noGrp="1"/>
          </p:cNvSpPr>
          <p:nvPr>
            <p:ph type="sldNum" sz="quarter" idx="11"/>
          </p:nvPr>
        </p:nvSpPr>
        <p:spPr/>
        <p:txBody>
          <a:bodyPr/>
          <a:lstStyle/>
          <a:p>
            <a:fld id="{387164BF-D67A-46C0-81D2-5BAF67C00C80}" type="slidenum">
              <a:rPr lang="en-US" smtClean="0"/>
              <a:pPr/>
              <a:t>‹#›</a:t>
            </a:fld>
            <a:endParaRPr lang="en-US"/>
          </a:p>
        </p:txBody>
      </p:sp>
      <p:sp>
        <p:nvSpPr>
          <p:cNvPr id="5" name="円/楕円 4"/>
          <p:cNvSpPr/>
          <p:nvPr userDrawn="1"/>
        </p:nvSpPr>
        <p:spPr>
          <a:xfrm>
            <a:off x="8714865" y="507985"/>
            <a:ext cx="855095" cy="855095"/>
          </a:xfrm>
          <a:prstGeom prst="ellipse">
            <a:avLst/>
          </a:prstGeom>
          <a:solidFill>
            <a:schemeClr val="accent1"/>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 name="テキスト プレースホルダー 11"/>
          <p:cNvSpPr>
            <a:spLocks noGrp="1"/>
          </p:cNvSpPr>
          <p:nvPr>
            <p:ph type="body" sz="quarter" idx="26" hasCustomPrompt="1"/>
          </p:nvPr>
        </p:nvSpPr>
        <p:spPr>
          <a:xfrm>
            <a:off x="8558141" y="623557"/>
            <a:ext cx="1170130" cy="623950"/>
          </a:xfrm>
        </p:spPr>
        <p:txBody>
          <a:bodyPr anchor="ctr">
            <a:noAutofit/>
          </a:bodyPr>
          <a:lstStyle>
            <a:lvl1pPr algn="ctr">
              <a:spcBef>
                <a:spcPts val="0"/>
              </a:spcBef>
              <a:defRPr sz="2400" spc="0">
                <a:solidFill>
                  <a:schemeClr val="bg1"/>
                </a:solidFill>
                <a:latin typeface="+mj-lt"/>
              </a:defRPr>
            </a:lvl1pPr>
          </a:lstStyle>
          <a:p>
            <a:pPr lvl="0"/>
            <a:r>
              <a:rPr lang="en-US" altLang="ja-JP"/>
              <a:t>0000</a:t>
            </a:r>
            <a:endParaRPr lang="en-US"/>
          </a:p>
        </p:txBody>
      </p:sp>
      <p:cxnSp>
        <p:nvCxnSpPr>
          <p:cNvPr id="8" name="直線コネクタ 7"/>
          <p:cNvCxnSpPr/>
          <p:nvPr userDrawn="1"/>
        </p:nvCxnSpPr>
        <p:spPr>
          <a:xfrm>
            <a:off x="9142412" y="0"/>
            <a:ext cx="1" cy="10287000"/>
          </a:xfrm>
          <a:prstGeom prst="line">
            <a:avLst/>
          </a:prstGeom>
          <a:ln w="12700">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10" name="円/楕円 9"/>
          <p:cNvSpPr/>
          <p:nvPr userDrawn="1"/>
        </p:nvSpPr>
        <p:spPr>
          <a:xfrm>
            <a:off x="8973504" y="2803240"/>
            <a:ext cx="360040" cy="360040"/>
          </a:xfrm>
          <a:prstGeom prst="ellipse">
            <a:avLst/>
          </a:prstGeom>
          <a:solidFill>
            <a:schemeClr val="accent1"/>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nvGrpSpPr>
          <p:cNvPr id="17" name="グループ化 16"/>
          <p:cNvGrpSpPr/>
          <p:nvPr userDrawn="1"/>
        </p:nvGrpSpPr>
        <p:grpSpPr>
          <a:xfrm>
            <a:off x="9458241" y="4558435"/>
            <a:ext cx="6930769" cy="630070"/>
            <a:chOff x="9458241" y="1768125"/>
            <a:chExt cx="6930769" cy="630070"/>
          </a:xfrm>
        </p:grpSpPr>
        <p:sp>
          <p:nvSpPr>
            <p:cNvPr id="13" name="平行四辺形 12"/>
            <p:cNvSpPr/>
            <p:nvPr userDrawn="1"/>
          </p:nvSpPr>
          <p:spPr>
            <a:xfrm rot="10800000">
              <a:off x="9569958" y="1768125"/>
              <a:ext cx="6819052" cy="630070"/>
            </a:xfrm>
            <a:prstGeom prst="parallelogram">
              <a:avLst>
                <a:gd name="adj" fmla="val 75391"/>
              </a:avLst>
            </a:prstGeom>
            <a:solidFill>
              <a:schemeClr val="bg1">
                <a:lumMod val="95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2" name="平行四辺形 11"/>
            <p:cNvSpPr/>
            <p:nvPr userDrawn="1"/>
          </p:nvSpPr>
          <p:spPr>
            <a:xfrm rot="10800000">
              <a:off x="9458241" y="1768125"/>
              <a:ext cx="1395155" cy="630070"/>
            </a:xfrm>
            <a:prstGeom prst="parallelogram">
              <a:avLst>
                <a:gd name="adj" fmla="val 75391"/>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
        <p:nvSpPr>
          <p:cNvPr id="14" name="テキスト プレースホルダー 11"/>
          <p:cNvSpPr>
            <a:spLocks noGrp="1"/>
          </p:cNvSpPr>
          <p:nvPr>
            <p:ph type="body" sz="quarter" idx="27" hasCustomPrompt="1"/>
          </p:nvPr>
        </p:nvSpPr>
        <p:spPr>
          <a:xfrm>
            <a:off x="10763386" y="4454940"/>
            <a:ext cx="5175575" cy="848975"/>
          </a:xfrm>
        </p:spPr>
        <p:txBody>
          <a:bodyPr anchor="ctr">
            <a:noAutofit/>
          </a:bodyPr>
          <a:lstStyle>
            <a:lvl1pPr algn="l">
              <a:spcBef>
                <a:spcPts val="0"/>
              </a:spcBef>
              <a:defRPr sz="3200" spc="300">
                <a:solidFill>
                  <a:schemeClr val="accent1"/>
                </a:solidFill>
                <a:latin typeface="+mj-lt"/>
              </a:defRPr>
            </a:lvl1pPr>
          </a:lstStyle>
          <a:p>
            <a:pPr lvl="0"/>
            <a:r>
              <a:rPr lang="en-US" altLang="ja-JP"/>
              <a:t>TEXT HERE</a:t>
            </a:r>
            <a:endParaRPr lang="en-US"/>
          </a:p>
        </p:txBody>
      </p:sp>
      <p:sp>
        <p:nvSpPr>
          <p:cNvPr id="15" name="テキスト プレースホルダー 11"/>
          <p:cNvSpPr>
            <a:spLocks noGrp="1"/>
          </p:cNvSpPr>
          <p:nvPr>
            <p:ph type="body" sz="quarter" idx="28" hasCustomPrompt="1"/>
          </p:nvPr>
        </p:nvSpPr>
        <p:spPr>
          <a:xfrm>
            <a:off x="10718381" y="5188506"/>
            <a:ext cx="5120524" cy="1395154"/>
          </a:xfrm>
        </p:spPr>
        <p:txBody>
          <a:bodyPr anchor="t">
            <a:noAutofit/>
          </a:bodyPr>
          <a:lstStyle>
            <a:lvl1pPr algn="l">
              <a:lnSpc>
                <a:spcPct val="120000"/>
              </a:lnSpc>
              <a:spcBef>
                <a:spcPts val="0"/>
              </a:spcBef>
              <a:defRPr sz="2000">
                <a:solidFill>
                  <a:schemeClr val="tx1"/>
                </a:solidFill>
                <a:latin typeface="+mn-lt"/>
              </a:defRPr>
            </a:lvl1pPr>
          </a:lstStyle>
          <a:p>
            <a:pPr lvl="0"/>
            <a:r>
              <a:rPr lang="en-US" altLang="ja-JP"/>
              <a:t>Text Here</a:t>
            </a:r>
          </a:p>
          <a:p>
            <a:pPr lvl="0"/>
            <a:endParaRPr lang="en-US" altLang="ja-JP"/>
          </a:p>
          <a:p>
            <a:pPr lvl="0"/>
            <a:endParaRPr lang="en-US" altLang="ja-JP"/>
          </a:p>
        </p:txBody>
      </p:sp>
      <p:sp>
        <p:nvSpPr>
          <p:cNvPr id="16" name="円/楕円 15"/>
          <p:cNvSpPr/>
          <p:nvPr userDrawn="1"/>
        </p:nvSpPr>
        <p:spPr>
          <a:xfrm>
            <a:off x="8973504" y="5008485"/>
            <a:ext cx="360040" cy="360040"/>
          </a:xfrm>
          <a:prstGeom prst="ellipse">
            <a:avLst/>
          </a:prstGeom>
          <a:solidFill>
            <a:schemeClr val="accent1"/>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nvGrpSpPr>
          <p:cNvPr id="18" name="グループ化 17"/>
          <p:cNvGrpSpPr/>
          <p:nvPr userDrawn="1"/>
        </p:nvGrpSpPr>
        <p:grpSpPr>
          <a:xfrm rot="10800000" flipV="1">
            <a:off x="1852397" y="6700850"/>
            <a:ext cx="6930769" cy="630070"/>
            <a:chOff x="9458241" y="1768125"/>
            <a:chExt cx="6930769" cy="630070"/>
          </a:xfrm>
        </p:grpSpPr>
        <p:sp>
          <p:nvSpPr>
            <p:cNvPr id="19" name="平行四辺形 18"/>
            <p:cNvSpPr/>
            <p:nvPr userDrawn="1"/>
          </p:nvSpPr>
          <p:spPr>
            <a:xfrm rot="10800000">
              <a:off x="9569958" y="1768125"/>
              <a:ext cx="6819052" cy="630070"/>
            </a:xfrm>
            <a:prstGeom prst="parallelogram">
              <a:avLst>
                <a:gd name="adj" fmla="val 75391"/>
              </a:avLst>
            </a:prstGeom>
            <a:solidFill>
              <a:schemeClr val="bg1">
                <a:lumMod val="95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0" name="平行四辺形 19"/>
            <p:cNvSpPr/>
            <p:nvPr userDrawn="1"/>
          </p:nvSpPr>
          <p:spPr>
            <a:xfrm rot="10800000">
              <a:off x="9458241" y="1768125"/>
              <a:ext cx="1395155" cy="630070"/>
            </a:xfrm>
            <a:prstGeom prst="parallelogram">
              <a:avLst>
                <a:gd name="adj" fmla="val 75391"/>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
        <p:nvSpPr>
          <p:cNvPr id="21" name="テキスト プレースホルダー 11"/>
          <p:cNvSpPr>
            <a:spLocks noGrp="1"/>
          </p:cNvSpPr>
          <p:nvPr>
            <p:ph type="body" sz="quarter" idx="29" hasCustomPrompt="1"/>
          </p:nvPr>
        </p:nvSpPr>
        <p:spPr>
          <a:xfrm>
            <a:off x="2257442" y="6597355"/>
            <a:ext cx="5175575" cy="848975"/>
          </a:xfrm>
        </p:spPr>
        <p:txBody>
          <a:bodyPr anchor="ctr">
            <a:noAutofit/>
          </a:bodyPr>
          <a:lstStyle>
            <a:lvl1pPr algn="r">
              <a:spcBef>
                <a:spcPts val="0"/>
              </a:spcBef>
              <a:defRPr sz="3200" spc="300">
                <a:solidFill>
                  <a:schemeClr val="accent1"/>
                </a:solidFill>
                <a:latin typeface="+mj-lt"/>
              </a:defRPr>
            </a:lvl1pPr>
          </a:lstStyle>
          <a:p>
            <a:pPr lvl="0"/>
            <a:r>
              <a:rPr lang="en-US" altLang="ja-JP"/>
              <a:t>TEXT HERE</a:t>
            </a:r>
            <a:endParaRPr lang="en-US"/>
          </a:p>
        </p:txBody>
      </p:sp>
      <p:sp>
        <p:nvSpPr>
          <p:cNvPr id="22" name="テキスト プレースホルダー 11"/>
          <p:cNvSpPr>
            <a:spLocks noGrp="1"/>
          </p:cNvSpPr>
          <p:nvPr>
            <p:ph type="body" sz="quarter" idx="30" hasCustomPrompt="1"/>
          </p:nvPr>
        </p:nvSpPr>
        <p:spPr>
          <a:xfrm>
            <a:off x="2302447" y="7330921"/>
            <a:ext cx="5085564" cy="1395154"/>
          </a:xfrm>
        </p:spPr>
        <p:txBody>
          <a:bodyPr anchor="t">
            <a:noAutofit/>
          </a:bodyPr>
          <a:lstStyle>
            <a:lvl1pPr algn="l">
              <a:lnSpc>
                <a:spcPct val="120000"/>
              </a:lnSpc>
              <a:spcBef>
                <a:spcPts val="0"/>
              </a:spcBef>
              <a:defRPr sz="2000">
                <a:solidFill>
                  <a:schemeClr val="tx1"/>
                </a:solidFill>
                <a:latin typeface="+mn-lt"/>
              </a:defRPr>
            </a:lvl1pPr>
          </a:lstStyle>
          <a:p>
            <a:pPr lvl="0"/>
            <a:r>
              <a:rPr lang="en-US" altLang="ja-JP"/>
              <a:t>Text Here</a:t>
            </a:r>
          </a:p>
          <a:p>
            <a:pPr lvl="0"/>
            <a:endParaRPr lang="en-US" altLang="ja-JP"/>
          </a:p>
          <a:p>
            <a:pPr lvl="0"/>
            <a:endParaRPr lang="en-US" altLang="ja-JP"/>
          </a:p>
        </p:txBody>
      </p:sp>
      <p:sp>
        <p:nvSpPr>
          <p:cNvPr id="23" name="円/楕円 22"/>
          <p:cNvSpPr/>
          <p:nvPr userDrawn="1"/>
        </p:nvSpPr>
        <p:spPr>
          <a:xfrm>
            <a:off x="8973504" y="7123720"/>
            <a:ext cx="360040" cy="360040"/>
          </a:xfrm>
          <a:prstGeom prst="ellipse">
            <a:avLst/>
          </a:prstGeom>
          <a:solidFill>
            <a:schemeClr val="accent1"/>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3" name="円/楕円 32"/>
          <p:cNvSpPr/>
          <p:nvPr userDrawn="1"/>
        </p:nvSpPr>
        <p:spPr>
          <a:xfrm>
            <a:off x="8714865" y="8833910"/>
            <a:ext cx="855095" cy="855095"/>
          </a:xfrm>
          <a:prstGeom prst="ellipse">
            <a:avLst/>
          </a:prstGeom>
          <a:solidFill>
            <a:schemeClr val="accent1"/>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4" name="テキスト プレースホルダー 11"/>
          <p:cNvSpPr>
            <a:spLocks noGrp="1"/>
          </p:cNvSpPr>
          <p:nvPr>
            <p:ph type="body" sz="quarter" idx="33" hasCustomPrompt="1"/>
          </p:nvPr>
        </p:nvSpPr>
        <p:spPr>
          <a:xfrm>
            <a:off x="8558141" y="8949482"/>
            <a:ext cx="1170130" cy="623950"/>
          </a:xfrm>
        </p:spPr>
        <p:txBody>
          <a:bodyPr anchor="ctr">
            <a:noAutofit/>
          </a:bodyPr>
          <a:lstStyle>
            <a:lvl1pPr algn="ctr">
              <a:spcBef>
                <a:spcPts val="0"/>
              </a:spcBef>
              <a:defRPr sz="2400" spc="0">
                <a:solidFill>
                  <a:schemeClr val="bg1"/>
                </a:solidFill>
                <a:latin typeface="+mj-lt"/>
              </a:defRPr>
            </a:lvl1pPr>
          </a:lstStyle>
          <a:p>
            <a:pPr lvl="0"/>
            <a:r>
              <a:rPr lang="en-US" altLang="ja-JP"/>
              <a:t>0000</a:t>
            </a:r>
            <a:endParaRPr lang="en-US"/>
          </a:p>
        </p:txBody>
      </p:sp>
      <p:grpSp>
        <p:nvGrpSpPr>
          <p:cNvPr id="35" name="グループ化 34"/>
          <p:cNvGrpSpPr/>
          <p:nvPr userDrawn="1"/>
        </p:nvGrpSpPr>
        <p:grpSpPr>
          <a:xfrm rot="10800000" flipV="1">
            <a:off x="1852397" y="2366675"/>
            <a:ext cx="6930769" cy="630070"/>
            <a:chOff x="9458241" y="1768125"/>
            <a:chExt cx="6930769" cy="630070"/>
          </a:xfrm>
        </p:grpSpPr>
        <p:sp>
          <p:nvSpPr>
            <p:cNvPr id="36" name="平行四辺形 35"/>
            <p:cNvSpPr/>
            <p:nvPr userDrawn="1"/>
          </p:nvSpPr>
          <p:spPr>
            <a:xfrm rot="10800000">
              <a:off x="9569958" y="1768125"/>
              <a:ext cx="6819052" cy="630070"/>
            </a:xfrm>
            <a:prstGeom prst="parallelogram">
              <a:avLst>
                <a:gd name="adj" fmla="val 75391"/>
              </a:avLst>
            </a:prstGeom>
            <a:solidFill>
              <a:schemeClr val="bg1">
                <a:lumMod val="95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7" name="平行四辺形 36"/>
            <p:cNvSpPr/>
            <p:nvPr userDrawn="1"/>
          </p:nvSpPr>
          <p:spPr>
            <a:xfrm rot="10800000">
              <a:off x="9458241" y="1768125"/>
              <a:ext cx="1395155" cy="630070"/>
            </a:xfrm>
            <a:prstGeom prst="parallelogram">
              <a:avLst>
                <a:gd name="adj" fmla="val 75391"/>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
        <p:nvSpPr>
          <p:cNvPr id="38" name="テキスト プレースホルダー 11"/>
          <p:cNvSpPr>
            <a:spLocks noGrp="1"/>
          </p:cNvSpPr>
          <p:nvPr>
            <p:ph type="body" sz="quarter" idx="34" hasCustomPrompt="1"/>
          </p:nvPr>
        </p:nvSpPr>
        <p:spPr>
          <a:xfrm>
            <a:off x="2257442" y="2263180"/>
            <a:ext cx="5175575" cy="848975"/>
          </a:xfrm>
        </p:spPr>
        <p:txBody>
          <a:bodyPr anchor="ctr">
            <a:noAutofit/>
          </a:bodyPr>
          <a:lstStyle>
            <a:lvl1pPr algn="r">
              <a:spcBef>
                <a:spcPts val="0"/>
              </a:spcBef>
              <a:defRPr sz="3200" spc="300">
                <a:solidFill>
                  <a:schemeClr val="accent1"/>
                </a:solidFill>
                <a:latin typeface="+mj-lt"/>
              </a:defRPr>
            </a:lvl1pPr>
          </a:lstStyle>
          <a:p>
            <a:pPr lvl="0"/>
            <a:r>
              <a:rPr lang="en-US" altLang="ja-JP"/>
              <a:t>TEXT HERE</a:t>
            </a:r>
            <a:endParaRPr lang="en-US"/>
          </a:p>
        </p:txBody>
      </p:sp>
      <p:sp>
        <p:nvSpPr>
          <p:cNvPr id="39" name="テキスト プレースホルダー 11"/>
          <p:cNvSpPr>
            <a:spLocks noGrp="1"/>
          </p:cNvSpPr>
          <p:nvPr>
            <p:ph type="body" sz="quarter" idx="35" hasCustomPrompt="1"/>
          </p:nvPr>
        </p:nvSpPr>
        <p:spPr>
          <a:xfrm>
            <a:off x="2302447" y="2996746"/>
            <a:ext cx="5085564" cy="1395154"/>
          </a:xfrm>
        </p:spPr>
        <p:txBody>
          <a:bodyPr anchor="t">
            <a:noAutofit/>
          </a:bodyPr>
          <a:lstStyle>
            <a:lvl1pPr algn="l">
              <a:lnSpc>
                <a:spcPct val="120000"/>
              </a:lnSpc>
              <a:spcBef>
                <a:spcPts val="0"/>
              </a:spcBef>
              <a:defRPr sz="2000">
                <a:solidFill>
                  <a:schemeClr val="tx1"/>
                </a:solidFill>
                <a:latin typeface="+mn-lt"/>
              </a:defRPr>
            </a:lvl1pPr>
          </a:lstStyle>
          <a:p>
            <a:pPr lvl="0"/>
            <a:r>
              <a:rPr lang="en-US" altLang="ja-JP"/>
              <a:t>Text Here</a:t>
            </a:r>
          </a:p>
          <a:p>
            <a:pPr lvl="0"/>
            <a:endParaRPr lang="en-US" altLang="ja-JP"/>
          </a:p>
          <a:p>
            <a:pPr lvl="0"/>
            <a:endParaRPr lang="en-US" altLang="ja-JP"/>
          </a:p>
        </p:txBody>
      </p:sp>
    </p:spTree>
    <p:extLst>
      <p:ext uri="{BB962C8B-B14F-4D97-AF65-F5344CB8AC3E}">
        <p14:creationId xmlns:p14="http://schemas.microsoft.com/office/powerpoint/2010/main" val="368220861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meline - End">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0"/>
          </p:nvPr>
        </p:nvSpPr>
        <p:spPr>
          <a:xfrm>
            <a:off x="9413236" y="9591367"/>
            <a:ext cx="7776864" cy="547688"/>
          </a:xfrm>
          <a:prstGeom prst="rect">
            <a:avLst/>
          </a:prstGeom>
        </p:spPr>
        <p:txBody>
          <a:bodyPr/>
          <a:lstStyle/>
          <a:p>
            <a:r>
              <a:rPr lang="en-US"/>
              <a:t>The Power of PowerPoint | thepopp.com</a:t>
            </a:r>
          </a:p>
        </p:txBody>
      </p:sp>
      <p:sp>
        <p:nvSpPr>
          <p:cNvPr id="4" name="スライド番号プレースホルダー 3"/>
          <p:cNvSpPr>
            <a:spLocks noGrp="1"/>
          </p:cNvSpPr>
          <p:nvPr>
            <p:ph type="sldNum" sz="quarter" idx="11"/>
          </p:nvPr>
        </p:nvSpPr>
        <p:spPr/>
        <p:txBody>
          <a:bodyPr/>
          <a:lstStyle/>
          <a:p>
            <a:fld id="{387164BF-D67A-46C0-81D2-5BAF67C00C80}" type="slidenum">
              <a:rPr lang="en-US" smtClean="0"/>
              <a:pPr/>
              <a:t>‹#›</a:t>
            </a:fld>
            <a:endParaRPr lang="en-US"/>
          </a:p>
        </p:txBody>
      </p:sp>
      <p:sp>
        <p:nvSpPr>
          <p:cNvPr id="5" name="円/楕円 4"/>
          <p:cNvSpPr/>
          <p:nvPr userDrawn="1"/>
        </p:nvSpPr>
        <p:spPr>
          <a:xfrm>
            <a:off x="8714865" y="507985"/>
            <a:ext cx="855095" cy="855095"/>
          </a:xfrm>
          <a:prstGeom prst="ellipse">
            <a:avLst/>
          </a:prstGeom>
          <a:solidFill>
            <a:schemeClr val="accent1"/>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 name="テキスト プレースホルダー 11"/>
          <p:cNvSpPr>
            <a:spLocks noGrp="1"/>
          </p:cNvSpPr>
          <p:nvPr>
            <p:ph type="body" sz="quarter" idx="26" hasCustomPrompt="1"/>
          </p:nvPr>
        </p:nvSpPr>
        <p:spPr>
          <a:xfrm>
            <a:off x="8558141" y="623557"/>
            <a:ext cx="1170130" cy="623950"/>
          </a:xfrm>
        </p:spPr>
        <p:txBody>
          <a:bodyPr anchor="ctr">
            <a:noAutofit/>
          </a:bodyPr>
          <a:lstStyle>
            <a:lvl1pPr algn="ctr">
              <a:spcBef>
                <a:spcPts val="0"/>
              </a:spcBef>
              <a:defRPr sz="2400" spc="0">
                <a:solidFill>
                  <a:schemeClr val="bg1"/>
                </a:solidFill>
                <a:latin typeface="+mj-lt"/>
              </a:defRPr>
            </a:lvl1pPr>
          </a:lstStyle>
          <a:p>
            <a:pPr lvl="0"/>
            <a:r>
              <a:rPr lang="en-US" altLang="ja-JP"/>
              <a:t>0000</a:t>
            </a:r>
            <a:endParaRPr lang="en-US"/>
          </a:p>
        </p:txBody>
      </p:sp>
      <p:cxnSp>
        <p:nvCxnSpPr>
          <p:cNvPr id="8" name="直線コネクタ 7"/>
          <p:cNvCxnSpPr>
            <a:endCxn id="33" idx="4"/>
          </p:cNvCxnSpPr>
          <p:nvPr userDrawn="1"/>
        </p:nvCxnSpPr>
        <p:spPr>
          <a:xfrm>
            <a:off x="9142412" y="0"/>
            <a:ext cx="1" cy="9689005"/>
          </a:xfrm>
          <a:prstGeom prst="line">
            <a:avLst/>
          </a:prstGeom>
          <a:ln w="12700">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10" name="円/楕円 9"/>
          <p:cNvSpPr/>
          <p:nvPr userDrawn="1"/>
        </p:nvSpPr>
        <p:spPr>
          <a:xfrm>
            <a:off x="8973504" y="2803240"/>
            <a:ext cx="360040" cy="360040"/>
          </a:xfrm>
          <a:prstGeom prst="ellipse">
            <a:avLst/>
          </a:prstGeom>
          <a:solidFill>
            <a:schemeClr val="accent1"/>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nvGrpSpPr>
          <p:cNvPr id="17" name="グループ化 16"/>
          <p:cNvGrpSpPr/>
          <p:nvPr userDrawn="1"/>
        </p:nvGrpSpPr>
        <p:grpSpPr>
          <a:xfrm>
            <a:off x="9458241" y="2353190"/>
            <a:ext cx="6930769" cy="630070"/>
            <a:chOff x="9458241" y="1768125"/>
            <a:chExt cx="6930769" cy="630070"/>
          </a:xfrm>
        </p:grpSpPr>
        <p:sp>
          <p:nvSpPr>
            <p:cNvPr id="13" name="平行四辺形 12"/>
            <p:cNvSpPr/>
            <p:nvPr userDrawn="1"/>
          </p:nvSpPr>
          <p:spPr>
            <a:xfrm rot="10800000">
              <a:off x="9569958" y="1768125"/>
              <a:ext cx="6819052" cy="630070"/>
            </a:xfrm>
            <a:prstGeom prst="parallelogram">
              <a:avLst>
                <a:gd name="adj" fmla="val 75391"/>
              </a:avLst>
            </a:prstGeom>
            <a:solidFill>
              <a:schemeClr val="bg1">
                <a:lumMod val="95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2" name="平行四辺形 11"/>
            <p:cNvSpPr/>
            <p:nvPr userDrawn="1"/>
          </p:nvSpPr>
          <p:spPr>
            <a:xfrm rot="10800000">
              <a:off x="9458241" y="1768125"/>
              <a:ext cx="1395155" cy="630070"/>
            </a:xfrm>
            <a:prstGeom prst="parallelogram">
              <a:avLst>
                <a:gd name="adj" fmla="val 75391"/>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
        <p:nvSpPr>
          <p:cNvPr id="14" name="テキスト プレースホルダー 11"/>
          <p:cNvSpPr>
            <a:spLocks noGrp="1"/>
          </p:cNvSpPr>
          <p:nvPr>
            <p:ph type="body" sz="quarter" idx="27" hasCustomPrompt="1"/>
          </p:nvPr>
        </p:nvSpPr>
        <p:spPr>
          <a:xfrm>
            <a:off x="10763386" y="2249695"/>
            <a:ext cx="5175575" cy="848975"/>
          </a:xfrm>
        </p:spPr>
        <p:txBody>
          <a:bodyPr anchor="ctr">
            <a:noAutofit/>
          </a:bodyPr>
          <a:lstStyle>
            <a:lvl1pPr algn="l">
              <a:spcBef>
                <a:spcPts val="0"/>
              </a:spcBef>
              <a:defRPr sz="3200" spc="300">
                <a:solidFill>
                  <a:schemeClr val="accent1"/>
                </a:solidFill>
                <a:latin typeface="+mj-lt"/>
              </a:defRPr>
            </a:lvl1pPr>
          </a:lstStyle>
          <a:p>
            <a:pPr lvl="0"/>
            <a:r>
              <a:rPr lang="en-US" altLang="ja-JP"/>
              <a:t>TEXT HERE</a:t>
            </a:r>
            <a:endParaRPr lang="en-US"/>
          </a:p>
        </p:txBody>
      </p:sp>
      <p:sp>
        <p:nvSpPr>
          <p:cNvPr id="15" name="テキスト プレースホルダー 11"/>
          <p:cNvSpPr>
            <a:spLocks noGrp="1"/>
          </p:cNvSpPr>
          <p:nvPr>
            <p:ph type="body" sz="quarter" idx="28" hasCustomPrompt="1"/>
          </p:nvPr>
        </p:nvSpPr>
        <p:spPr>
          <a:xfrm>
            <a:off x="10718381" y="2983261"/>
            <a:ext cx="5120524" cy="1395154"/>
          </a:xfrm>
        </p:spPr>
        <p:txBody>
          <a:bodyPr anchor="t">
            <a:noAutofit/>
          </a:bodyPr>
          <a:lstStyle>
            <a:lvl1pPr algn="l">
              <a:lnSpc>
                <a:spcPct val="120000"/>
              </a:lnSpc>
              <a:spcBef>
                <a:spcPts val="0"/>
              </a:spcBef>
              <a:defRPr sz="2000">
                <a:solidFill>
                  <a:schemeClr val="tx1"/>
                </a:solidFill>
                <a:latin typeface="+mn-lt"/>
              </a:defRPr>
            </a:lvl1pPr>
          </a:lstStyle>
          <a:p>
            <a:pPr lvl="0"/>
            <a:r>
              <a:rPr lang="en-US" altLang="ja-JP"/>
              <a:t>Text Here</a:t>
            </a:r>
          </a:p>
          <a:p>
            <a:pPr lvl="0"/>
            <a:endParaRPr lang="en-US" altLang="ja-JP"/>
          </a:p>
          <a:p>
            <a:pPr lvl="0"/>
            <a:endParaRPr lang="en-US" altLang="ja-JP"/>
          </a:p>
        </p:txBody>
      </p:sp>
      <p:sp>
        <p:nvSpPr>
          <p:cNvPr id="16" name="円/楕円 15"/>
          <p:cNvSpPr/>
          <p:nvPr userDrawn="1"/>
        </p:nvSpPr>
        <p:spPr>
          <a:xfrm>
            <a:off x="8973504" y="5008485"/>
            <a:ext cx="360040" cy="360040"/>
          </a:xfrm>
          <a:prstGeom prst="ellipse">
            <a:avLst/>
          </a:prstGeom>
          <a:solidFill>
            <a:schemeClr val="accent1"/>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nvGrpSpPr>
          <p:cNvPr id="18" name="グループ化 17"/>
          <p:cNvGrpSpPr/>
          <p:nvPr userDrawn="1"/>
        </p:nvGrpSpPr>
        <p:grpSpPr>
          <a:xfrm rot="10800000" flipV="1">
            <a:off x="1852397" y="4571920"/>
            <a:ext cx="6930769" cy="630070"/>
            <a:chOff x="9458241" y="1768125"/>
            <a:chExt cx="6930769" cy="630070"/>
          </a:xfrm>
        </p:grpSpPr>
        <p:sp>
          <p:nvSpPr>
            <p:cNvPr id="19" name="平行四辺形 18"/>
            <p:cNvSpPr/>
            <p:nvPr userDrawn="1"/>
          </p:nvSpPr>
          <p:spPr>
            <a:xfrm rot="10800000">
              <a:off x="9569958" y="1768125"/>
              <a:ext cx="6819052" cy="630070"/>
            </a:xfrm>
            <a:prstGeom prst="parallelogram">
              <a:avLst>
                <a:gd name="adj" fmla="val 75391"/>
              </a:avLst>
            </a:prstGeom>
            <a:solidFill>
              <a:schemeClr val="bg1">
                <a:lumMod val="95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0" name="平行四辺形 19"/>
            <p:cNvSpPr/>
            <p:nvPr userDrawn="1"/>
          </p:nvSpPr>
          <p:spPr>
            <a:xfrm rot="10800000">
              <a:off x="9458241" y="1768125"/>
              <a:ext cx="1395155" cy="630070"/>
            </a:xfrm>
            <a:prstGeom prst="parallelogram">
              <a:avLst>
                <a:gd name="adj" fmla="val 75391"/>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
        <p:nvSpPr>
          <p:cNvPr id="21" name="テキスト プレースホルダー 11"/>
          <p:cNvSpPr>
            <a:spLocks noGrp="1"/>
          </p:cNvSpPr>
          <p:nvPr>
            <p:ph type="body" sz="quarter" idx="29" hasCustomPrompt="1"/>
          </p:nvPr>
        </p:nvSpPr>
        <p:spPr>
          <a:xfrm>
            <a:off x="2257442" y="4468425"/>
            <a:ext cx="5175575" cy="848975"/>
          </a:xfrm>
        </p:spPr>
        <p:txBody>
          <a:bodyPr anchor="ctr">
            <a:noAutofit/>
          </a:bodyPr>
          <a:lstStyle>
            <a:lvl1pPr algn="r">
              <a:spcBef>
                <a:spcPts val="0"/>
              </a:spcBef>
              <a:defRPr sz="3200" spc="300">
                <a:solidFill>
                  <a:schemeClr val="accent1"/>
                </a:solidFill>
                <a:latin typeface="+mj-lt"/>
              </a:defRPr>
            </a:lvl1pPr>
          </a:lstStyle>
          <a:p>
            <a:pPr lvl="0"/>
            <a:r>
              <a:rPr lang="en-US" altLang="ja-JP"/>
              <a:t>TEXT HERE</a:t>
            </a:r>
            <a:endParaRPr lang="en-US"/>
          </a:p>
        </p:txBody>
      </p:sp>
      <p:sp>
        <p:nvSpPr>
          <p:cNvPr id="22" name="テキスト プレースホルダー 11"/>
          <p:cNvSpPr>
            <a:spLocks noGrp="1"/>
          </p:cNvSpPr>
          <p:nvPr>
            <p:ph type="body" sz="quarter" idx="30" hasCustomPrompt="1"/>
          </p:nvPr>
        </p:nvSpPr>
        <p:spPr>
          <a:xfrm>
            <a:off x="2302447" y="5201991"/>
            <a:ext cx="5085564" cy="1395154"/>
          </a:xfrm>
        </p:spPr>
        <p:txBody>
          <a:bodyPr anchor="t">
            <a:noAutofit/>
          </a:bodyPr>
          <a:lstStyle>
            <a:lvl1pPr algn="l">
              <a:lnSpc>
                <a:spcPct val="120000"/>
              </a:lnSpc>
              <a:spcBef>
                <a:spcPts val="0"/>
              </a:spcBef>
              <a:defRPr sz="2000">
                <a:solidFill>
                  <a:schemeClr val="tx1"/>
                </a:solidFill>
                <a:latin typeface="+mn-lt"/>
              </a:defRPr>
            </a:lvl1pPr>
          </a:lstStyle>
          <a:p>
            <a:pPr lvl="0"/>
            <a:r>
              <a:rPr lang="en-US" altLang="ja-JP"/>
              <a:t>Text Here</a:t>
            </a:r>
          </a:p>
          <a:p>
            <a:pPr lvl="0"/>
            <a:endParaRPr lang="en-US" altLang="ja-JP"/>
          </a:p>
          <a:p>
            <a:pPr lvl="0"/>
            <a:endParaRPr lang="en-US" altLang="ja-JP"/>
          </a:p>
        </p:txBody>
      </p:sp>
      <p:sp>
        <p:nvSpPr>
          <p:cNvPr id="23" name="円/楕円 22"/>
          <p:cNvSpPr/>
          <p:nvPr userDrawn="1"/>
        </p:nvSpPr>
        <p:spPr>
          <a:xfrm>
            <a:off x="8973504" y="7123720"/>
            <a:ext cx="360040" cy="360040"/>
          </a:xfrm>
          <a:prstGeom prst="ellipse">
            <a:avLst/>
          </a:prstGeom>
          <a:solidFill>
            <a:schemeClr val="accent1"/>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nvGrpSpPr>
          <p:cNvPr id="24" name="グループ化 23"/>
          <p:cNvGrpSpPr/>
          <p:nvPr userDrawn="1"/>
        </p:nvGrpSpPr>
        <p:grpSpPr>
          <a:xfrm>
            <a:off x="9458241" y="6673670"/>
            <a:ext cx="6930769" cy="630070"/>
            <a:chOff x="9458241" y="1768125"/>
            <a:chExt cx="6930769" cy="630070"/>
          </a:xfrm>
        </p:grpSpPr>
        <p:sp>
          <p:nvSpPr>
            <p:cNvPr id="25" name="平行四辺形 24"/>
            <p:cNvSpPr/>
            <p:nvPr userDrawn="1"/>
          </p:nvSpPr>
          <p:spPr>
            <a:xfrm rot="10800000">
              <a:off x="9569958" y="1768125"/>
              <a:ext cx="6819052" cy="630070"/>
            </a:xfrm>
            <a:prstGeom prst="parallelogram">
              <a:avLst>
                <a:gd name="adj" fmla="val 75391"/>
              </a:avLst>
            </a:prstGeom>
            <a:solidFill>
              <a:schemeClr val="bg1">
                <a:lumMod val="95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6" name="平行四辺形 25"/>
            <p:cNvSpPr/>
            <p:nvPr userDrawn="1"/>
          </p:nvSpPr>
          <p:spPr>
            <a:xfrm rot="10800000">
              <a:off x="9458241" y="1768125"/>
              <a:ext cx="1395155" cy="630070"/>
            </a:xfrm>
            <a:prstGeom prst="parallelogram">
              <a:avLst>
                <a:gd name="adj" fmla="val 75391"/>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
        <p:nvSpPr>
          <p:cNvPr id="27" name="テキスト プレースホルダー 11"/>
          <p:cNvSpPr>
            <a:spLocks noGrp="1"/>
          </p:cNvSpPr>
          <p:nvPr>
            <p:ph type="body" sz="quarter" idx="31" hasCustomPrompt="1"/>
          </p:nvPr>
        </p:nvSpPr>
        <p:spPr>
          <a:xfrm>
            <a:off x="10763386" y="6570175"/>
            <a:ext cx="5175575" cy="848975"/>
          </a:xfrm>
        </p:spPr>
        <p:txBody>
          <a:bodyPr anchor="ctr">
            <a:noAutofit/>
          </a:bodyPr>
          <a:lstStyle>
            <a:lvl1pPr algn="l">
              <a:spcBef>
                <a:spcPts val="0"/>
              </a:spcBef>
              <a:defRPr sz="3200" spc="300">
                <a:solidFill>
                  <a:schemeClr val="accent1"/>
                </a:solidFill>
                <a:latin typeface="+mj-lt"/>
              </a:defRPr>
            </a:lvl1pPr>
          </a:lstStyle>
          <a:p>
            <a:pPr lvl="0"/>
            <a:r>
              <a:rPr lang="en-US" altLang="ja-JP"/>
              <a:t>TEXT HERE</a:t>
            </a:r>
            <a:endParaRPr lang="en-US"/>
          </a:p>
        </p:txBody>
      </p:sp>
      <p:sp>
        <p:nvSpPr>
          <p:cNvPr id="28" name="テキスト プレースホルダー 11"/>
          <p:cNvSpPr>
            <a:spLocks noGrp="1"/>
          </p:cNvSpPr>
          <p:nvPr>
            <p:ph type="body" sz="quarter" idx="32" hasCustomPrompt="1"/>
          </p:nvPr>
        </p:nvSpPr>
        <p:spPr>
          <a:xfrm>
            <a:off x="10718381" y="7303741"/>
            <a:ext cx="5120524" cy="1395154"/>
          </a:xfrm>
        </p:spPr>
        <p:txBody>
          <a:bodyPr anchor="t">
            <a:noAutofit/>
          </a:bodyPr>
          <a:lstStyle>
            <a:lvl1pPr algn="l">
              <a:lnSpc>
                <a:spcPct val="120000"/>
              </a:lnSpc>
              <a:spcBef>
                <a:spcPts val="0"/>
              </a:spcBef>
              <a:defRPr sz="2000">
                <a:solidFill>
                  <a:schemeClr val="tx1"/>
                </a:solidFill>
                <a:latin typeface="+mn-lt"/>
              </a:defRPr>
            </a:lvl1pPr>
          </a:lstStyle>
          <a:p>
            <a:pPr lvl="0"/>
            <a:r>
              <a:rPr lang="en-US" altLang="ja-JP"/>
              <a:t>Text Here</a:t>
            </a:r>
          </a:p>
          <a:p>
            <a:pPr lvl="0"/>
            <a:endParaRPr lang="en-US" altLang="ja-JP"/>
          </a:p>
          <a:p>
            <a:pPr lvl="0"/>
            <a:endParaRPr lang="en-US" altLang="ja-JP"/>
          </a:p>
        </p:txBody>
      </p:sp>
      <p:sp>
        <p:nvSpPr>
          <p:cNvPr id="33" name="円/楕円 32"/>
          <p:cNvSpPr/>
          <p:nvPr userDrawn="1"/>
        </p:nvSpPr>
        <p:spPr>
          <a:xfrm>
            <a:off x="8714865" y="8833910"/>
            <a:ext cx="855095" cy="855095"/>
          </a:xfrm>
          <a:prstGeom prst="ellipse">
            <a:avLst/>
          </a:prstGeom>
          <a:solidFill>
            <a:schemeClr val="accent1"/>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4" name="テキスト プレースホルダー 11"/>
          <p:cNvSpPr>
            <a:spLocks noGrp="1"/>
          </p:cNvSpPr>
          <p:nvPr>
            <p:ph type="body" sz="quarter" idx="33" hasCustomPrompt="1"/>
          </p:nvPr>
        </p:nvSpPr>
        <p:spPr>
          <a:xfrm>
            <a:off x="8558141" y="8949482"/>
            <a:ext cx="1170130" cy="623950"/>
          </a:xfrm>
        </p:spPr>
        <p:txBody>
          <a:bodyPr anchor="ctr">
            <a:noAutofit/>
          </a:bodyPr>
          <a:lstStyle>
            <a:lvl1pPr algn="ctr">
              <a:spcBef>
                <a:spcPts val="0"/>
              </a:spcBef>
              <a:defRPr sz="2400" spc="0">
                <a:solidFill>
                  <a:schemeClr val="bg1"/>
                </a:solidFill>
                <a:latin typeface="+mj-lt"/>
              </a:defRPr>
            </a:lvl1pPr>
          </a:lstStyle>
          <a:p>
            <a:pPr lvl="0"/>
            <a:r>
              <a:rPr lang="en-US" altLang="ja-JP"/>
              <a:t>0000</a:t>
            </a:r>
            <a:endParaRPr lang="en-US"/>
          </a:p>
        </p:txBody>
      </p:sp>
    </p:spTree>
    <p:extLst>
      <p:ext uri="{BB962C8B-B14F-4D97-AF65-F5344CB8AC3E}">
        <p14:creationId xmlns:p14="http://schemas.microsoft.com/office/powerpoint/2010/main" val="421285249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5 Points">
    <p:spTree>
      <p:nvGrpSpPr>
        <p:cNvPr id="1" name=""/>
        <p:cNvGrpSpPr/>
        <p:nvPr/>
      </p:nvGrpSpPr>
      <p:grpSpPr>
        <a:xfrm>
          <a:off x="0" y="0"/>
          <a:ext cx="0" cy="0"/>
          <a:chOff x="0" y="0"/>
          <a:chExt cx="0" cy="0"/>
        </a:xfrm>
      </p:grpSpPr>
      <p:sp>
        <p:nvSpPr>
          <p:cNvPr id="43" name="円/楕円 42"/>
          <p:cNvSpPr/>
          <p:nvPr userDrawn="1"/>
        </p:nvSpPr>
        <p:spPr>
          <a:xfrm>
            <a:off x="939800" y="1788632"/>
            <a:ext cx="6572725" cy="6572725"/>
          </a:xfrm>
          <a:prstGeom prst="ellipse">
            <a:avLst/>
          </a:prstGeom>
          <a:gradFill>
            <a:gsLst>
              <a:gs pos="100000">
                <a:schemeClr val="accent1">
                  <a:tint val="66000"/>
                  <a:satMod val="160000"/>
                  <a:alpha val="15000"/>
                </a:schemeClr>
              </a:gs>
              <a:gs pos="50000">
                <a:schemeClr val="accent1">
                  <a:tint val="44500"/>
                  <a:satMod val="160000"/>
                  <a:alpha val="14000"/>
                </a:schemeClr>
              </a:gs>
              <a:gs pos="0">
                <a:schemeClr val="bg1"/>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4" name="円/楕円 43"/>
          <p:cNvSpPr/>
          <p:nvPr userDrawn="1"/>
        </p:nvSpPr>
        <p:spPr>
          <a:xfrm>
            <a:off x="1939273" y="2788105"/>
            <a:ext cx="4573781" cy="4573781"/>
          </a:xfrm>
          <a:prstGeom prst="ellipse">
            <a:avLst/>
          </a:prstGeom>
          <a:gradFill>
            <a:gsLst>
              <a:gs pos="100000">
                <a:schemeClr val="accent1">
                  <a:tint val="66000"/>
                  <a:satMod val="160000"/>
                  <a:alpha val="38000"/>
                </a:schemeClr>
              </a:gs>
              <a:gs pos="42000">
                <a:schemeClr val="accent1">
                  <a:tint val="44500"/>
                  <a:satMod val="160000"/>
                  <a:alpha val="24000"/>
                </a:schemeClr>
              </a:gs>
              <a:gs pos="0">
                <a:schemeClr val="bg1"/>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55" name="アーチ 54"/>
          <p:cNvSpPr/>
          <p:nvPr userDrawn="1"/>
        </p:nvSpPr>
        <p:spPr>
          <a:xfrm rot="4322625">
            <a:off x="1095952" y="1904833"/>
            <a:ext cx="6532602" cy="6376707"/>
          </a:xfrm>
          <a:prstGeom prst="blockArc">
            <a:avLst>
              <a:gd name="adj1" fmla="val 12892196"/>
              <a:gd name="adj2" fmla="val 12320"/>
              <a:gd name="adj3" fmla="val 887"/>
            </a:avLst>
          </a:prstGeom>
          <a:solidFill>
            <a:schemeClr val="accent1">
              <a:lumMod val="40000"/>
              <a:lumOff val="6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tx1"/>
              </a:solidFill>
            </a:endParaRPr>
          </a:p>
        </p:txBody>
      </p:sp>
      <p:sp>
        <p:nvSpPr>
          <p:cNvPr id="3" name="フッター プレースホルダー 2"/>
          <p:cNvSpPr>
            <a:spLocks noGrp="1"/>
          </p:cNvSpPr>
          <p:nvPr userDrawn="1">
            <p:ph type="ftr" sz="quarter" idx="10"/>
          </p:nvPr>
        </p:nvSpPr>
        <p:spPr>
          <a:xfrm>
            <a:off x="9413236" y="9591367"/>
            <a:ext cx="7776864" cy="547688"/>
          </a:xfrm>
          <a:prstGeom prst="rect">
            <a:avLst/>
          </a:prstGeom>
        </p:spPr>
        <p:txBody>
          <a:bodyPr/>
          <a:lstStyle/>
          <a:p>
            <a:r>
              <a:rPr lang="en-US"/>
              <a:t>The Power of PowerPoint | thepopp.com</a:t>
            </a:r>
          </a:p>
        </p:txBody>
      </p:sp>
      <p:sp>
        <p:nvSpPr>
          <p:cNvPr id="4" name="スライド番号プレースホルダー 3"/>
          <p:cNvSpPr>
            <a:spLocks noGrp="1"/>
          </p:cNvSpPr>
          <p:nvPr userDrawn="1">
            <p:ph type="sldNum" sz="quarter" idx="11"/>
          </p:nvPr>
        </p:nvSpPr>
        <p:spPr/>
        <p:txBody>
          <a:bodyPr/>
          <a:lstStyle/>
          <a:p>
            <a:fld id="{387164BF-D67A-46C0-81D2-5BAF67C00C80}" type="slidenum">
              <a:rPr lang="en-US" smtClean="0"/>
              <a:pPr/>
              <a:t>‹#›</a:t>
            </a:fld>
            <a:endParaRPr lang="en-US"/>
          </a:p>
        </p:txBody>
      </p:sp>
      <p:sp>
        <p:nvSpPr>
          <p:cNvPr id="9" name="タイトル 1"/>
          <p:cNvSpPr>
            <a:spLocks noGrp="1"/>
          </p:cNvSpPr>
          <p:nvPr userDrawn="1">
            <p:ph type="title" hasCustomPrompt="1"/>
          </p:nvPr>
        </p:nvSpPr>
        <p:spPr>
          <a:xfrm>
            <a:off x="1132316" y="2353190"/>
            <a:ext cx="6480720" cy="2655295"/>
          </a:xfrm>
          <a:prstGeom prst="rect">
            <a:avLst/>
          </a:prstGeom>
        </p:spPr>
        <p:txBody>
          <a:bodyPr anchor="b"/>
          <a:lstStyle>
            <a:lvl1pPr algn="ctr">
              <a:defRPr sz="5400" spc="1500" baseline="0"/>
            </a:lvl1pPr>
          </a:lstStyle>
          <a:p>
            <a:r>
              <a:rPr lang="en-US" altLang="ja-JP"/>
              <a:t>WORD</a:t>
            </a:r>
            <a:endParaRPr kumimoji="1" lang="ja-JP" altLang="en-US"/>
          </a:p>
        </p:txBody>
      </p:sp>
      <p:sp>
        <p:nvSpPr>
          <p:cNvPr id="10" name="円/楕円 9"/>
          <p:cNvSpPr/>
          <p:nvPr userDrawn="1"/>
        </p:nvSpPr>
        <p:spPr>
          <a:xfrm>
            <a:off x="7343006" y="4963480"/>
            <a:ext cx="360040" cy="360040"/>
          </a:xfrm>
          <a:prstGeom prst="ellipse">
            <a:avLst/>
          </a:prstGeom>
          <a:solidFill>
            <a:schemeClr val="accent1"/>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1" name="円/楕円 10"/>
          <p:cNvSpPr/>
          <p:nvPr userDrawn="1"/>
        </p:nvSpPr>
        <p:spPr>
          <a:xfrm>
            <a:off x="6731566" y="2983260"/>
            <a:ext cx="360040" cy="360040"/>
          </a:xfrm>
          <a:prstGeom prst="ellipse">
            <a:avLst/>
          </a:prstGeom>
          <a:solidFill>
            <a:schemeClr val="accent1"/>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2" name="円/楕円 11"/>
          <p:cNvSpPr/>
          <p:nvPr userDrawn="1"/>
        </p:nvSpPr>
        <p:spPr>
          <a:xfrm>
            <a:off x="5137761" y="1835632"/>
            <a:ext cx="360040" cy="360040"/>
          </a:xfrm>
          <a:prstGeom prst="ellipse">
            <a:avLst/>
          </a:prstGeom>
          <a:solidFill>
            <a:schemeClr val="accent1"/>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3" name="円/楕円 12"/>
          <p:cNvSpPr/>
          <p:nvPr userDrawn="1"/>
        </p:nvSpPr>
        <p:spPr>
          <a:xfrm>
            <a:off x="6731566" y="6830097"/>
            <a:ext cx="360040" cy="360040"/>
          </a:xfrm>
          <a:prstGeom prst="ellipse">
            <a:avLst/>
          </a:prstGeom>
          <a:solidFill>
            <a:schemeClr val="accent1"/>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4" name="円/楕円 13"/>
          <p:cNvSpPr/>
          <p:nvPr userDrawn="1"/>
        </p:nvSpPr>
        <p:spPr>
          <a:xfrm>
            <a:off x="5137761" y="8001317"/>
            <a:ext cx="360040" cy="360040"/>
          </a:xfrm>
          <a:prstGeom prst="ellipse">
            <a:avLst/>
          </a:prstGeom>
          <a:solidFill>
            <a:schemeClr val="accent1"/>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cxnSp>
        <p:nvCxnSpPr>
          <p:cNvPr id="6" name="直線コネクタ 5"/>
          <p:cNvCxnSpPr>
            <a:stCxn id="12" idx="6"/>
          </p:cNvCxnSpPr>
          <p:nvPr userDrawn="1"/>
        </p:nvCxnSpPr>
        <p:spPr>
          <a:xfrm>
            <a:off x="5497801" y="2015652"/>
            <a:ext cx="3870430" cy="0"/>
          </a:xfrm>
          <a:prstGeom prst="line">
            <a:avLst/>
          </a:prstGeom>
          <a:ln w="12700">
            <a:solidFill>
              <a:schemeClr val="accent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a:stCxn id="11" idx="6"/>
          </p:cNvCxnSpPr>
          <p:nvPr userDrawn="1"/>
        </p:nvCxnSpPr>
        <p:spPr>
          <a:xfrm>
            <a:off x="7091606" y="3163280"/>
            <a:ext cx="2501650" cy="0"/>
          </a:xfrm>
          <a:prstGeom prst="line">
            <a:avLst/>
          </a:prstGeom>
          <a:ln w="12700">
            <a:solidFill>
              <a:schemeClr val="accent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a:stCxn id="10" idx="6"/>
          </p:cNvCxnSpPr>
          <p:nvPr userDrawn="1"/>
        </p:nvCxnSpPr>
        <p:spPr>
          <a:xfrm>
            <a:off x="7703046" y="5143500"/>
            <a:ext cx="1810225" cy="0"/>
          </a:xfrm>
          <a:prstGeom prst="line">
            <a:avLst/>
          </a:prstGeom>
          <a:ln w="12700">
            <a:solidFill>
              <a:schemeClr val="accent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 name="直線コネクタ 26"/>
          <p:cNvCxnSpPr>
            <a:stCxn id="13" idx="6"/>
          </p:cNvCxnSpPr>
          <p:nvPr userDrawn="1"/>
        </p:nvCxnSpPr>
        <p:spPr>
          <a:xfrm>
            <a:off x="7091606" y="7010117"/>
            <a:ext cx="2421665" cy="0"/>
          </a:xfrm>
          <a:prstGeom prst="line">
            <a:avLst/>
          </a:prstGeom>
          <a:ln w="12700">
            <a:solidFill>
              <a:schemeClr val="accent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userDrawn="1"/>
        </p:nvCxnSpPr>
        <p:spPr>
          <a:xfrm>
            <a:off x="5317781" y="8181337"/>
            <a:ext cx="4195490" cy="0"/>
          </a:xfrm>
          <a:prstGeom prst="line">
            <a:avLst/>
          </a:prstGeom>
          <a:ln w="12700">
            <a:solidFill>
              <a:schemeClr val="accent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 name="円/楕円 1"/>
          <p:cNvSpPr/>
          <p:nvPr userDrawn="1"/>
        </p:nvSpPr>
        <p:spPr>
          <a:xfrm>
            <a:off x="9142413" y="4513430"/>
            <a:ext cx="1260140" cy="1260140"/>
          </a:xfrm>
          <a:prstGeom prst="ellipse">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5" name="円/楕円 14"/>
          <p:cNvSpPr/>
          <p:nvPr userDrawn="1"/>
        </p:nvSpPr>
        <p:spPr>
          <a:xfrm>
            <a:off x="9142413" y="1183060"/>
            <a:ext cx="1260140" cy="1260140"/>
          </a:xfrm>
          <a:prstGeom prst="ellipse">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6" name="円/楕円 15"/>
          <p:cNvSpPr/>
          <p:nvPr userDrawn="1"/>
        </p:nvSpPr>
        <p:spPr>
          <a:xfrm>
            <a:off x="9142413" y="2848245"/>
            <a:ext cx="1260140" cy="1260140"/>
          </a:xfrm>
          <a:prstGeom prst="ellipse">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7" name="円/楕円 16"/>
          <p:cNvSpPr/>
          <p:nvPr userDrawn="1"/>
        </p:nvSpPr>
        <p:spPr>
          <a:xfrm>
            <a:off x="9142413" y="7843800"/>
            <a:ext cx="1260140" cy="1260140"/>
          </a:xfrm>
          <a:prstGeom prst="ellipse">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8" name="円/楕円 17"/>
          <p:cNvSpPr/>
          <p:nvPr userDrawn="1"/>
        </p:nvSpPr>
        <p:spPr>
          <a:xfrm>
            <a:off x="9142413" y="6178615"/>
            <a:ext cx="1260140" cy="1260140"/>
          </a:xfrm>
          <a:prstGeom prst="ellipse">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3" name="図プレースホルダー 7"/>
          <p:cNvSpPr>
            <a:spLocks noGrp="1"/>
          </p:cNvSpPr>
          <p:nvPr userDrawn="1">
            <p:ph type="pic" sz="quarter" idx="16" hasCustomPrompt="1"/>
          </p:nvPr>
        </p:nvSpPr>
        <p:spPr>
          <a:xfrm>
            <a:off x="9464426" y="1505073"/>
            <a:ext cx="616114" cy="616114"/>
          </a:xfrm>
        </p:spPr>
        <p:txBody>
          <a:bodyPr>
            <a:normAutofit/>
          </a:bodyPr>
          <a:lstStyle>
            <a:lvl1pPr>
              <a:defRPr sz="1600"/>
            </a:lvl1pPr>
          </a:lstStyle>
          <a:p>
            <a:r>
              <a:rPr kumimoji="1" lang="en-US" altLang="ja-JP"/>
              <a:t>ICON</a:t>
            </a:r>
            <a:endParaRPr kumimoji="1" lang="ja-JP" altLang="en-US"/>
          </a:p>
        </p:txBody>
      </p:sp>
      <p:sp>
        <p:nvSpPr>
          <p:cNvPr id="34" name="図プレースホルダー 7"/>
          <p:cNvSpPr>
            <a:spLocks noGrp="1"/>
          </p:cNvSpPr>
          <p:nvPr userDrawn="1">
            <p:ph type="pic" sz="quarter" idx="17" hasCustomPrompt="1"/>
          </p:nvPr>
        </p:nvSpPr>
        <p:spPr>
          <a:xfrm>
            <a:off x="9464426" y="3163280"/>
            <a:ext cx="616114" cy="616114"/>
          </a:xfrm>
        </p:spPr>
        <p:txBody>
          <a:bodyPr>
            <a:normAutofit/>
          </a:bodyPr>
          <a:lstStyle>
            <a:lvl1pPr>
              <a:defRPr sz="1600"/>
            </a:lvl1pPr>
          </a:lstStyle>
          <a:p>
            <a:r>
              <a:rPr kumimoji="1" lang="en-US" altLang="ja-JP"/>
              <a:t>ICON</a:t>
            </a:r>
            <a:endParaRPr kumimoji="1" lang="ja-JP" altLang="en-US"/>
          </a:p>
        </p:txBody>
      </p:sp>
      <p:sp>
        <p:nvSpPr>
          <p:cNvPr id="35" name="図プレースホルダー 7"/>
          <p:cNvSpPr>
            <a:spLocks noGrp="1"/>
          </p:cNvSpPr>
          <p:nvPr userDrawn="1">
            <p:ph type="pic" sz="quarter" idx="18" hasCustomPrompt="1"/>
          </p:nvPr>
        </p:nvSpPr>
        <p:spPr>
          <a:xfrm>
            <a:off x="9464426" y="4790437"/>
            <a:ext cx="616114" cy="616114"/>
          </a:xfrm>
        </p:spPr>
        <p:txBody>
          <a:bodyPr>
            <a:normAutofit/>
          </a:bodyPr>
          <a:lstStyle>
            <a:lvl1pPr>
              <a:defRPr sz="1600"/>
            </a:lvl1pPr>
          </a:lstStyle>
          <a:p>
            <a:r>
              <a:rPr kumimoji="1" lang="en-US" altLang="ja-JP"/>
              <a:t>ICON</a:t>
            </a:r>
            <a:endParaRPr kumimoji="1" lang="ja-JP" altLang="en-US"/>
          </a:p>
        </p:txBody>
      </p:sp>
      <p:sp>
        <p:nvSpPr>
          <p:cNvPr id="36" name="図プレースホルダー 7"/>
          <p:cNvSpPr>
            <a:spLocks noGrp="1"/>
          </p:cNvSpPr>
          <p:nvPr userDrawn="1">
            <p:ph type="pic" sz="quarter" idx="19" hasCustomPrompt="1"/>
          </p:nvPr>
        </p:nvSpPr>
        <p:spPr>
          <a:xfrm>
            <a:off x="9464426" y="6500628"/>
            <a:ext cx="616114" cy="616114"/>
          </a:xfrm>
        </p:spPr>
        <p:txBody>
          <a:bodyPr>
            <a:normAutofit/>
          </a:bodyPr>
          <a:lstStyle>
            <a:lvl1pPr>
              <a:defRPr sz="1600"/>
            </a:lvl1pPr>
          </a:lstStyle>
          <a:p>
            <a:r>
              <a:rPr kumimoji="1" lang="en-US" altLang="ja-JP"/>
              <a:t>ICON</a:t>
            </a:r>
            <a:endParaRPr kumimoji="1" lang="ja-JP" altLang="en-US"/>
          </a:p>
        </p:txBody>
      </p:sp>
      <p:sp>
        <p:nvSpPr>
          <p:cNvPr id="37" name="図プレースホルダー 7"/>
          <p:cNvSpPr>
            <a:spLocks noGrp="1"/>
          </p:cNvSpPr>
          <p:nvPr userDrawn="1">
            <p:ph type="pic" sz="quarter" idx="20" hasCustomPrompt="1"/>
          </p:nvPr>
        </p:nvSpPr>
        <p:spPr>
          <a:xfrm>
            <a:off x="9464426" y="8165813"/>
            <a:ext cx="616114" cy="616114"/>
          </a:xfrm>
        </p:spPr>
        <p:txBody>
          <a:bodyPr>
            <a:normAutofit/>
          </a:bodyPr>
          <a:lstStyle>
            <a:lvl1pPr>
              <a:defRPr sz="1600"/>
            </a:lvl1pPr>
          </a:lstStyle>
          <a:p>
            <a:r>
              <a:rPr kumimoji="1" lang="en-US" altLang="ja-JP"/>
              <a:t>ICON</a:t>
            </a:r>
            <a:endParaRPr kumimoji="1" lang="ja-JP" altLang="en-US"/>
          </a:p>
        </p:txBody>
      </p:sp>
      <p:sp>
        <p:nvSpPr>
          <p:cNvPr id="38" name="テキスト プレースホルダー 11"/>
          <p:cNvSpPr>
            <a:spLocks noGrp="1"/>
          </p:cNvSpPr>
          <p:nvPr userDrawn="1">
            <p:ph type="body" sz="quarter" idx="26" hasCustomPrompt="1"/>
          </p:nvPr>
        </p:nvSpPr>
        <p:spPr>
          <a:xfrm>
            <a:off x="10538361" y="1065485"/>
            <a:ext cx="6120680" cy="848975"/>
          </a:xfrm>
        </p:spPr>
        <p:txBody>
          <a:bodyPr anchor="b">
            <a:noAutofit/>
          </a:bodyPr>
          <a:lstStyle>
            <a:lvl1pPr algn="l">
              <a:spcBef>
                <a:spcPts val="0"/>
              </a:spcBef>
              <a:defRPr sz="3200" spc="300">
                <a:solidFill>
                  <a:schemeClr val="accent1"/>
                </a:solidFill>
                <a:latin typeface="+mj-lt"/>
              </a:defRPr>
            </a:lvl1pPr>
          </a:lstStyle>
          <a:p>
            <a:pPr lvl="0"/>
            <a:r>
              <a:rPr lang="en-US" altLang="ja-JP"/>
              <a:t>TEXT HERE</a:t>
            </a:r>
            <a:endParaRPr lang="en-US"/>
          </a:p>
        </p:txBody>
      </p:sp>
      <p:sp>
        <p:nvSpPr>
          <p:cNvPr id="39" name="テキスト プレースホルダー 11"/>
          <p:cNvSpPr>
            <a:spLocks noGrp="1"/>
          </p:cNvSpPr>
          <p:nvPr userDrawn="1">
            <p:ph type="body" sz="quarter" idx="28" hasCustomPrompt="1"/>
          </p:nvPr>
        </p:nvSpPr>
        <p:spPr>
          <a:xfrm>
            <a:off x="10538361" y="1785565"/>
            <a:ext cx="7020780" cy="585064"/>
          </a:xfrm>
        </p:spPr>
        <p:txBody>
          <a:bodyPr anchor="t">
            <a:noAutofit/>
          </a:bodyPr>
          <a:lstStyle>
            <a:lvl1pPr algn="l">
              <a:lnSpc>
                <a:spcPct val="120000"/>
              </a:lnSpc>
              <a:defRPr sz="2000">
                <a:solidFill>
                  <a:schemeClr val="tx1"/>
                </a:solidFill>
                <a:latin typeface="+mn-lt"/>
              </a:defRPr>
            </a:lvl1pPr>
          </a:lstStyle>
          <a:p>
            <a:pPr lvl="0"/>
            <a:r>
              <a:rPr lang="en-US" altLang="ja-JP"/>
              <a:t>Text Here</a:t>
            </a:r>
            <a:endParaRPr lang="en-US"/>
          </a:p>
        </p:txBody>
      </p:sp>
      <p:sp>
        <p:nvSpPr>
          <p:cNvPr id="40" name="テキスト プレースホルダー 11"/>
          <p:cNvSpPr>
            <a:spLocks noGrp="1"/>
          </p:cNvSpPr>
          <p:nvPr userDrawn="1">
            <p:ph type="body" sz="quarter" idx="29" hasCustomPrompt="1"/>
          </p:nvPr>
        </p:nvSpPr>
        <p:spPr>
          <a:xfrm>
            <a:off x="10538361" y="2730671"/>
            <a:ext cx="6120680" cy="848975"/>
          </a:xfrm>
        </p:spPr>
        <p:txBody>
          <a:bodyPr anchor="b">
            <a:noAutofit/>
          </a:bodyPr>
          <a:lstStyle>
            <a:lvl1pPr algn="l">
              <a:spcBef>
                <a:spcPts val="0"/>
              </a:spcBef>
              <a:defRPr sz="3200" spc="300">
                <a:solidFill>
                  <a:schemeClr val="accent1"/>
                </a:solidFill>
                <a:latin typeface="+mj-lt"/>
              </a:defRPr>
            </a:lvl1pPr>
          </a:lstStyle>
          <a:p>
            <a:pPr lvl="0"/>
            <a:r>
              <a:rPr lang="en-US" altLang="ja-JP"/>
              <a:t>TEXT HERE</a:t>
            </a:r>
            <a:endParaRPr lang="en-US"/>
          </a:p>
        </p:txBody>
      </p:sp>
      <p:sp>
        <p:nvSpPr>
          <p:cNvPr id="41" name="テキスト プレースホルダー 11"/>
          <p:cNvSpPr>
            <a:spLocks noGrp="1"/>
          </p:cNvSpPr>
          <p:nvPr userDrawn="1">
            <p:ph type="body" sz="quarter" idx="30" hasCustomPrompt="1"/>
          </p:nvPr>
        </p:nvSpPr>
        <p:spPr>
          <a:xfrm>
            <a:off x="10538361" y="3450751"/>
            <a:ext cx="7020780" cy="585064"/>
          </a:xfrm>
        </p:spPr>
        <p:txBody>
          <a:bodyPr anchor="t">
            <a:noAutofit/>
          </a:bodyPr>
          <a:lstStyle>
            <a:lvl1pPr algn="l">
              <a:lnSpc>
                <a:spcPct val="120000"/>
              </a:lnSpc>
              <a:defRPr sz="2000">
                <a:solidFill>
                  <a:schemeClr val="tx1"/>
                </a:solidFill>
                <a:latin typeface="+mn-lt"/>
              </a:defRPr>
            </a:lvl1pPr>
          </a:lstStyle>
          <a:p>
            <a:pPr lvl="0"/>
            <a:r>
              <a:rPr lang="en-US" altLang="ja-JP"/>
              <a:t>Text Here</a:t>
            </a:r>
            <a:endParaRPr lang="en-US"/>
          </a:p>
        </p:txBody>
      </p:sp>
      <p:sp>
        <p:nvSpPr>
          <p:cNvPr id="46" name="テキスト プレースホルダー 11"/>
          <p:cNvSpPr>
            <a:spLocks noGrp="1"/>
          </p:cNvSpPr>
          <p:nvPr userDrawn="1">
            <p:ph type="body" sz="quarter" idx="31" hasCustomPrompt="1"/>
          </p:nvPr>
        </p:nvSpPr>
        <p:spPr>
          <a:xfrm>
            <a:off x="10538361" y="4395021"/>
            <a:ext cx="6120680" cy="848975"/>
          </a:xfrm>
        </p:spPr>
        <p:txBody>
          <a:bodyPr anchor="b">
            <a:noAutofit/>
          </a:bodyPr>
          <a:lstStyle>
            <a:lvl1pPr algn="l">
              <a:spcBef>
                <a:spcPts val="0"/>
              </a:spcBef>
              <a:defRPr sz="3200" spc="300">
                <a:solidFill>
                  <a:schemeClr val="accent1"/>
                </a:solidFill>
                <a:latin typeface="+mj-lt"/>
              </a:defRPr>
            </a:lvl1pPr>
          </a:lstStyle>
          <a:p>
            <a:pPr lvl="0"/>
            <a:r>
              <a:rPr lang="en-US" altLang="ja-JP"/>
              <a:t>TEXT HERE</a:t>
            </a:r>
            <a:endParaRPr lang="en-US"/>
          </a:p>
        </p:txBody>
      </p:sp>
      <p:sp>
        <p:nvSpPr>
          <p:cNvPr id="47" name="テキスト プレースホルダー 11"/>
          <p:cNvSpPr>
            <a:spLocks noGrp="1"/>
          </p:cNvSpPr>
          <p:nvPr userDrawn="1">
            <p:ph type="body" sz="quarter" idx="32" hasCustomPrompt="1"/>
          </p:nvPr>
        </p:nvSpPr>
        <p:spPr>
          <a:xfrm>
            <a:off x="10538361" y="5115101"/>
            <a:ext cx="7020780" cy="585064"/>
          </a:xfrm>
        </p:spPr>
        <p:txBody>
          <a:bodyPr anchor="t">
            <a:noAutofit/>
          </a:bodyPr>
          <a:lstStyle>
            <a:lvl1pPr algn="l">
              <a:lnSpc>
                <a:spcPct val="120000"/>
              </a:lnSpc>
              <a:defRPr sz="2000">
                <a:solidFill>
                  <a:schemeClr val="tx1"/>
                </a:solidFill>
                <a:latin typeface="+mn-lt"/>
              </a:defRPr>
            </a:lvl1pPr>
          </a:lstStyle>
          <a:p>
            <a:pPr lvl="0"/>
            <a:r>
              <a:rPr lang="en-US" altLang="ja-JP"/>
              <a:t>Text Here</a:t>
            </a:r>
            <a:endParaRPr lang="en-US"/>
          </a:p>
        </p:txBody>
      </p:sp>
      <p:sp>
        <p:nvSpPr>
          <p:cNvPr id="48" name="テキスト プレースホルダー 11"/>
          <p:cNvSpPr>
            <a:spLocks noGrp="1"/>
          </p:cNvSpPr>
          <p:nvPr userDrawn="1">
            <p:ph type="body" sz="quarter" idx="33" hasCustomPrompt="1"/>
          </p:nvPr>
        </p:nvSpPr>
        <p:spPr>
          <a:xfrm>
            <a:off x="10538361" y="6072562"/>
            <a:ext cx="6120680" cy="848975"/>
          </a:xfrm>
        </p:spPr>
        <p:txBody>
          <a:bodyPr anchor="b">
            <a:noAutofit/>
          </a:bodyPr>
          <a:lstStyle>
            <a:lvl1pPr algn="l">
              <a:spcBef>
                <a:spcPts val="0"/>
              </a:spcBef>
              <a:defRPr sz="3200" spc="300">
                <a:solidFill>
                  <a:schemeClr val="accent1"/>
                </a:solidFill>
                <a:latin typeface="+mj-lt"/>
              </a:defRPr>
            </a:lvl1pPr>
          </a:lstStyle>
          <a:p>
            <a:pPr lvl="0"/>
            <a:r>
              <a:rPr lang="en-US" altLang="ja-JP"/>
              <a:t>TEXT HERE</a:t>
            </a:r>
            <a:endParaRPr lang="en-US"/>
          </a:p>
        </p:txBody>
      </p:sp>
      <p:sp>
        <p:nvSpPr>
          <p:cNvPr id="49" name="テキスト プレースホルダー 11"/>
          <p:cNvSpPr>
            <a:spLocks noGrp="1"/>
          </p:cNvSpPr>
          <p:nvPr userDrawn="1">
            <p:ph type="body" sz="quarter" idx="34" hasCustomPrompt="1"/>
          </p:nvPr>
        </p:nvSpPr>
        <p:spPr>
          <a:xfrm>
            <a:off x="10538361" y="6792642"/>
            <a:ext cx="7020780" cy="585064"/>
          </a:xfrm>
        </p:spPr>
        <p:txBody>
          <a:bodyPr anchor="t">
            <a:noAutofit/>
          </a:bodyPr>
          <a:lstStyle>
            <a:lvl1pPr algn="l">
              <a:lnSpc>
                <a:spcPct val="120000"/>
              </a:lnSpc>
              <a:defRPr sz="2000">
                <a:solidFill>
                  <a:schemeClr val="tx1"/>
                </a:solidFill>
                <a:latin typeface="+mn-lt"/>
              </a:defRPr>
            </a:lvl1pPr>
          </a:lstStyle>
          <a:p>
            <a:pPr lvl="0"/>
            <a:r>
              <a:rPr lang="en-US" altLang="ja-JP"/>
              <a:t>Text Here</a:t>
            </a:r>
            <a:endParaRPr lang="en-US"/>
          </a:p>
        </p:txBody>
      </p:sp>
      <p:sp>
        <p:nvSpPr>
          <p:cNvPr id="52" name="テキスト プレースホルダー 11"/>
          <p:cNvSpPr>
            <a:spLocks noGrp="1"/>
          </p:cNvSpPr>
          <p:nvPr userDrawn="1">
            <p:ph type="body" sz="quarter" idx="35" hasCustomPrompt="1"/>
          </p:nvPr>
        </p:nvSpPr>
        <p:spPr>
          <a:xfrm>
            <a:off x="10538361" y="7717456"/>
            <a:ext cx="6120680" cy="848975"/>
          </a:xfrm>
        </p:spPr>
        <p:txBody>
          <a:bodyPr anchor="b">
            <a:noAutofit/>
          </a:bodyPr>
          <a:lstStyle>
            <a:lvl1pPr algn="l">
              <a:spcBef>
                <a:spcPts val="0"/>
              </a:spcBef>
              <a:defRPr sz="3200" spc="300">
                <a:solidFill>
                  <a:schemeClr val="accent1"/>
                </a:solidFill>
                <a:latin typeface="+mj-lt"/>
              </a:defRPr>
            </a:lvl1pPr>
          </a:lstStyle>
          <a:p>
            <a:pPr lvl="0"/>
            <a:r>
              <a:rPr lang="en-US" altLang="ja-JP"/>
              <a:t>TEXT HERE</a:t>
            </a:r>
            <a:endParaRPr lang="en-US"/>
          </a:p>
        </p:txBody>
      </p:sp>
      <p:sp>
        <p:nvSpPr>
          <p:cNvPr id="53" name="テキスト プレースホルダー 11"/>
          <p:cNvSpPr>
            <a:spLocks noGrp="1"/>
          </p:cNvSpPr>
          <p:nvPr userDrawn="1">
            <p:ph type="body" sz="quarter" idx="36" hasCustomPrompt="1"/>
          </p:nvPr>
        </p:nvSpPr>
        <p:spPr>
          <a:xfrm>
            <a:off x="10538361" y="8437536"/>
            <a:ext cx="7020780" cy="585064"/>
          </a:xfrm>
        </p:spPr>
        <p:txBody>
          <a:bodyPr anchor="t">
            <a:noAutofit/>
          </a:bodyPr>
          <a:lstStyle>
            <a:lvl1pPr algn="l">
              <a:lnSpc>
                <a:spcPct val="120000"/>
              </a:lnSpc>
              <a:defRPr sz="2000">
                <a:solidFill>
                  <a:schemeClr val="tx1"/>
                </a:solidFill>
                <a:latin typeface="+mn-lt"/>
              </a:defRPr>
            </a:lvl1pPr>
          </a:lstStyle>
          <a:p>
            <a:pPr lvl="0"/>
            <a:r>
              <a:rPr lang="en-US" altLang="ja-JP"/>
              <a:t>Text Here</a:t>
            </a:r>
            <a:endParaRPr lang="en-US"/>
          </a:p>
        </p:txBody>
      </p:sp>
      <p:sp>
        <p:nvSpPr>
          <p:cNvPr id="54" name="テキスト プレースホルダー 11"/>
          <p:cNvSpPr>
            <a:spLocks noGrp="1"/>
          </p:cNvSpPr>
          <p:nvPr userDrawn="1">
            <p:ph type="body" sz="quarter" idx="37" hasCustomPrompt="1"/>
          </p:nvPr>
        </p:nvSpPr>
        <p:spPr>
          <a:xfrm>
            <a:off x="1357342" y="5166756"/>
            <a:ext cx="5734264" cy="1686934"/>
          </a:xfrm>
        </p:spPr>
        <p:txBody>
          <a:bodyPr anchor="t">
            <a:noAutofit/>
          </a:bodyPr>
          <a:lstStyle>
            <a:lvl1pPr algn="ctr">
              <a:lnSpc>
                <a:spcPct val="120000"/>
              </a:lnSpc>
              <a:spcBef>
                <a:spcPts val="0"/>
              </a:spcBef>
              <a:defRPr sz="2000">
                <a:solidFill>
                  <a:schemeClr val="tx1"/>
                </a:solidFill>
                <a:latin typeface="+mn-lt"/>
              </a:defRPr>
            </a:lvl1pPr>
          </a:lstStyle>
          <a:p>
            <a:pPr lvl="0"/>
            <a:r>
              <a:rPr lang="en-US" altLang="ja-JP"/>
              <a:t>Text Here</a:t>
            </a:r>
          </a:p>
          <a:p>
            <a:pPr lvl="0"/>
            <a:endParaRPr lang="en-US" altLang="ja-JP"/>
          </a:p>
          <a:p>
            <a:pPr lvl="0"/>
            <a:endParaRPr lang="en-US" altLang="ja-JP"/>
          </a:p>
        </p:txBody>
      </p:sp>
    </p:spTree>
    <p:extLst>
      <p:ext uri="{BB962C8B-B14F-4D97-AF65-F5344CB8AC3E}">
        <p14:creationId xmlns:p14="http://schemas.microsoft.com/office/powerpoint/2010/main" val="276956150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Arrow">
    <p:spTree>
      <p:nvGrpSpPr>
        <p:cNvPr id="1" name=""/>
        <p:cNvGrpSpPr/>
        <p:nvPr/>
      </p:nvGrpSpPr>
      <p:grpSpPr>
        <a:xfrm>
          <a:off x="0" y="0"/>
          <a:ext cx="0" cy="0"/>
          <a:chOff x="0" y="0"/>
          <a:chExt cx="0" cy="0"/>
        </a:xfrm>
      </p:grpSpPr>
      <p:sp>
        <p:nvSpPr>
          <p:cNvPr id="14" name="正方形/長方形 13"/>
          <p:cNvSpPr/>
          <p:nvPr userDrawn="1"/>
        </p:nvSpPr>
        <p:spPr>
          <a:xfrm rot="151728">
            <a:off x="10521331" y="3403659"/>
            <a:ext cx="807522" cy="2889715"/>
          </a:xfrm>
          <a:custGeom>
            <a:avLst/>
            <a:gdLst/>
            <a:ahLst/>
            <a:cxnLst/>
            <a:rect l="l" t="t" r="r" b="b"/>
            <a:pathLst>
              <a:path w="807522" h="2889715">
                <a:moveTo>
                  <a:pt x="0" y="0"/>
                </a:moveTo>
                <a:lnTo>
                  <a:pt x="716529" y="829386"/>
                </a:lnTo>
                <a:lnTo>
                  <a:pt x="807522" y="2889715"/>
                </a:lnTo>
                <a:lnTo>
                  <a:pt x="0" y="1956432"/>
                </a:lnTo>
                <a:close/>
              </a:path>
            </a:pathLst>
          </a:custGeom>
          <a:solidFill>
            <a:schemeClr val="bg2">
              <a:lumMod val="75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 name="正方形/長方形 7"/>
          <p:cNvSpPr/>
          <p:nvPr userDrawn="1"/>
        </p:nvSpPr>
        <p:spPr>
          <a:xfrm rot="257370">
            <a:off x="5185260" y="5869919"/>
            <a:ext cx="735604" cy="2693452"/>
          </a:xfrm>
          <a:custGeom>
            <a:avLst/>
            <a:gdLst/>
            <a:ahLst/>
            <a:cxnLst/>
            <a:rect l="l" t="t" r="r" b="b"/>
            <a:pathLst>
              <a:path w="735604" h="2693452">
                <a:moveTo>
                  <a:pt x="1" y="0"/>
                </a:moveTo>
                <a:lnTo>
                  <a:pt x="581518" y="639162"/>
                </a:lnTo>
                <a:lnTo>
                  <a:pt x="735604" y="2693452"/>
                </a:lnTo>
                <a:lnTo>
                  <a:pt x="0" y="1884931"/>
                </a:lnTo>
                <a:close/>
              </a:path>
            </a:pathLst>
          </a:custGeom>
          <a:solidFill>
            <a:schemeClr val="bg2">
              <a:lumMod val="75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 name="フッター プレースホルダー 2"/>
          <p:cNvSpPr>
            <a:spLocks noGrp="1"/>
          </p:cNvSpPr>
          <p:nvPr>
            <p:ph type="ftr" sz="quarter" idx="10"/>
          </p:nvPr>
        </p:nvSpPr>
        <p:spPr>
          <a:xfrm>
            <a:off x="9413236" y="9591367"/>
            <a:ext cx="7776864" cy="547688"/>
          </a:xfrm>
          <a:prstGeom prst="rect">
            <a:avLst/>
          </a:prstGeom>
        </p:spPr>
        <p:txBody>
          <a:bodyPr/>
          <a:lstStyle/>
          <a:p>
            <a:r>
              <a:rPr lang="en-US"/>
              <a:t>The Power of PowerPoint | thepopp.com</a:t>
            </a:r>
          </a:p>
        </p:txBody>
      </p:sp>
      <p:sp>
        <p:nvSpPr>
          <p:cNvPr id="4" name="スライド番号プレースホルダー 3"/>
          <p:cNvSpPr>
            <a:spLocks noGrp="1"/>
          </p:cNvSpPr>
          <p:nvPr>
            <p:ph type="sldNum" sz="quarter" idx="11"/>
          </p:nvPr>
        </p:nvSpPr>
        <p:spPr/>
        <p:txBody>
          <a:bodyPr/>
          <a:lstStyle/>
          <a:p>
            <a:fld id="{387164BF-D67A-46C0-81D2-5BAF67C00C80}" type="slidenum">
              <a:rPr lang="en-US" smtClean="0"/>
              <a:pPr/>
              <a:t>‹#›</a:t>
            </a:fld>
            <a:endParaRPr lang="en-US"/>
          </a:p>
        </p:txBody>
      </p:sp>
      <p:sp>
        <p:nvSpPr>
          <p:cNvPr id="5" name="上矢印 4"/>
          <p:cNvSpPr/>
          <p:nvPr userDrawn="1"/>
        </p:nvSpPr>
        <p:spPr>
          <a:xfrm rot="3102645">
            <a:off x="12136692" y="687137"/>
            <a:ext cx="2477967" cy="6357058"/>
          </a:xfrm>
          <a:prstGeom prst="upArrow">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 name="二等辺三角形 5"/>
          <p:cNvSpPr/>
          <p:nvPr userDrawn="1"/>
        </p:nvSpPr>
        <p:spPr>
          <a:xfrm rot="13925698">
            <a:off x="3105362" y="5193539"/>
            <a:ext cx="874064" cy="5122276"/>
          </a:xfrm>
          <a:prstGeom prst="triangle">
            <a:avLst/>
          </a:prstGeom>
          <a:solidFill>
            <a:schemeClr val="accent1">
              <a:lumMod val="40000"/>
              <a:lumOff val="6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 name="正方形/長方形 6"/>
          <p:cNvSpPr/>
          <p:nvPr userDrawn="1"/>
        </p:nvSpPr>
        <p:spPr>
          <a:xfrm rot="19289162">
            <a:off x="4713645" y="5437249"/>
            <a:ext cx="6968744" cy="1093042"/>
          </a:xfrm>
          <a:prstGeom prst="rect">
            <a:avLst/>
          </a:prstGeom>
          <a:solidFill>
            <a:schemeClr val="accent1">
              <a:lumMod val="60000"/>
              <a:lumOff val="4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8" name="円/楕円 17"/>
          <p:cNvSpPr/>
          <p:nvPr userDrawn="1"/>
        </p:nvSpPr>
        <p:spPr>
          <a:xfrm>
            <a:off x="4257656" y="6155100"/>
            <a:ext cx="827903" cy="827903"/>
          </a:xfrm>
          <a:prstGeom prst="ellipse">
            <a:avLst/>
          </a:prstGeom>
          <a:solidFill>
            <a:schemeClr val="accent1"/>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a:t>1</a:t>
            </a:r>
            <a:endParaRPr kumimoji="1" lang="ja-JP" altLang="en-US"/>
          </a:p>
        </p:txBody>
      </p:sp>
      <p:sp>
        <p:nvSpPr>
          <p:cNvPr id="19" name="円/楕円 18"/>
          <p:cNvSpPr/>
          <p:nvPr userDrawn="1"/>
        </p:nvSpPr>
        <p:spPr>
          <a:xfrm>
            <a:off x="7370114" y="6322204"/>
            <a:ext cx="827903" cy="827903"/>
          </a:xfrm>
          <a:prstGeom prst="ellipse">
            <a:avLst/>
          </a:prstGeom>
          <a:solidFill>
            <a:schemeClr val="accent1"/>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a:t>2</a:t>
            </a:r>
            <a:endParaRPr kumimoji="1" lang="ja-JP" altLang="en-US"/>
          </a:p>
        </p:txBody>
      </p:sp>
      <p:sp>
        <p:nvSpPr>
          <p:cNvPr id="20" name="円/楕円 19"/>
          <p:cNvSpPr/>
          <p:nvPr userDrawn="1"/>
        </p:nvSpPr>
        <p:spPr>
          <a:xfrm>
            <a:off x="9555832" y="3685458"/>
            <a:ext cx="827903" cy="827903"/>
          </a:xfrm>
          <a:prstGeom prst="ellipse">
            <a:avLst/>
          </a:prstGeom>
          <a:solidFill>
            <a:schemeClr val="accent1"/>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a:t>3</a:t>
            </a:r>
            <a:endParaRPr kumimoji="1" lang="ja-JP" altLang="en-US"/>
          </a:p>
        </p:txBody>
      </p:sp>
      <p:sp>
        <p:nvSpPr>
          <p:cNvPr id="21" name="円/楕円 20"/>
          <p:cNvSpPr/>
          <p:nvPr userDrawn="1"/>
        </p:nvSpPr>
        <p:spPr>
          <a:xfrm>
            <a:off x="13375675" y="3608273"/>
            <a:ext cx="827903" cy="827903"/>
          </a:xfrm>
          <a:prstGeom prst="ellipse">
            <a:avLst/>
          </a:prstGeom>
          <a:solidFill>
            <a:schemeClr val="accent1"/>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a:t>4</a:t>
            </a:r>
            <a:endParaRPr kumimoji="1" lang="ja-JP" altLang="en-US"/>
          </a:p>
        </p:txBody>
      </p:sp>
      <p:sp>
        <p:nvSpPr>
          <p:cNvPr id="22" name="テキスト プレースホルダー 11"/>
          <p:cNvSpPr>
            <a:spLocks noGrp="1"/>
          </p:cNvSpPr>
          <p:nvPr>
            <p:ph type="body" sz="quarter" idx="18" hasCustomPrompt="1"/>
          </p:nvPr>
        </p:nvSpPr>
        <p:spPr>
          <a:xfrm>
            <a:off x="465695" y="4552800"/>
            <a:ext cx="4312026" cy="1625815"/>
          </a:xfrm>
        </p:spPr>
        <p:txBody>
          <a:bodyPr anchor="t">
            <a:noAutofit/>
          </a:bodyPr>
          <a:lstStyle>
            <a:lvl1pPr algn="l">
              <a:lnSpc>
                <a:spcPct val="120000"/>
              </a:lnSpc>
              <a:spcBef>
                <a:spcPts val="0"/>
              </a:spcBef>
              <a:defRPr sz="1800">
                <a:solidFill>
                  <a:schemeClr val="tx1"/>
                </a:solidFill>
                <a:latin typeface="+mn-lt"/>
              </a:defRPr>
            </a:lvl1pPr>
          </a:lstStyle>
          <a:p>
            <a:pPr lvl="0"/>
            <a:r>
              <a:rPr lang="en-US" altLang="ja-JP"/>
              <a:t>Text Here</a:t>
            </a:r>
            <a:endParaRPr lang="en-US"/>
          </a:p>
        </p:txBody>
      </p:sp>
      <p:sp>
        <p:nvSpPr>
          <p:cNvPr id="23" name="テキスト プレースホルダー 11"/>
          <p:cNvSpPr>
            <a:spLocks noGrp="1"/>
          </p:cNvSpPr>
          <p:nvPr>
            <p:ph type="body" sz="quarter" idx="19" hasCustomPrompt="1"/>
          </p:nvPr>
        </p:nvSpPr>
        <p:spPr>
          <a:xfrm>
            <a:off x="465695" y="4011540"/>
            <a:ext cx="4312026" cy="645023"/>
          </a:xfrm>
        </p:spPr>
        <p:txBody>
          <a:bodyPr anchor="b">
            <a:noAutofit/>
          </a:bodyPr>
          <a:lstStyle>
            <a:lvl1pPr algn="l">
              <a:lnSpc>
                <a:spcPct val="120000"/>
              </a:lnSpc>
              <a:defRPr sz="2400" spc="300">
                <a:solidFill>
                  <a:schemeClr val="accent1"/>
                </a:solidFill>
                <a:latin typeface="+mj-lt"/>
              </a:defRPr>
            </a:lvl1pPr>
          </a:lstStyle>
          <a:p>
            <a:pPr lvl="0"/>
            <a:r>
              <a:rPr lang="en-US" altLang="ja-JP"/>
              <a:t>TEXT HERE</a:t>
            </a:r>
            <a:endParaRPr lang="en-US"/>
          </a:p>
        </p:txBody>
      </p:sp>
      <p:sp>
        <p:nvSpPr>
          <p:cNvPr id="24" name="テキスト プレースホルダー 11"/>
          <p:cNvSpPr>
            <a:spLocks noGrp="1"/>
          </p:cNvSpPr>
          <p:nvPr>
            <p:ph type="body" sz="quarter" idx="20" hasCustomPrompt="1"/>
          </p:nvPr>
        </p:nvSpPr>
        <p:spPr>
          <a:xfrm>
            <a:off x="8333116" y="7110311"/>
            <a:ext cx="4312026" cy="1625815"/>
          </a:xfrm>
        </p:spPr>
        <p:txBody>
          <a:bodyPr anchor="t">
            <a:noAutofit/>
          </a:bodyPr>
          <a:lstStyle>
            <a:lvl1pPr algn="l">
              <a:lnSpc>
                <a:spcPct val="120000"/>
              </a:lnSpc>
              <a:spcBef>
                <a:spcPts val="0"/>
              </a:spcBef>
              <a:defRPr sz="1800">
                <a:solidFill>
                  <a:schemeClr val="tx1"/>
                </a:solidFill>
                <a:latin typeface="+mn-lt"/>
              </a:defRPr>
            </a:lvl1pPr>
          </a:lstStyle>
          <a:p>
            <a:pPr lvl="0"/>
            <a:r>
              <a:rPr lang="en-US" altLang="ja-JP"/>
              <a:t>Text Here</a:t>
            </a:r>
            <a:endParaRPr lang="en-US"/>
          </a:p>
        </p:txBody>
      </p:sp>
      <p:sp>
        <p:nvSpPr>
          <p:cNvPr id="25" name="テキスト プレースホルダー 11"/>
          <p:cNvSpPr>
            <a:spLocks noGrp="1"/>
          </p:cNvSpPr>
          <p:nvPr>
            <p:ph type="body" sz="quarter" idx="21" hasCustomPrompt="1"/>
          </p:nvPr>
        </p:nvSpPr>
        <p:spPr>
          <a:xfrm>
            <a:off x="8333116" y="6569051"/>
            <a:ext cx="4312026" cy="645023"/>
          </a:xfrm>
        </p:spPr>
        <p:txBody>
          <a:bodyPr anchor="b">
            <a:noAutofit/>
          </a:bodyPr>
          <a:lstStyle>
            <a:lvl1pPr algn="l">
              <a:lnSpc>
                <a:spcPct val="120000"/>
              </a:lnSpc>
              <a:defRPr sz="2400" spc="300">
                <a:solidFill>
                  <a:schemeClr val="accent1"/>
                </a:solidFill>
                <a:latin typeface="+mj-lt"/>
              </a:defRPr>
            </a:lvl1pPr>
          </a:lstStyle>
          <a:p>
            <a:pPr lvl="0"/>
            <a:r>
              <a:rPr lang="en-US" altLang="ja-JP"/>
              <a:t>TEXT HERE</a:t>
            </a:r>
            <a:endParaRPr lang="en-US"/>
          </a:p>
        </p:txBody>
      </p:sp>
      <p:sp>
        <p:nvSpPr>
          <p:cNvPr id="26" name="テキスト プレースホルダー 11"/>
          <p:cNvSpPr>
            <a:spLocks noGrp="1"/>
          </p:cNvSpPr>
          <p:nvPr>
            <p:ph type="body" sz="quarter" idx="22" hasCustomPrompt="1"/>
          </p:nvPr>
        </p:nvSpPr>
        <p:spPr>
          <a:xfrm>
            <a:off x="8648151" y="1634310"/>
            <a:ext cx="4312026" cy="1625815"/>
          </a:xfrm>
        </p:spPr>
        <p:txBody>
          <a:bodyPr anchor="t">
            <a:noAutofit/>
          </a:bodyPr>
          <a:lstStyle>
            <a:lvl1pPr algn="l">
              <a:lnSpc>
                <a:spcPct val="120000"/>
              </a:lnSpc>
              <a:spcBef>
                <a:spcPts val="0"/>
              </a:spcBef>
              <a:defRPr sz="1800">
                <a:solidFill>
                  <a:schemeClr val="tx1"/>
                </a:solidFill>
                <a:latin typeface="+mn-lt"/>
              </a:defRPr>
            </a:lvl1pPr>
          </a:lstStyle>
          <a:p>
            <a:pPr lvl="0"/>
            <a:r>
              <a:rPr lang="en-US" altLang="ja-JP"/>
              <a:t>Text Here</a:t>
            </a:r>
            <a:endParaRPr lang="en-US"/>
          </a:p>
        </p:txBody>
      </p:sp>
      <p:sp>
        <p:nvSpPr>
          <p:cNvPr id="27" name="テキスト プレースホルダー 11"/>
          <p:cNvSpPr>
            <a:spLocks noGrp="1"/>
          </p:cNvSpPr>
          <p:nvPr>
            <p:ph type="body" sz="quarter" idx="23" hasCustomPrompt="1"/>
          </p:nvPr>
        </p:nvSpPr>
        <p:spPr>
          <a:xfrm>
            <a:off x="8648151" y="1093050"/>
            <a:ext cx="4312026" cy="645023"/>
          </a:xfrm>
        </p:spPr>
        <p:txBody>
          <a:bodyPr anchor="b">
            <a:noAutofit/>
          </a:bodyPr>
          <a:lstStyle>
            <a:lvl1pPr algn="l">
              <a:lnSpc>
                <a:spcPct val="120000"/>
              </a:lnSpc>
              <a:defRPr sz="2400" spc="300">
                <a:solidFill>
                  <a:schemeClr val="accent1"/>
                </a:solidFill>
                <a:latin typeface="+mj-lt"/>
              </a:defRPr>
            </a:lvl1pPr>
          </a:lstStyle>
          <a:p>
            <a:pPr lvl="0"/>
            <a:r>
              <a:rPr lang="en-US" altLang="ja-JP"/>
              <a:t>TEXT HERE</a:t>
            </a:r>
            <a:endParaRPr lang="en-US"/>
          </a:p>
        </p:txBody>
      </p:sp>
      <p:sp>
        <p:nvSpPr>
          <p:cNvPr id="28" name="テキスト プレースホルダー 11"/>
          <p:cNvSpPr>
            <a:spLocks noGrp="1"/>
          </p:cNvSpPr>
          <p:nvPr>
            <p:ph type="body" sz="quarter" idx="24" hasCustomPrompt="1"/>
          </p:nvPr>
        </p:nvSpPr>
        <p:spPr>
          <a:xfrm>
            <a:off x="13517145" y="5144700"/>
            <a:ext cx="4312026" cy="1625815"/>
          </a:xfrm>
        </p:spPr>
        <p:txBody>
          <a:bodyPr anchor="t">
            <a:noAutofit/>
          </a:bodyPr>
          <a:lstStyle>
            <a:lvl1pPr algn="l">
              <a:lnSpc>
                <a:spcPct val="120000"/>
              </a:lnSpc>
              <a:spcBef>
                <a:spcPts val="0"/>
              </a:spcBef>
              <a:defRPr sz="1800">
                <a:solidFill>
                  <a:schemeClr val="tx1"/>
                </a:solidFill>
                <a:latin typeface="+mn-lt"/>
              </a:defRPr>
            </a:lvl1pPr>
          </a:lstStyle>
          <a:p>
            <a:pPr lvl="0"/>
            <a:r>
              <a:rPr lang="en-US" altLang="ja-JP"/>
              <a:t>Text Here</a:t>
            </a:r>
            <a:endParaRPr lang="en-US"/>
          </a:p>
        </p:txBody>
      </p:sp>
      <p:sp>
        <p:nvSpPr>
          <p:cNvPr id="29" name="テキスト プレースホルダー 11"/>
          <p:cNvSpPr>
            <a:spLocks noGrp="1"/>
          </p:cNvSpPr>
          <p:nvPr>
            <p:ph type="body" sz="quarter" idx="25" hasCustomPrompt="1"/>
          </p:nvPr>
        </p:nvSpPr>
        <p:spPr>
          <a:xfrm>
            <a:off x="13517145" y="4603440"/>
            <a:ext cx="4312026" cy="645023"/>
          </a:xfrm>
        </p:spPr>
        <p:txBody>
          <a:bodyPr anchor="b">
            <a:noAutofit/>
          </a:bodyPr>
          <a:lstStyle>
            <a:lvl1pPr algn="l">
              <a:lnSpc>
                <a:spcPct val="120000"/>
              </a:lnSpc>
              <a:defRPr sz="2400" spc="300">
                <a:solidFill>
                  <a:schemeClr val="accent1"/>
                </a:solidFill>
                <a:latin typeface="+mj-lt"/>
              </a:defRPr>
            </a:lvl1pPr>
          </a:lstStyle>
          <a:p>
            <a:pPr lvl="0"/>
            <a:r>
              <a:rPr lang="en-US" altLang="ja-JP"/>
              <a:t>TEXT HERE</a:t>
            </a:r>
            <a:endParaRPr lang="en-US"/>
          </a:p>
        </p:txBody>
      </p:sp>
      <p:cxnSp>
        <p:nvCxnSpPr>
          <p:cNvPr id="35" name="直線コネクタ 34"/>
          <p:cNvCxnSpPr/>
          <p:nvPr userDrawn="1"/>
        </p:nvCxnSpPr>
        <p:spPr>
          <a:xfrm flipH="1">
            <a:off x="7193" y="2791178"/>
            <a:ext cx="8012342"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6" name="テキスト プレースホルダー 11"/>
          <p:cNvSpPr>
            <a:spLocks noGrp="1"/>
          </p:cNvSpPr>
          <p:nvPr>
            <p:ph type="body" sz="quarter" idx="14" hasCustomPrompt="1"/>
          </p:nvPr>
        </p:nvSpPr>
        <p:spPr>
          <a:xfrm>
            <a:off x="586569" y="578034"/>
            <a:ext cx="6030670" cy="2213144"/>
          </a:xfrm>
        </p:spPr>
        <p:txBody>
          <a:bodyPr anchor="b">
            <a:noAutofit/>
          </a:bodyPr>
          <a:lstStyle>
            <a:lvl1pPr algn="l">
              <a:lnSpc>
                <a:spcPct val="100000"/>
              </a:lnSpc>
              <a:spcBef>
                <a:spcPts val="0"/>
              </a:spcBef>
              <a:defRPr sz="5400" spc="600" baseline="0">
                <a:solidFill>
                  <a:schemeClr val="accent1"/>
                </a:solidFill>
                <a:latin typeface="+mj-lt"/>
              </a:defRPr>
            </a:lvl1pPr>
          </a:lstStyle>
          <a:p>
            <a:pPr lvl="0"/>
            <a:r>
              <a:rPr lang="en-US" altLang="ja-JP"/>
              <a:t>TEXT HERE</a:t>
            </a:r>
            <a:endParaRPr lang="en-US"/>
          </a:p>
        </p:txBody>
      </p:sp>
    </p:spTree>
    <p:extLst>
      <p:ext uri="{BB962C8B-B14F-4D97-AF65-F5344CB8AC3E}">
        <p14:creationId xmlns:p14="http://schemas.microsoft.com/office/powerpoint/2010/main" val="242403833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4 Steps">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0"/>
          </p:nvPr>
        </p:nvSpPr>
        <p:spPr>
          <a:xfrm>
            <a:off x="9413236" y="9591367"/>
            <a:ext cx="7776864" cy="547688"/>
          </a:xfrm>
          <a:prstGeom prst="rect">
            <a:avLst/>
          </a:prstGeom>
        </p:spPr>
        <p:txBody>
          <a:bodyPr/>
          <a:lstStyle/>
          <a:p>
            <a:r>
              <a:rPr lang="en-US"/>
              <a:t>The Power of PowerPoint | thepopp.com</a:t>
            </a:r>
          </a:p>
        </p:txBody>
      </p:sp>
      <p:sp>
        <p:nvSpPr>
          <p:cNvPr id="4" name="スライド番号プレースホルダー 3"/>
          <p:cNvSpPr>
            <a:spLocks noGrp="1"/>
          </p:cNvSpPr>
          <p:nvPr>
            <p:ph type="sldNum" sz="quarter" idx="11"/>
          </p:nvPr>
        </p:nvSpPr>
        <p:spPr>
          <a:xfrm>
            <a:off x="17371930" y="9591367"/>
            <a:ext cx="907291" cy="547688"/>
          </a:xfrm>
        </p:spPr>
        <p:txBody>
          <a:bodyPr/>
          <a:lstStyle/>
          <a:p>
            <a:fld id="{387164BF-D67A-46C0-81D2-5BAF67C00C80}" type="slidenum">
              <a:rPr lang="en-US" smtClean="0"/>
              <a:pPr/>
              <a:t>‹#›</a:t>
            </a:fld>
            <a:endParaRPr lang="en-US"/>
          </a:p>
        </p:txBody>
      </p:sp>
      <p:sp>
        <p:nvSpPr>
          <p:cNvPr id="20" name="フローチャート: データ 19"/>
          <p:cNvSpPr/>
          <p:nvPr userDrawn="1"/>
        </p:nvSpPr>
        <p:spPr>
          <a:xfrm>
            <a:off x="3424072" y="2668224"/>
            <a:ext cx="5482939" cy="542301"/>
          </a:xfrm>
          <a:prstGeom prst="flowChartInputOutput">
            <a:avLst/>
          </a:prstGeom>
          <a:solidFill>
            <a:schemeClr val="bg2">
              <a:lumMod val="9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 name="平行四辺形 6"/>
          <p:cNvSpPr/>
          <p:nvPr userDrawn="1"/>
        </p:nvSpPr>
        <p:spPr>
          <a:xfrm flipH="1">
            <a:off x="405326" y="1093050"/>
            <a:ext cx="8487930" cy="1575175"/>
          </a:xfrm>
          <a:prstGeom prst="parallelogram">
            <a:avLst>
              <a:gd name="adj" fmla="val 45396"/>
            </a:avLst>
          </a:prstGeom>
          <a:solidFill>
            <a:schemeClr val="accent1">
              <a:lumMod val="20000"/>
              <a:lumOff val="8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6" name="平行四辺形 25"/>
          <p:cNvSpPr/>
          <p:nvPr userDrawn="1"/>
        </p:nvSpPr>
        <p:spPr>
          <a:xfrm flipH="1">
            <a:off x="3438677" y="3210525"/>
            <a:ext cx="8487930" cy="1575175"/>
          </a:xfrm>
          <a:prstGeom prst="parallelogram">
            <a:avLst>
              <a:gd name="adj" fmla="val 45396"/>
            </a:avLst>
          </a:prstGeom>
          <a:solidFill>
            <a:schemeClr val="accent1">
              <a:lumMod val="20000"/>
              <a:lumOff val="8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7" name="フローチャート: データ 26"/>
          <p:cNvSpPr/>
          <p:nvPr userDrawn="1"/>
        </p:nvSpPr>
        <p:spPr>
          <a:xfrm>
            <a:off x="6443668" y="4785700"/>
            <a:ext cx="5482939" cy="542301"/>
          </a:xfrm>
          <a:prstGeom prst="flowChartInputOutput">
            <a:avLst/>
          </a:prstGeom>
          <a:solidFill>
            <a:schemeClr val="bg2">
              <a:lumMod val="9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8" name="平行四辺形 27"/>
          <p:cNvSpPr/>
          <p:nvPr userDrawn="1"/>
        </p:nvSpPr>
        <p:spPr>
          <a:xfrm flipH="1">
            <a:off x="6465943" y="5328001"/>
            <a:ext cx="8487930" cy="1575175"/>
          </a:xfrm>
          <a:prstGeom prst="parallelogram">
            <a:avLst>
              <a:gd name="adj" fmla="val 45396"/>
            </a:avLst>
          </a:prstGeom>
          <a:solidFill>
            <a:schemeClr val="accent1">
              <a:lumMod val="20000"/>
              <a:lumOff val="8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9" name="フローチャート: データ 28"/>
          <p:cNvSpPr/>
          <p:nvPr userDrawn="1"/>
        </p:nvSpPr>
        <p:spPr>
          <a:xfrm>
            <a:off x="9470934" y="6903176"/>
            <a:ext cx="5482939" cy="542301"/>
          </a:xfrm>
          <a:prstGeom prst="flowChartInputOutput">
            <a:avLst/>
          </a:prstGeom>
          <a:solidFill>
            <a:schemeClr val="bg2">
              <a:lumMod val="9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0" name="平行四辺形 29"/>
          <p:cNvSpPr/>
          <p:nvPr userDrawn="1"/>
        </p:nvSpPr>
        <p:spPr>
          <a:xfrm flipH="1">
            <a:off x="9476256" y="7445477"/>
            <a:ext cx="8487930" cy="1575175"/>
          </a:xfrm>
          <a:prstGeom prst="parallelogram">
            <a:avLst>
              <a:gd name="adj" fmla="val 45396"/>
            </a:avLst>
          </a:prstGeom>
          <a:solidFill>
            <a:schemeClr val="accent1">
              <a:lumMod val="20000"/>
              <a:lumOff val="8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1" name="平行四辺形 30"/>
          <p:cNvSpPr/>
          <p:nvPr userDrawn="1"/>
        </p:nvSpPr>
        <p:spPr>
          <a:xfrm flipH="1">
            <a:off x="405326" y="1093050"/>
            <a:ext cx="2025226" cy="1575175"/>
          </a:xfrm>
          <a:prstGeom prst="parallelogram">
            <a:avLst>
              <a:gd name="adj" fmla="val 45396"/>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2" name="平行四辺形 31"/>
          <p:cNvSpPr/>
          <p:nvPr userDrawn="1"/>
        </p:nvSpPr>
        <p:spPr>
          <a:xfrm flipH="1">
            <a:off x="3438677" y="3210524"/>
            <a:ext cx="2025226" cy="1575175"/>
          </a:xfrm>
          <a:prstGeom prst="parallelogram">
            <a:avLst>
              <a:gd name="adj" fmla="val 45396"/>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3" name="平行四辺形 32"/>
          <p:cNvSpPr/>
          <p:nvPr userDrawn="1"/>
        </p:nvSpPr>
        <p:spPr>
          <a:xfrm flipH="1">
            <a:off x="6465943" y="5328000"/>
            <a:ext cx="2025226" cy="1575175"/>
          </a:xfrm>
          <a:prstGeom prst="parallelogram">
            <a:avLst>
              <a:gd name="adj" fmla="val 45396"/>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4" name="平行四辺形 33"/>
          <p:cNvSpPr/>
          <p:nvPr userDrawn="1"/>
        </p:nvSpPr>
        <p:spPr>
          <a:xfrm flipH="1">
            <a:off x="9470934" y="7445476"/>
            <a:ext cx="2025226" cy="1575175"/>
          </a:xfrm>
          <a:prstGeom prst="parallelogram">
            <a:avLst>
              <a:gd name="adj" fmla="val 45396"/>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5" name="テキスト プレースホルダー 11"/>
          <p:cNvSpPr>
            <a:spLocks noGrp="1"/>
          </p:cNvSpPr>
          <p:nvPr>
            <p:ph type="body" sz="quarter" idx="24" hasCustomPrompt="1"/>
          </p:nvPr>
        </p:nvSpPr>
        <p:spPr>
          <a:xfrm>
            <a:off x="960201" y="1269410"/>
            <a:ext cx="885286" cy="1215135"/>
          </a:xfrm>
        </p:spPr>
        <p:txBody>
          <a:bodyPr anchor="ctr">
            <a:noAutofit/>
          </a:bodyPr>
          <a:lstStyle>
            <a:lvl1pPr algn="ctr">
              <a:spcBef>
                <a:spcPts val="0"/>
              </a:spcBef>
              <a:defRPr sz="4800" spc="0">
                <a:solidFill>
                  <a:schemeClr val="bg1"/>
                </a:solidFill>
                <a:latin typeface="+mj-lt"/>
              </a:defRPr>
            </a:lvl1pPr>
          </a:lstStyle>
          <a:p>
            <a:pPr lvl="0"/>
            <a:r>
              <a:rPr lang="en-US" altLang="ja-JP"/>
              <a:t>0</a:t>
            </a:r>
            <a:endParaRPr lang="en-US"/>
          </a:p>
        </p:txBody>
      </p:sp>
      <p:sp>
        <p:nvSpPr>
          <p:cNvPr id="36" name="テキスト プレースホルダー 11"/>
          <p:cNvSpPr>
            <a:spLocks noGrp="1"/>
          </p:cNvSpPr>
          <p:nvPr>
            <p:ph type="body" sz="quarter" idx="25" hasCustomPrompt="1"/>
          </p:nvPr>
        </p:nvSpPr>
        <p:spPr>
          <a:xfrm>
            <a:off x="4008647" y="3383823"/>
            <a:ext cx="885286" cy="1215135"/>
          </a:xfrm>
        </p:spPr>
        <p:txBody>
          <a:bodyPr anchor="ctr">
            <a:noAutofit/>
          </a:bodyPr>
          <a:lstStyle>
            <a:lvl1pPr algn="ctr">
              <a:spcBef>
                <a:spcPts val="0"/>
              </a:spcBef>
              <a:defRPr sz="4800" spc="0">
                <a:solidFill>
                  <a:schemeClr val="bg1"/>
                </a:solidFill>
                <a:latin typeface="+mj-lt"/>
              </a:defRPr>
            </a:lvl1pPr>
          </a:lstStyle>
          <a:p>
            <a:pPr lvl="0"/>
            <a:r>
              <a:rPr lang="en-US" altLang="ja-JP"/>
              <a:t>0</a:t>
            </a:r>
            <a:endParaRPr lang="en-US"/>
          </a:p>
        </p:txBody>
      </p:sp>
      <p:sp>
        <p:nvSpPr>
          <p:cNvPr id="37" name="テキスト プレースホルダー 11"/>
          <p:cNvSpPr>
            <a:spLocks noGrp="1"/>
          </p:cNvSpPr>
          <p:nvPr>
            <p:ph type="body" sz="quarter" idx="26" hasCustomPrompt="1"/>
          </p:nvPr>
        </p:nvSpPr>
        <p:spPr>
          <a:xfrm>
            <a:off x="7035913" y="5501300"/>
            <a:ext cx="885286" cy="1215135"/>
          </a:xfrm>
        </p:spPr>
        <p:txBody>
          <a:bodyPr anchor="ctr">
            <a:noAutofit/>
          </a:bodyPr>
          <a:lstStyle>
            <a:lvl1pPr algn="ctr">
              <a:spcBef>
                <a:spcPts val="0"/>
              </a:spcBef>
              <a:defRPr sz="4800" spc="0">
                <a:solidFill>
                  <a:schemeClr val="bg1"/>
                </a:solidFill>
                <a:latin typeface="+mj-lt"/>
              </a:defRPr>
            </a:lvl1pPr>
          </a:lstStyle>
          <a:p>
            <a:pPr lvl="0"/>
            <a:r>
              <a:rPr lang="en-US" altLang="ja-JP"/>
              <a:t>0</a:t>
            </a:r>
            <a:endParaRPr lang="en-US"/>
          </a:p>
        </p:txBody>
      </p:sp>
      <p:sp>
        <p:nvSpPr>
          <p:cNvPr id="38" name="テキスト プレースホルダー 11"/>
          <p:cNvSpPr>
            <a:spLocks noGrp="1"/>
          </p:cNvSpPr>
          <p:nvPr>
            <p:ph type="body" sz="quarter" idx="27" hasCustomPrompt="1"/>
          </p:nvPr>
        </p:nvSpPr>
        <p:spPr>
          <a:xfrm>
            <a:off x="10040904" y="7618775"/>
            <a:ext cx="885286" cy="1215135"/>
          </a:xfrm>
        </p:spPr>
        <p:txBody>
          <a:bodyPr anchor="ctr">
            <a:noAutofit/>
          </a:bodyPr>
          <a:lstStyle>
            <a:lvl1pPr algn="ctr">
              <a:spcBef>
                <a:spcPts val="0"/>
              </a:spcBef>
              <a:defRPr sz="4800" spc="0">
                <a:solidFill>
                  <a:schemeClr val="bg1"/>
                </a:solidFill>
                <a:latin typeface="+mj-lt"/>
              </a:defRPr>
            </a:lvl1pPr>
          </a:lstStyle>
          <a:p>
            <a:pPr lvl="0"/>
            <a:r>
              <a:rPr lang="en-US" altLang="ja-JP"/>
              <a:t>0</a:t>
            </a:r>
            <a:endParaRPr lang="en-US"/>
          </a:p>
        </p:txBody>
      </p:sp>
      <p:sp>
        <p:nvSpPr>
          <p:cNvPr id="39" name="テキスト プレースホルダー 11"/>
          <p:cNvSpPr>
            <a:spLocks noGrp="1"/>
          </p:cNvSpPr>
          <p:nvPr>
            <p:ph type="body" sz="quarter" idx="28" hasCustomPrompt="1"/>
          </p:nvPr>
        </p:nvSpPr>
        <p:spPr>
          <a:xfrm>
            <a:off x="2167431" y="1002439"/>
            <a:ext cx="6120680" cy="848975"/>
          </a:xfrm>
        </p:spPr>
        <p:txBody>
          <a:bodyPr anchor="b">
            <a:noAutofit/>
          </a:bodyPr>
          <a:lstStyle>
            <a:lvl1pPr algn="l">
              <a:spcBef>
                <a:spcPts val="0"/>
              </a:spcBef>
              <a:defRPr sz="3600" spc="300">
                <a:solidFill>
                  <a:schemeClr val="accent1"/>
                </a:solidFill>
                <a:latin typeface="+mj-lt"/>
              </a:defRPr>
            </a:lvl1pPr>
          </a:lstStyle>
          <a:p>
            <a:pPr lvl="0"/>
            <a:r>
              <a:rPr lang="en-US" altLang="ja-JP"/>
              <a:t>TEXT HERE</a:t>
            </a:r>
            <a:endParaRPr lang="en-US"/>
          </a:p>
        </p:txBody>
      </p:sp>
      <p:sp>
        <p:nvSpPr>
          <p:cNvPr id="40" name="テキスト プレースホルダー 11"/>
          <p:cNvSpPr>
            <a:spLocks noGrp="1"/>
          </p:cNvSpPr>
          <p:nvPr>
            <p:ph type="body" sz="quarter" idx="29" hasCustomPrompt="1"/>
          </p:nvPr>
        </p:nvSpPr>
        <p:spPr>
          <a:xfrm>
            <a:off x="2438450" y="1723122"/>
            <a:ext cx="5972971" cy="945103"/>
          </a:xfrm>
        </p:spPr>
        <p:txBody>
          <a:bodyPr anchor="t">
            <a:noAutofit/>
          </a:bodyPr>
          <a:lstStyle>
            <a:lvl1pPr algn="l">
              <a:lnSpc>
                <a:spcPct val="120000"/>
              </a:lnSpc>
              <a:spcBef>
                <a:spcPts val="0"/>
              </a:spcBef>
              <a:defRPr sz="1800">
                <a:solidFill>
                  <a:schemeClr val="tx1"/>
                </a:solidFill>
                <a:latin typeface="+mn-lt"/>
              </a:defRPr>
            </a:lvl1pPr>
          </a:lstStyle>
          <a:p>
            <a:pPr lvl="0"/>
            <a:r>
              <a:rPr lang="en-US" altLang="ja-JP"/>
              <a:t>Text Here</a:t>
            </a:r>
            <a:endParaRPr lang="en-US"/>
          </a:p>
        </p:txBody>
      </p:sp>
      <p:sp>
        <p:nvSpPr>
          <p:cNvPr id="41" name="テキスト プレースホルダー 11"/>
          <p:cNvSpPr>
            <a:spLocks noGrp="1"/>
          </p:cNvSpPr>
          <p:nvPr>
            <p:ph type="body" sz="quarter" idx="30" hasCustomPrompt="1"/>
          </p:nvPr>
        </p:nvSpPr>
        <p:spPr>
          <a:xfrm>
            <a:off x="5219874" y="3119913"/>
            <a:ext cx="6120680" cy="848975"/>
          </a:xfrm>
        </p:spPr>
        <p:txBody>
          <a:bodyPr anchor="b">
            <a:noAutofit/>
          </a:bodyPr>
          <a:lstStyle>
            <a:lvl1pPr algn="l">
              <a:spcBef>
                <a:spcPts val="0"/>
              </a:spcBef>
              <a:defRPr sz="3600" spc="300">
                <a:solidFill>
                  <a:schemeClr val="accent1"/>
                </a:solidFill>
                <a:latin typeface="+mj-lt"/>
              </a:defRPr>
            </a:lvl1pPr>
          </a:lstStyle>
          <a:p>
            <a:pPr lvl="0"/>
            <a:r>
              <a:rPr lang="en-US" altLang="ja-JP"/>
              <a:t>TEXT HERE</a:t>
            </a:r>
            <a:endParaRPr lang="en-US"/>
          </a:p>
        </p:txBody>
      </p:sp>
      <p:sp>
        <p:nvSpPr>
          <p:cNvPr id="42" name="テキスト プレースホルダー 11"/>
          <p:cNvSpPr>
            <a:spLocks noGrp="1"/>
          </p:cNvSpPr>
          <p:nvPr>
            <p:ph type="body" sz="quarter" idx="31" hasCustomPrompt="1"/>
          </p:nvPr>
        </p:nvSpPr>
        <p:spPr>
          <a:xfrm>
            <a:off x="5490893" y="3840596"/>
            <a:ext cx="5972971" cy="945103"/>
          </a:xfrm>
        </p:spPr>
        <p:txBody>
          <a:bodyPr anchor="t">
            <a:noAutofit/>
          </a:bodyPr>
          <a:lstStyle>
            <a:lvl1pPr algn="l">
              <a:lnSpc>
                <a:spcPct val="120000"/>
              </a:lnSpc>
              <a:defRPr sz="1800">
                <a:solidFill>
                  <a:schemeClr val="tx1"/>
                </a:solidFill>
                <a:latin typeface="+mn-lt"/>
              </a:defRPr>
            </a:lvl1pPr>
          </a:lstStyle>
          <a:p>
            <a:pPr lvl="0"/>
            <a:r>
              <a:rPr lang="en-US" altLang="ja-JP"/>
              <a:t>Text Here</a:t>
            </a:r>
            <a:endParaRPr lang="en-US"/>
          </a:p>
        </p:txBody>
      </p:sp>
      <p:sp>
        <p:nvSpPr>
          <p:cNvPr id="43" name="テキスト プレースホルダー 11"/>
          <p:cNvSpPr>
            <a:spLocks noGrp="1"/>
          </p:cNvSpPr>
          <p:nvPr>
            <p:ph type="body" sz="quarter" idx="32" hasCustomPrompt="1"/>
          </p:nvPr>
        </p:nvSpPr>
        <p:spPr>
          <a:xfrm>
            <a:off x="8206875" y="5237390"/>
            <a:ext cx="6120680" cy="848975"/>
          </a:xfrm>
        </p:spPr>
        <p:txBody>
          <a:bodyPr anchor="b">
            <a:noAutofit/>
          </a:bodyPr>
          <a:lstStyle>
            <a:lvl1pPr algn="l">
              <a:spcBef>
                <a:spcPts val="0"/>
              </a:spcBef>
              <a:defRPr sz="3600" spc="300">
                <a:solidFill>
                  <a:schemeClr val="accent1"/>
                </a:solidFill>
                <a:latin typeface="+mj-lt"/>
              </a:defRPr>
            </a:lvl1pPr>
          </a:lstStyle>
          <a:p>
            <a:pPr lvl="0"/>
            <a:r>
              <a:rPr lang="en-US" altLang="ja-JP"/>
              <a:t>TEXT HERE</a:t>
            </a:r>
            <a:endParaRPr lang="en-US"/>
          </a:p>
        </p:txBody>
      </p:sp>
      <p:sp>
        <p:nvSpPr>
          <p:cNvPr id="44" name="テキスト プレースホルダー 11"/>
          <p:cNvSpPr>
            <a:spLocks noGrp="1"/>
          </p:cNvSpPr>
          <p:nvPr>
            <p:ph type="body" sz="quarter" idx="33" hasCustomPrompt="1"/>
          </p:nvPr>
        </p:nvSpPr>
        <p:spPr>
          <a:xfrm>
            <a:off x="8477894" y="5958073"/>
            <a:ext cx="5972971" cy="945103"/>
          </a:xfrm>
        </p:spPr>
        <p:txBody>
          <a:bodyPr anchor="t">
            <a:noAutofit/>
          </a:bodyPr>
          <a:lstStyle>
            <a:lvl1pPr algn="l">
              <a:lnSpc>
                <a:spcPct val="120000"/>
              </a:lnSpc>
              <a:defRPr sz="1800">
                <a:solidFill>
                  <a:schemeClr val="tx1"/>
                </a:solidFill>
                <a:latin typeface="+mn-lt"/>
              </a:defRPr>
            </a:lvl1pPr>
          </a:lstStyle>
          <a:p>
            <a:pPr lvl="0"/>
            <a:r>
              <a:rPr lang="en-US" altLang="ja-JP"/>
              <a:t>Text Here</a:t>
            </a:r>
            <a:endParaRPr lang="en-US"/>
          </a:p>
        </p:txBody>
      </p:sp>
      <p:sp>
        <p:nvSpPr>
          <p:cNvPr id="45" name="テキスト プレースホルダー 11"/>
          <p:cNvSpPr>
            <a:spLocks noGrp="1"/>
          </p:cNvSpPr>
          <p:nvPr>
            <p:ph type="body" sz="quarter" idx="34" hasCustomPrompt="1"/>
          </p:nvPr>
        </p:nvSpPr>
        <p:spPr>
          <a:xfrm>
            <a:off x="11225141" y="7354865"/>
            <a:ext cx="6120680" cy="848975"/>
          </a:xfrm>
        </p:spPr>
        <p:txBody>
          <a:bodyPr anchor="b">
            <a:noAutofit/>
          </a:bodyPr>
          <a:lstStyle>
            <a:lvl1pPr algn="l">
              <a:spcBef>
                <a:spcPts val="0"/>
              </a:spcBef>
              <a:defRPr sz="3600" spc="300">
                <a:solidFill>
                  <a:schemeClr val="accent1"/>
                </a:solidFill>
                <a:latin typeface="+mj-lt"/>
              </a:defRPr>
            </a:lvl1pPr>
          </a:lstStyle>
          <a:p>
            <a:pPr lvl="0"/>
            <a:r>
              <a:rPr lang="en-US" altLang="ja-JP"/>
              <a:t>TEXT HERE</a:t>
            </a:r>
            <a:endParaRPr lang="en-US"/>
          </a:p>
        </p:txBody>
      </p:sp>
      <p:sp>
        <p:nvSpPr>
          <p:cNvPr id="46" name="テキスト プレースホルダー 11"/>
          <p:cNvSpPr>
            <a:spLocks noGrp="1"/>
          </p:cNvSpPr>
          <p:nvPr>
            <p:ph type="body" sz="quarter" idx="35" hasCustomPrompt="1"/>
          </p:nvPr>
        </p:nvSpPr>
        <p:spPr>
          <a:xfrm>
            <a:off x="11496160" y="8075548"/>
            <a:ext cx="5972971" cy="945103"/>
          </a:xfrm>
        </p:spPr>
        <p:txBody>
          <a:bodyPr anchor="t">
            <a:noAutofit/>
          </a:bodyPr>
          <a:lstStyle>
            <a:lvl1pPr algn="l">
              <a:lnSpc>
                <a:spcPct val="120000"/>
              </a:lnSpc>
              <a:defRPr sz="1800">
                <a:solidFill>
                  <a:schemeClr val="tx1"/>
                </a:solidFill>
                <a:latin typeface="+mn-lt"/>
              </a:defRPr>
            </a:lvl1pPr>
          </a:lstStyle>
          <a:p>
            <a:pPr lvl="0"/>
            <a:r>
              <a:rPr lang="en-US" altLang="ja-JP"/>
              <a:t>Text Here</a:t>
            </a:r>
            <a:endParaRPr lang="en-US"/>
          </a:p>
        </p:txBody>
      </p:sp>
      <p:sp>
        <p:nvSpPr>
          <p:cNvPr id="47" name="テキスト プレースホルダー 11"/>
          <p:cNvSpPr>
            <a:spLocks noGrp="1"/>
          </p:cNvSpPr>
          <p:nvPr>
            <p:ph type="body" sz="quarter" idx="14" hasCustomPrompt="1"/>
          </p:nvPr>
        </p:nvSpPr>
        <p:spPr>
          <a:xfrm>
            <a:off x="630069" y="5671751"/>
            <a:ext cx="6088231" cy="2090619"/>
          </a:xfrm>
        </p:spPr>
        <p:txBody>
          <a:bodyPr anchor="b">
            <a:noAutofit/>
          </a:bodyPr>
          <a:lstStyle>
            <a:lvl1pPr algn="l">
              <a:spcBef>
                <a:spcPts val="0"/>
              </a:spcBef>
              <a:defRPr sz="5400" spc="1500" baseline="0">
                <a:solidFill>
                  <a:schemeClr val="accent1"/>
                </a:solidFill>
                <a:latin typeface="+mj-lt"/>
              </a:defRPr>
            </a:lvl1pPr>
          </a:lstStyle>
          <a:p>
            <a:pPr lvl="0"/>
            <a:r>
              <a:rPr lang="en-US" altLang="ja-JP"/>
              <a:t>TEXT HERE</a:t>
            </a:r>
          </a:p>
        </p:txBody>
      </p:sp>
      <p:sp>
        <p:nvSpPr>
          <p:cNvPr id="48" name="テキスト プレースホルダー 11"/>
          <p:cNvSpPr>
            <a:spLocks noGrp="1"/>
          </p:cNvSpPr>
          <p:nvPr>
            <p:ph type="body" sz="quarter" idx="15" hasCustomPrompt="1"/>
          </p:nvPr>
        </p:nvSpPr>
        <p:spPr>
          <a:xfrm>
            <a:off x="630069" y="7798795"/>
            <a:ext cx="7658042" cy="1575175"/>
          </a:xfrm>
        </p:spPr>
        <p:txBody>
          <a:bodyPr anchor="t">
            <a:noAutofit/>
          </a:bodyPr>
          <a:lstStyle>
            <a:lvl1pPr algn="l">
              <a:lnSpc>
                <a:spcPct val="120000"/>
              </a:lnSpc>
              <a:defRPr sz="2400">
                <a:solidFill>
                  <a:schemeClr val="tx1"/>
                </a:solidFill>
                <a:latin typeface="+mn-lt"/>
              </a:defRPr>
            </a:lvl1pPr>
          </a:lstStyle>
          <a:p>
            <a:pPr lvl="0"/>
            <a:r>
              <a:rPr lang="en-US" altLang="ja-JP"/>
              <a:t>Text Here</a:t>
            </a:r>
            <a:endParaRPr lang="en-US"/>
          </a:p>
        </p:txBody>
      </p:sp>
      <p:cxnSp>
        <p:nvCxnSpPr>
          <p:cNvPr id="49" name="直線コネクタ 48"/>
          <p:cNvCxnSpPr/>
          <p:nvPr userDrawn="1"/>
        </p:nvCxnSpPr>
        <p:spPr>
          <a:xfrm>
            <a:off x="0" y="7708785"/>
            <a:ext cx="8288111"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69505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0 Images">
    <p:spTree>
      <p:nvGrpSpPr>
        <p:cNvPr id="1" name=""/>
        <p:cNvGrpSpPr/>
        <p:nvPr/>
      </p:nvGrpSpPr>
      <p:grpSpPr>
        <a:xfrm>
          <a:off x="0" y="0"/>
          <a:ext cx="0" cy="0"/>
          <a:chOff x="0" y="0"/>
          <a:chExt cx="0" cy="0"/>
        </a:xfrm>
      </p:grpSpPr>
      <p:sp>
        <p:nvSpPr>
          <p:cNvPr id="15" name="正方形/長方形 14"/>
          <p:cNvSpPr/>
          <p:nvPr userDrawn="1"/>
        </p:nvSpPr>
        <p:spPr>
          <a:xfrm>
            <a:off x="0" y="0"/>
            <a:ext cx="18286413" cy="10287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 name="図プレースホルダー 5"/>
          <p:cNvSpPr>
            <a:spLocks noGrp="1"/>
          </p:cNvSpPr>
          <p:nvPr>
            <p:ph type="pic" sz="quarter" idx="12" hasCustomPrompt="1"/>
          </p:nvPr>
        </p:nvSpPr>
        <p:spPr>
          <a:xfrm>
            <a:off x="38182" y="43542"/>
            <a:ext cx="3600000" cy="3600000"/>
          </a:xfrm>
          <a:solidFill>
            <a:schemeClr val="accent1">
              <a:lumMod val="40000"/>
              <a:lumOff val="60000"/>
            </a:schemeClr>
          </a:solidFill>
        </p:spPr>
        <p:txBody>
          <a:bodyPr/>
          <a:lstStyle>
            <a:lvl1pPr>
              <a:defRPr sz="1800"/>
            </a:lvl1pPr>
          </a:lstStyle>
          <a:p>
            <a:r>
              <a:rPr kumimoji="1" lang="en-US" altLang="ja-JP"/>
              <a:t>Add an image</a:t>
            </a:r>
            <a:endParaRPr kumimoji="1" lang="ja-JP" altLang="en-US"/>
          </a:p>
        </p:txBody>
      </p:sp>
      <p:sp>
        <p:nvSpPr>
          <p:cNvPr id="4" name="図プレースホルダー 5"/>
          <p:cNvSpPr>
            <a:spLocks noGrp="1"/>
          </p:cNvSpPr>
          <p:nvPr>
            <p:ph type="pic" sz="quarter" idx="13" hasCustomPrompt="1"/>
          </p:nvPr>
        </p:nvSpPr>
        <p:spPr>
          <a:xfrm>
            <a:off x="3687753" y="43542"/>
            <a:ext cx="3600000" cy="3600000"/>
          </a:xfrm>
          <a:solidFill>
            <a:schemeClr val="accent1"/>
          </a:solidFill>
        </p:spPr>
        <p:txBody>
          <a:bodyPr>
            <a:normAutofit/>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sz="1800"/>
            </a:lvl1pPr>
          </a:lstStyle>
          <a:p>
            <a:r>
              <a:rPr kumimoji="1" lang="en-US" altLang="ja-JP"/>
              <a:t>Add an image</a:t>
            </a:r>
            <a:endParaRPr kumimoji="1" lang="ja-JP" altLang="en-US"/>
          </a:p>
          <a:p>
            <a:endParaRPr kumimoji="1" lang="ja-JP" altLang="en-US"/>
          </a:p>
        </p:txBody>
      </p:sp>
      <p:sp>
        <p:nvSpPr>
          <p:cNvPr id="5" name="図プレースホルダー 5"/>
          <p:cNvSpPr>
            <a:spLocks noGrp="1"/>
          </p:cNvSpPr>
          <p:nvPr>
            <p:ph type="pic" sz="quarter" idx="14" hasCustomPrompt="1"/>
          </p:nvPr>
        </p:nvSpPr>
        <p:spPr>
          <a:xfrm>
            <a:off x="7337324" y="43542"/>
            <a:ext cx="3600000" cy="3600000"/>
          </a:xfrm>
          <a:solidFill>
            <a:schemeClr val="accent1">
              <a:lumMod val="75000"/>
            </a:schemeClr>
          </a:solidFill>
        </p:spPr>
        <p:txBody>
          <a:bodyPr>
            <a:normAutofit/>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sz="1800"/>
            </a:lvl1pPr>
          </a:lstStyle>
          <a:p>
            <a:r>
              <a:rPr kumimoji="1" lang="en-US" altLang="ja-JP"/>
              <a:t>Add an image</a:t>
            </a:r>
            <a:endParaRPr kumimoji="1" lang="ja-JP" altLang="en-US"/>
          </a:p>
          <a:p>
            <a:endParaRPr kumimoji="1" lang="ja-JP" altLang="en-US"/>
          </a:p>
        </p:txBody>
      </p:sp>
      <p:sp>
        <p:nvSpPr>
          <p:cNvPr id="6" name="図プレースホルダー 5"/>
          <p:cNvSpPr>
            <a:spLocks noGrp="1"/>
          </p:cNvSpPr>
          <p:nvPr>
            <p:ph type="pic" sz="quarter" idx="15" hasCustomPrompt="1"/>
          </p:nvPr>
        </p:nvSpPr>
        <p:spPr>
          <a:xfrm>
            <a:off x="10988185" y="43542"/>
            <a:ext cx="3600000" cy="3600000"/>
          </a:xfrm>
          <a:solidFill>
            <a:schemeClr val="accent1"/>
          </a:solidFill>
        </p:spPr>
        <p:txBody>
          <a:bodyPr>
            <a:normAutofit/>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sz="1800"/>
            </a:lvl1pPr>
          </a:lstStyle>
          <a:p>
            <a:r>
              <a:rPr kumimoji="1" lang="en-US" altLang="ja-JP"/>
              <a:t>Add an image</a:t>
            </a:r>
            <a:endParaRPr kumimoji="1" lang="ja-JP" altLang="en-US"/>
          </a:p>
          <a:p>
            <a:endParaRPr kumimoji="1" lang="ja-JP" altLang="en-US"/>
          </a:p>
        </p:txBody>
      </p:sp>
      <p:sp>
        <p:nvSpPr>
          <p:cNvPr id="7" name="図プレースホルダー 5"/>
          <p:cNvSpPr>
            <a:spLocks noGrp="1"/>
          </p:cNvSpPr>
          <p:nvPr>
            <p:ph type="pic" sz="quarter" idx="16" hasCustomPrompt="1"/>
          </p:nvPr>
        </p:nvSpPr>
        <p:spPr>
          <a:xfrm>
            <a:off x="14636467" y="43542"/>
            <a:ext cx="3600000" cy="3600000"/>
          </a:xfrm>
          <a:solidFill>
            <a:schemeClr val="accent1">
              <a:lumMod val="20000"/>
              <a:lumOff val="80000"/>
            </a:schemeClr>
          </a:solidFill>
        </p:spPr>
        <p:txBody>
          <a:bodyPr>
            <a:normAutofit/>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sz="1800"/>
            </a:lvl1pPr>
          </a:lstStyle>
          <a:p>
            <a:r>
              <a:rPr kumimoji="1" lang="en-US" altLang="ja-JP"/>
              <a:t>Add an image</a:t>
            </a:r>
            <a:endParaRPr kumimoji="1" lang="ja-JP" altLang="en-US"/>
          </a:p>
          <a:p>
            <a:endParaRPr kumimoji="1" lang="ja-JP" altLang="en-US"/>
          </a:p>
        </p:txBody>
      </p:sp>
      <p:sp>
        <p:nvSpPr>
          <p:cNvPr id="8" name="図プレースホルダー 5"/>
          <p:cNvSpPr>
            <a:spLocks noGrp="1"/>
          </p:cNvSpPr>
          <p:nvPr>
            <p:ph type="pic" sz="quarter" idx="17" hasCustomPrompt="1"/>
          </p:nvPr>
        </p:nvSpPr>
        <p:spPr>
          <a:xfrm>
            <a:off x="35931" y="6628665"/>
            <a:ext cx="3600000" cy="3600000"/>
          </a:xfrm>
          <a:solidFill>
            <a:schemeClr val="accent1"/>
          </a:solidFill>
        </p:spPr>
        <p:txBody>
          <a:bodyPr/>
          <a:lstStyle>
            <a:lvl1pPr>
              <a:defRPr sz="1800"/>
            </a:lvl1pPr>
          </a:lstStyle>
          <a:p>
            <a:r>
              <a:rPr kumimoji="1" lang="en-US" altLang="ja-JP"/>
              <a:t>Add an image</a:t>
            </a:r>
            <a:endParaRPr kumimoji="1" lang="ja-JP" altLang="en-US"/>
          </a:p>
        </p:txBody>
      </p:sp>
      <p:sp>
        <p:nvSpPr>
          <p:cNvPr id="9" name="図プレースホルダー 5"/>
          <p:cNvSpPr>
            <a:spLocks noGrp="1"/>
          </p:cNvSpPr>
          <p:nvPr>
            <p:ph type="pic" sz="quarter" idx="18" hasCustomPrompt="1"/>
          </p:nvPr>
        </p:nvSpPr>
        <p:spPr>
          <a:xfrm>
            <a:off x="3685502" y="6628665"/>
            <a:ext cx="3600000" cy="3600000"/>
          </a:xfrm>
          <a:solidFill>
            <a:schemeClr val="accent1">
              <a:lumMod val="50000"/>
            </a:schemeClr>
          </a:solidFill>
        </p:spPr>
        <p:txBody>
          <a:bodyPr>
            <a:normAutofit/>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sz="1800"/>
            </a:lvl1pPr>
          </a:lstStyle>
          <a:p>
            <a:r>
              <a:rPr kumimoji="1" lang="en-US" altLang="ja-JP"/>
              <a:t>Add an image</a:t>
            </a:r>
            <a:endParaRPr kumimoji="1" lang="ja-JP" altLang="en-US"/>
          </a:p>
          <a:p>
            <a:endParaRPr kumimoji="1" lang="ja-JP" altLang="en-US"/>
          </a:p>
        </p:txBody>
      </p:sp>
      <p:sp>
        <p:nvSpPr>
          <p:cNvPr id="10" name="図プレースホルダー 5"/>
          <p:cNvSpPr>
            <a:spLocks noGrp="1"/>
          </p:cNvSpPr>
          <p:nvPr>
            <p:ph type="pic" sz="quarter" idx="19" hasCustomPrompt="1"/>
          </p:nvPr>
        </p:nvSpPr>
        <p:spPr>
          <a:xfrm>
            <a:off x="7335073" y="6628665"/>
            <a:ext cx="3600000" cy="3600000"/>
          </a:xfrm>
          <a:solidFill>
            <a:schemeClr val="accent1">
              <a:lumMod val="60000"/>
              <a:lumOff val="40000"/>
            </a:schemeClr>
          </a:solidFill>
        </p:spPr>
        <p:txBody>
          <a:bodyPr>
            <a:normAutofit/>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sz="1800"/>
            </a:lvl1pPr>
          </a:lstStyle>
          <a:p>
            <a:r>
              <a:rPr kumimoji="1" lang="en-US" altLang="ja-JP"/>
              <a:t>Add an image</a:t>
            </a:r>
            <a:endParaRPr kumimoji="1" lang="ja-JP" altLang="en-US"/>
          </a:p>
          <a:p>
            <a:endParaRPr kumimoji="1" lang="ja-JP" altLang="en-US"/>
          </a:p>
        </p:txBody>
      </p:sp>
      <p:sp>
        <p:nvSpPr>
          <p:cNvPr id="11" name="図プレースホルダー 5"/>
          <p:cNvSpPr>
            <a:spLocks noGrp="1"/>
          </p:cNvSpPr>
          <p:nvPr>
            <p:ph type="pic" sz="quarter" idx="20" hasCustomPrompt="1"/>
          </p:nvPr>
        </p:nvSpPr>
        <p:spPr>
          <a:xfrm>
            <a:off x="10985934" y="6628665"/>
            <a:ext cx="3600000" cy="3600000"/>
          </a:xfrm>
          <a:solidFill>
            <a:schemeClr val="accent1">
              <a:lumMod val="50000"/>
            </a:schemeClr>
          </a:solidFill>
        </p:spPr>
        <p:txBody>
          <a:bodyPr>
            <a:normAutofit/>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sz="1800"/>
            </a:lvl1pPr>
          </a:lstStyle>
          <a:p>
            <a:r>
              <a:rPr kumimoji="1" lang="en-US" altLang="ja-JP"/>
              <a:t>Add an image</a:t>
            </a:r>
            <a:endParaRPr kumimoji="1" lang="ja-JP" altLang="en-US"/>
          </a:p>
          <a:p>
            <a:endParaRPr kumimoji="1" lang="ja-JP" altLang="en-US"/>
          </a:p>
        </p:txBody>
      </p:sp>
      <p:sp>
        <p:nvSpPr>
          <p:cNvPr id="12" name="図プレースホルダー 5"/>
          <p:cNvSpPr>
            <a:spLocks noGrp="1"/>
          </p:cNvSpPr>
          <p:nvPr>
            <p:ph type="pic" sz="quarter" idx="21" hasCustomPrompt="1"/>
          </p:nvPr>
        </p:nvSpPr>
        <p:spPr>
          <a:xfrm>
            <a:off x="14634216" y="6628665"/>
            <a:ext cx="3600000" cy="3600000"/>
          </a:xfrm>
          <a:solidFill>
            <a:schemeClr val="accent1"/>
          </a:solidFill>
        </p:spPr>
        <p:txBody>
          <a:bodyPr>
            <a:normAutofit/>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sz="1800"/>
            </a:lvl1pPr>
          </a:lstStyle>
          <a:p>
            <a:r>
              <a:rPr kumimoji="1" lang="en-US" altLang="ja-JP"/>
              <a:t>Add an image</a:t>
            </a:r>
            <a:endParaRPr kumimoji="1" lang="ja-JP" altLang="en-US"/>
          </a:p>
          <a:p>
            <a:endParaRPr kumimoji="1" lang="ja-JP" altLang="en-US"/>
          </a:p>
        </p:txBody>
      </p:sp>
      <p:sp>
        <p:nvSpPr>
          <p:cNvPr id="13" name="テキスト プレースホルダー 11"/>
          <p:cNvSpPr>
            <a:spLocks noGrp="1"/>
          </p:cNvSpPr>
          <p:nvPr>
            <p:ph type="body" sz="quarter" idx="22" hasCustomPrompt="1"/>
          </p:nvPr>
        </p:nvSpPr>
        <p:spPr>
          <a:xfrm>
            <a:off x="1222326" y="4018375"/>
            <a:ext cx="15841760" cy="1088019"/>
          </a:xfrm>
        </p:spPr>
        <p:txBody>
          <a:bodyPr anchor="b">
            <a:noAutofit/>
          </a:bodyPr>
          <a:lstStyle>
            <a:lvl1pPr algn="ctr">
              <a:lnSpc>
                <a:spcPct val="100000"/>
              </a:lnSpc>
              <a:spcBef>
                <a:spcPts val="0"/>
              </a:spcBef>
              <a:defRPr sz="5400" spc="600" baseline="0">
                <a:solidFill>
                  <a:schemeClr val="accent1"/>
                </a:solidFill>
                <a:latin typeface="+mj-lt"/>
              </a:defRPr>
            </a:lvl1pPr>
          </a:lstStyle>
          <a:p>
            <a:pPr lvl="0"/>
            <a:r>
              <a:rPr lang="en-US" altLang="ja-JP"/>
              <a:t>TEXT HERE</a:t>
            </a:r>
            <a:endParaRPr lang="en-US"/>
          </a:p>
        </p:txBody>
      </p:sp>
      <p:sp>
        <p:nvSpPr>
          <p:cNvPr id="14" name="テキスト プレースホルダー 11"/>
          <p:cNvSpPr>
            <a:spLocks noGrp="1"/>
          </p:cNvSpPr>
          <p:nvPr>
            <p:ph type="body" sz="quarter" idx="23" hasCustomPrompt="1"/>
          </p:nvPr>
        </p:nvSpPr>
        <p:spPr>
          <a:xfrm>
            <a:off x="1222327" y="5233510"/>
            <a:ext cx="15841760" cy="1080120"/>
          </a:xfrm>
        </p:spPr>
        <p:txBody>
          <a:bodyPr anchor="t">
            <a:noAutofit/>
          </a:bodyPr>
          <a:lstStyle>
            <a:lvl1pPr algn="ctr">
              <a:lnSpc>
                <a:spcPct val="120000"/>
              </a:lnSpc>
              <a:spcBef>
                <a:spcPts val="0"/>
              </a:spcBef>
              <a:defRPr sz="2000">
                <a:solidFill>
                  <a:schemeClr val="tx1"/>
                </a:solidFill>
                <a:latin typeface="+mn-lt"/>
              </a:defRPr>
            </a:lvl1pPr>
          </a:lstStyle>
          <a:p>
            <a:pPr lvl="0"/>
            <a:r>
              <a:rPr lang="en-US" altLang="ja-JP"/>
              <a:t>Text Here</a:t>
            </a:r>
          </a:p>
        </p:txBody>
      </p:sp>
    </p:spTree>
    <p:extLst>
      <p:ext uri="{BB962C8B-B14F-4D97-AF65-F5344CB8AC3E}">
        <p14:creationId xmlns:p14="http://schemas.microsoft.com/office/powerpoint/2010/main" val="173965659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_4 Steps">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0"/>
          </p:nvPr>
        </p:nvSpPr>
        <p:spPr>
          <a:xfrm>
            <a:off x="9413236" y="9591367"/>
            <a:ext cx="7776864" cy="547688"/>
          </a:xfrm>
          <a:prstGeom prst="rect">
            <a:avLst/>
          </a:prstGeom>
        </p:spPr>
        <p:txBody>
          <a:bodyPr/>
          <a:lstStyle/>
          <a:p>
            <a:r>
              <a:rPr lang="en-US"/>
              <a:t>The Power of PowerPoint | thepopp.com</a:t>
            </a:r>
          </a:p>
        </p:txBody>
      </p:sp>
      <p:sp>
        <p:nvSpPr>
          <p:cNvPr id="4" name="スライド番号プレースホルダー 3"/>
          <p:cNvSpPr>
            <a:spLocks noGrp="1"/>
          </p:cNvSpPr>
          <p:nvPr>
            <p:ph type="sldNum" sz="quarter" idx="11"/>
          </p:nvPr>
        </p:nvSpPr>
        <p:spPr>
          <a:xfrm>
            <a:off x="17371930" y="9591367"/>
            <a:ext cx="907291" cy="547688"/>
          </a:xfrm>
        </p:spPr>
        <p:txBody>
          <a:bodyPr/>
          <a:lstStyle/>
          <a:p>
            <a:fld id="{387164BF-D67A-46C0-81D2-5BAF67C00C80}" type="slidenum">
              <a:rPr lang="en-US" smtClean="0"/>
              <a:pPr/>
              <a:t>‹#›</a:t>
            </a:fld>
            <a:endParaRPr lang="en-US"/>
          </a:p>
        </p:txBody>
      </p:sp>
      <p:sp>
        <p:nvSpPr>
          <p:cNvPr id="20" name="フローチャート: データ 19"/>
          <p:cNvSpPr/>
          <p:nvPr userDrawn="1"/>
        </p:nvSpPr>
        <p:spPr>
          <a:xfrm>
            <a:off x="3424072" y="2668224"/>
            <a:ext cx="5482939" cy="542301"/>
          </a:xfrm>
          <a:prstGeom prst="flowChartInputOutput">
            <a:avLst/>
          </a:prstGeom>
          <a:solidFill>
            <a:schemeClr val="bg2">
              <a:lumMod val="9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 name="平行四辺形 6"/>
          <p:cNvSpPr/>
          <p:nvPr userDrawn="1"/>
        </p:nvSpPr>
        <p:spPr>
          <a:xfrm flipH="1">
            <a:off x="405326" y="1093050"/>
            <a:ext cx="8487930" cy="1575175"/>
          </a:xfrm>
          <a:prstGeom prst="parallelogram">
            <a:avLst>
              <a:gd name="adj" fmla="val 45396"/>
            </a:avLst>
          </a:prstGeom>
          <a:solidFill>
            <a:schemeClr val="accent1">
              <a:lumMod val="20000"/>
              <a:lumOff val="8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6" name="平行四辺形 25"/>
          <p:cNvSpPr/>
          <p:nvPr userDrawn="1"/>
        </p:nvSpPr>
        <p:spPr>
          <a:xfrm flipH="1">
            <a:off x="3438677" y="3210525"/>
            <a:ext cx="8487930" cy="1575175"/>
          </a:xfrm>
          <a:prstGeom prst="parallelogram">
            <a:avLst>
              <a:gd name="adj" fmla="val 45396"/>
            </a:avLst>
          </a:prstGeom>
          <a:solidFill>
            <a:schemeClr val="accent1">
              <a:lumMod val="20000"/>
              <a:lumOff val="8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7" name="フローチャート: データ 26"/>
          <p:cNvSpPr/>
          <p:nvPr userDrawn="1"/>
        </p:nvSpPr>
        <p:spPr>
          <a:xfrm>
            <a:off x="6443668" y="4785700"/>
            <a:ext cx="5482939" cy="542301"/>
          </a:xfrm>
          <a:prstGeom prst="flowChartInputOutput">
            <a:avLst/>
          </a:prstGeom>
          <a:solidFill>
            <a:schemeClr val="bg2">
              <a:lumMod val="9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8" name="平行四辺形 27"/>
          <p:cNvSpPr/>
          <p:nvPr userDrawn="1"/>
        </p:nvSpPr>
        <p:spPr>
          <a:xfrm flipH="1">
            <a:off x="6465943" y="5328001"/>
            <a:ext cx="8487930" cy="1575175"/>
          </a:xfrm>
          <a:prstGeom prst="parallelogram">
            <a:avLst>
              <a:gd name="adj" fmla="val 45396"/>
            </a:avLst>
          </a:prstGeom>
          <a:solidFill>
            <a:schemeClr val="accent1">
              <a:lumMod val="20000"/>
              <a:lumOff val="8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9" name="フローチャート: データ 28"/>
          <p:cNvSpPr/>
          <p:nvPr userDrawn="1"/>
        </p:nvSpPr>
        <p:spPr>
          <a:xfrm>
            <a:off x="9470934" y="6903176"/>
            <a:ext cx="5482939" cy="542301"/>
          </a:xfrm>
          <a:prstGeom prst="flowChartInputOutput">
            <a:avLst/>
          </a:prstGeom>
          <a:solidFill>
            <a:schemeClr val="bg2">
              <a:lumMod val="9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0" name="平行四辺形 29"/>
          <p:cNvSpPr/>
          <p:nvPr userDrawn="1"/>
        </p:nvSpPr>
        <p:spPr>
          <a:xfrm flipH="1">
            <a:off x="9476256" y="7445477"/>
            <a:ext cx="8487930" cy="1575175"/>
          </a:xfrm>
          <a:prstGeom prst="parallelogram">
            <a:avLst>
              <a:gd name="adj" fmla="val 45396"/>
            </a:avLst>
          </a:prstGeom>
          <a:solidFill>
            <a:schemeClr val="accent1">
              <a:lumMod val="20000"/>
              <a:lumOff val="8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1" name="平行四辺形 30"/>
          <p:cNvSpPr/>
          <p:nvPr userDrawn="1"/>
        </p:nvSpPr>
        <p:spPr>
          <a:xfrm flipH="1">
            <a:off x="405326" y="1093050"/>
            <a:ext cx="2025226" cy="1575175"/>
          </a:xfrm>
          <a:prstGeom prst="parallelogram">
            <a:avLst>
              <a:gd name="adj" fmla="val 45396"/>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2" name="平行四辺形 31"/>
          <p:cNvSpPr/>
          <p:nvPr userDrawn="1"/>
        </p:nvSpPr>
        <p:spPr>
          <a:xfrm flipH="1">
            <a:off x="3438677" y="3210524"/>
            <a:ext cx="2025226" cy="1575175"/>
          </a:xfrm>
          <a:prstGeom prst="parallelogram">
            <a:avLst>
              <a:gd name="adj" fmla="val 45396"/>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3" name="平行四辺形 32"/>
          <p:cNvSpPr/>
          <p:nvPr userDrawn="1"/>
        </p:nvSpPr>
        <p:spPr>
          <a:xfrm flipH="1">
            <a:off x="6465943" y="5328000"/>
            <a:ext cx="2025226" cy="1575175"/>
          </a:xfrm>
          <a:prstGeom prst="parallelogram">
            <a:avLst>
              <a:gd name="adj" fmla="val 45396"/>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4" name="平行四辺形 33"/>
          <p:cNvSpPr/>
          <p:nvPr userDrawn="1"/>
        </p:nvSpPr>
        <p:spPr>
          <a:xfrm flipH="1">
            <a:off x="9470934" y="7445476"/>
            <a:ext cx="2025226" cy="1575175"/>
          </a:xfrm>
          <a:prstGeom prst="parallelogram">
            <a:avLst>
              <a:gd name="adj" fmla="val 45396"/>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5" name="テキスト プレースホルダー 11"/>
          <p:cNvSpPr>
            <a:spLocks noGrp="1"/>
          </p:cNvSpPr>
          <p:nvPr>
            <p:ph type="body" sz="quarter" idx="24" hasCustomPrompt="1"/>
          </p:nvPr>
        </p:nvSpPr>
        <p:spPr>
          <a:xfrm>
            <a:off x="960201" y="1269410"/>
            <a:ext cx="885286" cy="1215135"/>
          </a:xfrm>
        </p:spPr>
        <p:txBody>
          <a:bodyPr anchor="ctr">
            <a:noAutofit/>
          </a:bodyPr>
          <a:lstStyle>
            <a:lvl1pPr algn="ctr">
              <a:spcBef>
                <a:spcPts val="0"/>
              </a:spcBef>
              <a:defRPr sz="4800" spc="0">
                <a:solidFill>
                  <a:schemeClr val="bg1"/>
                </a:solidFill>
                <a:latin typeface="+mj-lt"/>
              </a:defRPr>
            </a:lvl1pPr>
          </a:lstStyle>
          <a:p>
            <a:pPr lvl="0"/>
            <a:r>
              <a:rPr lang="en-US" altLang="ja-JP"/>
              <a:t>0</a:t>
            </a:r>
            <a:endParaRPr lang="en-US"/>
          </a:p>
        </p:txBody>
      </p:sp>
      <p:sp>
        <p:nvSpPr>
          <p:cNvPr id="36" name="テキスト プレースホルダー 11"/>
          <p:cNvSpPr>
            <a:spLocks noGrp="1"/>
          </p:cNvSpPr>
          <p:nvPr>
            <p:ph type="body" sz="quarter" idx="25" hasCustomPrompt="1"/>
          </p:nvPr>
        </p:nvSpPr>
        <p:spPr>
          <a:xfrm>
            <a:off x="4008647" y="3383823"/>
            <a:ext cx="885286" cy="1215135"/>
          </a:xfrm>
        </p:spPr>
        <p:txBody>
          <a:bodyPr anchor="ctr">
            <a:noAutofit/>
          </a:bodyPr>
          <a:lstStyle>
            <a:lvl1pPr algn="ctr">
              <a:spcBef>
                <a:spcPts val="0"/>
              </a:spcBef>
              <a:defRPr sz="4800" spc="0">
                <a:solidFill>
                  <a:schemeClr val="bg1"/>
                </a:solidFill>
                <a:latin typeface="+mj-lt"/>
              </a:defRPr>
            </a:lvl1pPr>
          </a:lstStyle>
          <a:p>
            <a:pPr lvl="0"/>
            <a:r>
              <a:rPr lang="en-US" altLang="ja-JP"/>
              <a:t>0</a:t>
            </a:r>
            <a:endParaRPr lang="en-US"/>
          </a:p>
        </p:txBody>
      </p:sp>
      <p:sp>
        <p:nvSpPr>
          <p:cNvPr id="37" name="テキスト プレースホルダー 11"/>
          <p:cNvSpPr>
            <a:spLocks noGrp="1"/>
          </p:cNvSpPr>
          <p:nvPr>
            <p:ph type="body" sz="quarter" idx="26" hasCustomPrompt="1"/>
          </p:nvPr>
        </p:nvSpPr>
        <p:spPr>
          <a:xfrm>
            <a:off x="7035913" y="5501300"/>
            <a:ext cx="885286" cy="1215135"/>
          </a:xfrm>
        </p:spPr>
        <p:txBody>
          <a:bodyPr anchor="ctr">
            <a:noAutofit/>
          </a:bodyPr>
          <a:lstStyle>
            <a:lvl1pPr algn="ctr">
              <a:spcBef>
                <a:spcPts val="0"/>
              </a:spcBef>
              <a:defRPr sz="4800" spc="0">
                <a:solidFill>
                  <a:schemeClr val="bg1"/>
                </a:solidFill>
                <a:latin typeface="+mj-lt"/>
              </a:defRPr>
            </a:lvl1pPr>
          </a:lstStyle>
          <a:p>
            <a:pPr lvl="0"/>
            <a:r>
              <a:rPr lang="en-US" altLang="ja-JP"/>
              <a:t>0</a:t>
            </a:r>
            <a:endParaRPr lang="en-US"/>
          </a:p>
        </p:txBody>
      </p:sp>
      <p:sp>
        <p:nvSpPr>
          <p:cNvPr id="38" name="テキスト プレースホルダー 11"/>
          <p:cNvSpPr>
            <a:spLocks noGrp="1"/>
          </p:cNvSpPr>
          <p:nvPr>
            <p:ph type="body" sz="quarter" idx="27" hasCustomPrompt="1"/>
          </p:nvPr>
        </p:nvSpPr>
        <p:spPr>
          <a:xfrm>
            <a:off x="10040904" y="7618775"/>
            <a:ext cx="885286" cy="1215135"/>
          </a:xfrm>
        </p:spPr>
        <p:txBody>
          <a:bodyPr anchor="ctr">
            <a:noAutofit/>
          </a:bodyPr>
          <a:lstStyle>
            <a:lvl1pPr algn="ctr">
              <a:spcBef>
                <a:spcPts val="0"/>
              </a:spcBef>
              <a:defRPr sz="4800" spc="0">
                <a:solidFill>
                  <a:schemeClr val="bg1"/>
                </a:solidFill>
                <a:latin typeface="+mj-lt"/>
              </a:defRPr>
            </a:lvl1pPr>
          </a:lstStyle>
          <a:p>
            <a:pPr lvl="0"/>
            <a:r>
              <a:rPr lang="en-US" altLang="ja-JP"/>
              <a:t>0</a:t>
            </a:r>
            <a:endParaRPr lang="en-US"/>
          </a:p>
        </p:txBody>
      </p:sp>
      <p:sp>
        <p:nvSpPr>
          <p:cNvPr id="39" name="テキスト プレースホルダー 11"/>
          <p:cNvSpPr>
            <a:spLocks noGrp="1"/>
          </p:cNvSpPr>
          <p:nvPr>
            <p:ph type="body" sz="quarter" idx="28" hasCustomPrompt="1"/>
          </p:nvPr>
        </p:nvSpPr>
        <p:spPr>
          <a:xfrm>
            <a:off x="2167431" y="1002439"/>
            <a:ext cx="6120680" cy="848975"/>
          </a:xfrm>
        </p:spPr>
        <p:txBody>
          <a:bodyPr anchor="b">
            <a:noAutofit/>
          </a:bodyPr>
          <a:lstStyle>
            <a:lvl1pPr algn="l">
              <a:spcBef>
                <a:spcPts val="0"/>
              </a:spcBef>
              <a:defRPr sz="3600" spc="300">
                <a:solidFill>
                  <a:schemeClr val="accent1"/>
                </a:solidFill>
                <a:latin typeface="+mj-lt"/>
              </a:defRPr>
            </a:lvl1pPr>
          </a:lstStyle>
          <a:p>
            <a:pPr lvl="0"/>
            <a:r>
              <a:rPr lang="en-US" altLang="ja-JP"/>
              <a:t>TEXT HERE</a:t>
            </a:r>
            <a:endParaRPr lang="en-US"/>
          </a:p>
        </p:txBody>
      </p:sp>
      <p:sp>
        <p:nvSpPr>
          <p:cNvPr id="40" name="テキスト プレースホルダー 11"/>
          <p:cNvSpPr>
            <a:spLocks noGrp="1"/>
          </p:cNvSpPr>
          <p:nvPr>
            <p:ph type="body" sz="quarter" idx="29" hasCustomPrompt="1"/>
          </p:nvPr>
        </p:nvSpPr>
        <p:spPr>
          <a:xfrm>
            <a:off x="2438450" y="1723122"/>
            <a:ext cx="5972971" cy="945103"/>
          </a:xfrm>
        </p:spPr>
        <p:txBody>
          <a:bodyPr anchor="t">
            <a:noAutofit/>
          </a:bodyPr>
          <a:lstStyle>
            <a:lvl1pPr algn="l">
              <a:lnSpc>
                <a:spcPct val="120000"/>
              </a:lnSpc>
              <a:spcBef>
                <a:spcPts val="0"/>
              </a:spcBef>
              <a:defRPr sz="1800">
                <a:solidFill>
                  <a:schemeClr val="tx1"/>
                </a:solidFill>
                <a:latin typeface="+mn-lt"/>
              </a:defRPr>
            </a:lvl1pPr>
          </a:lstStyle>
          <a:p>
            <a:pPr lvl="0"/>
            <a:r>
              <a:rPr lang="en-US" altLang="ja-JP"/>
              <a:t>Text Here</a:t>
            </a:r>
            <a:endParaRPr lang="en-US"/>
          </a:p>
        </p:txBody>
      </p:sp>
      <p:sp>
        <p:nvSpPr>
          <p:cNvPr id="41" name="テキスト プレースホルダー 11"/>
          <p:cNvSpPr>
            <a:spLocks noGrp="1"/>
          </p:cNvSpPr>
          <p:nvPr>
            <p:ph type="body" sz="quarter" idx="30" hasCustomPrompt="1"/>
          </p:nvPr>
        </p:nvSpPr>
        <p:spPr>
          <a:xfrm>
            <a:off x="5219874" y="3119913"/>
            <a:ext cx="6120680" cy="848975"/>
          </a:xfrm>
        </p:spPr>
        <p:txBody>
          <a:bodyPr anchor="b">
            <a:noAutofit/>
          </a:bodyPr>
          <a:lstStyle>
            <a:lvl1pPr algn="l">
              <a:spcBef>
                <a:spcPts val="0"/>
              </a:spcBef>
              <a:defRPr sz="3600" spc="300">
                <a:solidFill>
                  <a:schemeClr val="accent1"/>
                </a:solidFill>
                <a:latin typeface="+mj-lt"/>
              </a:defRPr>
            </a:lvl1pPr>
          </a:lstStyle>
          <a:p>
            <a:pPr lvl="0"/>
            <a:r>
              <a:rPr lang="en-US" altLang="ja-JP"/>
              <a:t>TEXT HERE</a:t>
            </a:r>
            <a:endParaRPr lang="en-US"/>
          </a:p>
        </p:txBody>
      </p:sp>
      <p:sp>
        <p:nvSpPr>
          <p:cNvPr id="42" name="テキスト プレースホルダー 11"/>
          <p:cNvSpPr>
            <a:spLocks noGrp="1"/>
          </p:cNvSpPr>
          <p:nvPr>
            <p:ph type="body" sz="quarter" idx="31" hasCustomPrompt="1"/>
          </p:nvPr>
        </p:nvSpPr>
        <p:spPr>
          <a:xfrm>
            <a:off x="5490893" y="3840596"/>
            <a:ext cx="5972971" cy="945103"/>
          </a:xfrm>
        </p:spPr>
        <p:txBody>
          <a:bodyPr anchor="t">
            <a:noAutofit/>
          </a:bodyPr>
          <a:lstStyle>
            <a:lvl1pPr algn="l">
              <a:lnSpc>
                <a:spcPct val="120000"/>
              </a:lnSpc>
              <a:defRPr sz="1800">
                <a:solidFill>
                  <a:schemeClr val="tx1"/>
                </a:solidFill>
                <a:latin typeface="+mn-lt"/>
              </a:defRPr>
            </a:lvl1pPr>
          </a:lstStyle>
          <a:p>
            <a:pPr lvl="0"/>
            <a:r>
              <a:rPr lang="en-US" altLang="ja-JP"/>
              <a:t>Text Here</a:t>
            </a:r>
            <a:endParaRPr lang="en-US"/>
          </a:p>
        </p:txBody>
      </p:sp>
      <p:sp>
        <p:nvSpPr>
          <p:cNvPr id="43" name="テキスト プレースホルダー 11"/>
          <p:cNvSpPr>
            <a:spLocks noGrp="1"/>
          </p:cNvSpPr>
          <p:nvPr>
            <p:ph type="body" sz="quarter" idx="32" hasCustomPrompt="1"/>
          </p:nvPr>
        </p:nvSpPr>
        <p:spPr>
          <a:xfrm>
            <a:off x="8206875" y="5237390"/>
            <a:ext cx="6120680" cy="848975"/>
          </a:xfrm>
        </p:spPr>
        <p:txBody>
          <a:bodyPr anchor="b">
            <a:noAutofit/>
          </a:bodyPr>
          <a:lstStyle>
            <a:lvl1pPr algn="l">
              <a:spcBef>
                <a:spcPts val="0"/>
              </a:spcBef>
              <a:defRPr sz="3600" spc="300">
                <a:solidFill>
                  <a:schemeClr val="accent1"/>
                </a:solidFill>
                <a:latin typeface="+mj-lt"/>
              </a:defRPr>
            </a:lvl1pPr>
          </a:lstStyle>
          <a:p>
            <a:pPr lvl="0"/>
            <a:r>
              <a:rPr lang="en-US" altLang="ja-JP"/>
              <a:t>TEXT HERE</a:t>
            </a:r>
            <a:endParaRPr lang="en-US"/>
          </a:p>
        </p:txBody>
      </p:sp>
      <p:sp>
        <p:nvSpPr>
          <p:cNvPr id="44" name="テキスト プレースホルダー 11"/>
          <p:cNvSpPr>
            <a:spLocks noGrp="1"/>
          </p:cNvSpPr>
          <p:nvPr>
            <p:ph type="body" sz="quarter" idx="33" hasCustomPrompt="1"/>
          </p:nvPr>
        </p:nvSpPr>
        <p:spPr>
          <a:xfrm>
            <a:off x="8477894" y="5958073"/>
            <a:ext cx="5972971" cy="945103"/>
          </a:xfrm>
        </p:spPr>
        <p:txBody>
          <a:bodyPr anchor="t">
            <a:noAutofit/>
          </a:bodyPr>
          <a:lstStyle>
            <a:lvl1pPr algn="l">
              <a:lnSpc>
                <a:spcPct val="120000"/>
              </a:lnSpc>
              <a:defRPr sz="1800">
                <a:solidFill>
                  <a:schemeClr val="tx1"/>
                </a:solidFill>
                <a:latin typeface="+mn-lt"/>
              </a:defRPr>
            </a:lvl1pPr>
          </a:lstStyle>
          <a:p>
            <a:pPr lvl="0"/>
            <a:r>
              <a:rPr lang="en-US" altLang="ja-JP"/>
              <a:t>Text Here</a:t>
            </a:r>
            <a:endParaRPr lang="en-US"/>
          </a:p>
        </p:txBody>
      </p:sp>
      <p:sp>
        <p:nvSpPr>
          <p:cNvPr id="45" name="テキスト プレースホルダー 11"/>
          <p:cNvSpPr>
            <a:spLocks noGrp="1"/>
          </p:cNvSpPr>
          <p:nvPr>
            <p:ph type="body" sz="quarter" idx="34" hasCustomPrompt="1"/>
          </p:nvPr>
        </p:nvSpPr>
        <p:spPr>
          <a:xfrm>
            <a:off x="11225141" y="7354865"/>
            <a:ext cx="6120680" cy="848975"/>
          </a:xfrm>
        </p:spPr>
        <p:txBody>
          <a:bodyPr anchor="b">
            <a:noAutofit/>
          </a:bodyPr>
          <a:lstStyle>
            <a:lvl1pPr algn="l">
              <a:spcBef>
                <a:spcPts val="0"/>
              </a:spcBef>
              <a:defRPr sz="3600" spc="300">
                <a:solidFill>
                  <a:schemeClr val="accent1"/>
                </a:solidFill>
                <a:latin typeface="+mj-lt"/>
              </a:defRPr>
            </a:lvl1pPr>
          </a:lstStyle>
          <a:p>
            <a:pPr lvl="0"/>
            <a:r>
              <a:rPr lang="en-US" altLang="ja-JP"/>
              <a:t>TEXT HERE</a:t>
            </a:r>
            <a:endParaRPr lang="en-US"/>
          </a:p>
        </p:txBody>
      </p:sp>
      <p:sp>
        <p:nvSpPr>
          <p:cNvPr id="46" name="テキスト プレースホルダー 11"/>
          <p:cNvSpPr>
            <a:spLocks noGrp="1"/>
          </p:cNvSpPr>
          <p:nvPr>
            <p:ph type="body" sz="quarter" idx="35" hasCustomPrompt="1"/>
          </p:nvPr>
        </p:nvSpPr>
        <p:spPr>
          <a:xfrm>
            <a:off x="11496160" y="8075548"/>
            <a:ext cx="5972971" cy="945103"/>
          </a:xfrm>
        </p:spPr>
        <p:txBody>
          <a:bodyPr anchor="t">
            <a:noAutofit/>
          </a:bodyPr>
          <a:lstStyle>
            <a:lvl1pPr algn="l">
              <a:lnSpc>
                <a:spcPct val="120000"/>
              </a:lnSpc>
              <a:defRPr sz="1800">
                <a:solidFill>
                  <a:schemeClr val="tx1"/>
                </a:solidFill>
                <a:latin typeface="+mn-lt"/>
              </a:defRPr>
            </a:lvl1pPr>
          </a:lstStyle>
          <a:p>
            <a:pPr lvl="0"/>
            <a:r>
              <a:rPr lang="en-US" altLang="ja-JP"/>
              <a:t>Text Here</a:t>
            </a:r>
            <a:endParaRPr lang="en-US"/>
          </a:p>
        </p:txBody>
      </p:sp>
      <p:sp>
        <p:nvSpPr>
          <p:cNvPr id="47" name="テキスト プレースホルダー 11"/>
          <p:cNvSpPr>
            <a:spLocks noGrp="1"/>
          </p:cNvSpPr>
          <p:nvPr>
            <p:ph type="body" sz="quarter" idx="14" hasCustomPrompt="1"/>
          </p:nvPr>
        </p:nvSpPr>
        <p:spPr>
          <a:xfrm>
            <a:off x="630069" y="5671751"/>
            <a:ext cx="6088231" cy="2090619"/>
          </a:xfrm>
        </p:spPr>
        <p:txBody>
          <a:bodyPr anchor="b">
            <a:noAutofit/>
          </a:bodyPr>
          <a:lstStyle>
            <a:lvl1pPr algn="l">
              <a:spcBef>
                <a:spcPts val="0"/>
              </a:spcBef>
              <a:defRPr sz="5400" spc="1500" baseline="0">
                <a:solidFill>
                  <a:schemeClr val="accent1"/>
                </a:solidFill>
                <a:latin typeface="+mj-lt"/>
              </a:defRPr>
            </a:lvl1pPr>
          </a:lstStyle>
          <a:p>
            <a:pPr lvl="0"/>
            <a:r>
              <a:rPr lang="en-US" altLang="ja-JP"/>
              <a:t>TEXT HERE</a:t>
            </a:r>
          </a:p>
        </p:txBody>
      </p:sp>
      <p:sp>
        <p:nvSpPr>
          <p:cNvPr id="48" name="テキスト プレースホルダー 11"/>
          <p:cNvSpPr>
            <a:spLocks noGrp="1"/>
          </p:cNvSpPr>
          <p:nvPr>
            <p:ph type="body" sz="quarter" idx="15" hasCustomPrompt="1"/>
          </p:nvPr>
        </p:nvSpPr>
        <p:spPr>
          <a:xfrm>
            <a:off x="630069" y="7798795"/>
            <a:ext cx="7658042" cy="1575175"/>
          </a:xfrm>
        </p:spPr>
        <p:txBody>
          <a:bodyPr anchor="t">
            <a:noAutofit/>
          </a:bodyPr>
          <a:lstStyle>
            <a:lvl1pPr algn="l">
              <a:lnSpc>
                <a:spcPct val="120000"/>
              </a:lnSpc>
              <a:defRPr sz="2400">
                <a:solidFill>
                  <a:schemeClr val="tx1"/>
                </a:solidFill>
                <a:latin typeface="+mn-lt"/>
              </a:defRPr>
            </a:lvl1pPr>
          </a:lstStyle>
          <a:p>
            <a:pPr lvl="0"/>
            <a:r>
              <a:rPr lang="en-US" altLang="ja-JP"/>
              <a:t>Text Here</a:t>
            </a:r>
            <a:endParaRPr lang="en-US"/>
          </a:p>
        </p:txBody>
      </p:sp>
    </p:spTree>
    <p:extLst>
      <p:ext uri="{BB962C8B-B14F-4D97-AF65-F5344CB8AC3E}">
        <p14:creationId xmlns:p14="http://schemas.microsoft.com/office/powerpoint/2010/main" val="393762303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4 Points">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0"/>
          </p:nvPr>
        </p:nvSpPr>
        <p:spPr>
          <a:xfrm>
            <a:off x="9413236" y="9591367"/>
            <a:ext cx="7776864" cy="547688"/>
          </a:xfrm>
          <a:prstGeom prst="rect">
            <a:avLst/>
          </a:prstGeom>
        </p:spPr>
        <p:txBody>
          <a:bodyPr/>
          <a:lstStyle/>
          <a:p>
            <a:r>
              <a:rPr lang="en-US"/>
              <a:t>The Power of PowerPoint | thepopp.com</a:t>
            </a:r>
          </a:p>
        </p:txBody>
      </p:sp>
      <p:sp>
        <p:nvSpPr>
          <p:cNvPr id="4" name="スライド番号プレースホルダー 3"/>
          <p:cNvSpPr>
            <a:spLocks noGrp="1"/>
          </p:cNvSpPr>
          <p:nvPr>
            <p:ph type="sldNum" sz="quarter" idx="11"/>
          </p:nvPr>
        </p:nvSpPr>
        <p:spPr/>
        <p:txBody>
          <a:bodyPr/>
          <a:lstStyle/>
          <a:p>
            <a:fld id="{387164BF-D67A-46C0-81D2-5BAF67C00C80}" type="slidenum">
              <a:rPr lang="en-US" smtClean="0"/>
              <a:pPr/>
              <a:t>‹#›</a:t>
            </a:fld>
            <a:endParaRPr lang="en-US"/>
          </a:p>
        </p:txBody>
      </p:sp>
      <p:sp>
        <p:nvSpPr>
          <p:cNvPr id="6" name="平行四辺形 5"/>
          <p:cNvSpPr/>
          <p:nvPr userDrawn="1"/>
        </p:nvSpPr>
        <p:spPr>
          <a:xfrm>
            <a:off x="852615" y="2488885"/>
            <a:ext cx="16852860" cy="2436785"/>
          </a:xfrm>
          <a:custGeom>
            <a:avLst/>
            <a:gdLst/>
            <a:ahLst/>
            <a:cxnLst/>
            <a:rect l="l" t="t" r="r" b="b"/>
            <a:pathLst>
              <a:path w="16852860" h="2436785">
                <a:moveTo>
                  <a:pt x="9379959" y="0"/>
                </a:moveTo>
                <a:lnTo>
                  <a:pt x="16852860" y="0"/>
                </a:lnTo>
                <a:lnTo>
                  <a:pt x="16852860" y="1305145"/>
                </a:lnTo>
                <a:lnTo>
                  <a:pt x="9387867" y="1305145"/>
                </a:lnTo>
                <a:lnTo>
                  <a:pt x="7129947" y="2436785"/>
                </a:lnTo>
                <a:lnTo>
                  <a:pt x="7029666" y="2436784"/>
                </a:lnTo>
                <a:lnTo>
                  <a:pt x="7029665" y="2436783"/>
                </a:lnTo>
                <a:lnTo>
                  <a:pt x="0" y="2436783"/>
                </a:lnTo>
                <a:lnTo>
                  <a:pt x="182937" y="2257589"/>
                </a:lnTo>
                <a:lnTo>
                  <a:pt x="7113947" y="2257589"/>
                </a:lnTo>
                <a:lnTo>
                  <a:pt x="9379959" y="8624"/>
                </a:lnTo>
                <a:close/>
              </a:path>
            </a:pathLst>
          </a:custGeom>
          <a:solidFill>
            <a:schemeClr val="accent1">
              <a:lumMod val="20000"/>
              <a:lumOff val="8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 name="平行四辺形 6"/>
          <p:cNvSpPr/>
          <p:nvPr userDrawn="1"/>
        </p:nvSpPr>
        <p:spPr>
          <a:xfrm>
            <a:off x="617837" y="3856113"/>
            <a:ext cx="17087638" cy="1307555"/>
          </a:xfrm>
          <a:custGeom>
            <a:avLst/>
            <a:gdLst/>
            <a:ahLst/>
            <a:cxnLst/>
            <a:rect l="l" t="t" r="r" b="b"/>
            <a:pathLst>
              <a:path w="17087638" h="1307555">
                <a:moveTo>
                  <a:pt x="9617912" y="0"/>
                </a:moveTo>
                <a:lnTo>
                  <a:pt x="9617912" y="2410"/>
                </a:lnTo>
                <a:lnTo>
                  <a:pt x="17087638" y="2410"/>
                </a:lnTo>
                <a:lnTo>
                  <a:pt x="17087638" y="1307555"/>
                </a:lnTo>
                <a:lnTo>
                  <a:pt x="10542728" y="1307555"/>
                </a:lnTo>
                <a:lnTo>
                  <a:pt x="9614737" y="1307555"/>
                </a:lnTo>
                <a:lnTo>
                  <a:pt x="0" y="1307555"/>
                </a:lnTo>
                <a:lnTo>
                  <a:pt x="182937" y="1128361"/>
                </a:lnTo>
                <a:lnTo>
                  <a:pt x="7376830" y="1128361"/>
                </a:lnTo>
                <a:close/>
              </a:path>
            </a:pathLst>
          </a:custGeom>
          <a:solidFill>
            <a:schemeClr val="accent1">
              <a:lumMod val="40000"/>
              <a:lumOff val="6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 name="平行四辺形 6"/>
          <p:cNvSpPr/>
          <p:nvPr userDrawn="1"/>
        </p:nvSpPr>
        <p:spPr>
          <a:xfrm flipV="1">
            <a:off x="617837" y="5219033"/>
            <a:ext cx="17087638" cy="1307555"/>
          </a:xfrm>
          <a:custGeom>
            <a:avLst/>
            <a:gdLst/>
            <a:ahLst/>
            <a:cxnLst/>
            <a:rect l="l" t="t" r="r" b="b"/>
            <a:pathLst>
              <a:path w="17087638" h="1307555">
                <a:moveTo>
                  <a:pt x="9617912" y="0"/>
                </a:moveTo>
                <a:lnTo>
                  <a:pt x="9617912" y="2410"/>
                </a:lnTo>
                <a:lnTo>
                  <a:pt x="17087638" y="2410"/>
                </a:lnTo>
                <a:lnTo>
                  <a:pt x="17087638" y="1307555"/>
                </a:lnTo>
                <a:lnTo>
                  <a:pt x="10542728" y="1307555"/>
                </a:lnTo>
                <a:lnTo>
                  <a:pt x="9614737" y="1307555"/>
                </a:lnTo>
                <a:lnTo>
                  <a:pt x="0" y="1307555"/>
                </a:lnTo>
                <a:lnTo>
                  <a:pt x="182937" y="1128361"/>
                </a:lnTo>
                <a:lnTo>
                  <a:pt x="7376830" y="1128361"/>
                </a:lnTo>
                <a:close/>
              </a:path>
            </a:pathLst>
          </a:custGeom>
          <a:solidFill>
            <a:schemeClr val="accent1">
              <a:lumMod val="20000"/>
              <a:lumOff val="8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2" name="平行四辺形 5"/>
          <p:cNvSpPr/>
          <p:nvPr userDrawn="1"/>
        </p:nvSpPr>
        <p:spPr>
          <a:xfrm flipV="1">
            <a:off x="852615" y="5458626"/>
            <a:ext cx="16852860" cy="2436785"/>
          </a:xfrm>
          <a:custGeom>
            <a:avLst/>
            <a:gdLst/>
            <a:ahLst/>
            <a:cxnLst/>
            <a:rect l="l" t="t" r="r" b="b"/>
            <a:pathLst>
              <a:path w="16852860" h="2436785">
                <a:moveTo>
                  <a:pt x="9379959" y="0"/>
                </a:moveTo>
                <a:lnTo>
                  <a:pt x="16852860" y="0"/>
                </a:lnTo>
                <a:lnTo>
                  <a:pt x="16852860" y="1305145"/>
                </a:lnTo>
                <a:lnTo>
                  <a:pt x="9387867" y="1305145"/>
                </a:lnTo>
                <a:lnTo>
                  <a:pt x="7129947" y="2436785"/>
                </a:lnTo>
                <a:lnTo>
                  <a:pt x="7029666" y="2436784"/>
                </a:lnTo>
                <a:lnTo>
                  <a:pt x="7029665" y="2436783"/>
                </a:lnTo>
                <a:lnTo>
                  <a:pt x="0" y="2436783"/>
                </a:lnTo>
                <a:lnTo>
                  <a:pt x="182937" y="2257589"/>
                </a:lnTo>
                <a:lnTo>
                  <a:pt x="7113947" y="2257589"/>
                </a:lnTo>
                <a:lnTo>
                  <a:pt x="9379959" y="8624"/>
                </a:lnTo>
                <a:close/>
              </a:path>
            </a:pathLst>
          </a:custGeom>
          <a:solidFill>
            <a:schemeClr val="accent1">
              <a:lumMod val="40000"/>
              <a:lumOff val="6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6" name="図プレースホルダー 7"/>
          <p:cNvSpPr>
            <a:spLocks noGrp="1"/>
          </p:cNvSpPr>
          <p:nvPr>
            <p:ph type="pic" sz="quarter" idx="16" hasCustomPrompt="1"/>
          </p:nvPr>
        </p:nvSpPr>
        <p:spPr>
          <a:xfrm>
            <a:off x="10448351" y="2753104"/>
            <a:ext cx="793284" cy="793284"/>
          </a:xfrm>
        </p:spPr>
        <p:txBody>
          <a:bodyPr>
            <a:normAutofit/>
          </a:bodyPr>
          <a:lstStyle>
            <a:lvl1pPr>
              <a:defRPr sz="1600"/>
            </a:lvl1pPr>
          </a:lstStyle>
          <a:p>
            <a:r>
              <a:rPr kumimoji="1" lang="en-US" altLang="ja-JP"/>
              <a:t>ICON</a:t>
            </a:r>
            <a:endParaRPr kumimoji="1" lang="ja-JP" altLang="en-US"/>
          </a:p>
        </p:txBody>
      </p:sp>
      <p:sp>
        <p:nvSpPr>
          <p:cNvPr id="17" name="図プレースホルダー 7"/>
          <p:cNvSpPr>
            <a:spLocks noGrp="1"/>
          </p:cNvSpPr>
          <p:nvPr>
            <p:ph type="pic" sz="quarter" idx="17" hasCustomPrompt="1"/>
          </p:nvPr>
        </p:nvSpPr>
        <p:spPr>
          <a:xfrm>
            <a:off x="10448351" y="4104964"/>
            <a:ext cx="793284" cy="793284"/>
          </a:xfrm>
        </p:spPr>
        <p:txBody>
          <a:bodyPr>
            <a:normAutofit/>
          </a:bodyPr>
          <a:lstStyle>
            <a:lvl1pPr>
              <a:defRPr sz="1600"/>
            </a:lvl1pPr>
          </a:lstStyle>
          <a:p>
            <a:r>
              <a:rPr kumimoji="1" lang="en-US" altLang="ja-JP"/>
              <a:t>ICON</a:t>
            </a:r>
            <a:endParaRPr kumimoji="1" lang="ja-JP" altLang="en-US"/>
          </a:p>
        </p:txBody>
      </p:sp>
      <p:sp>
        <p:nvSpPr>
          <p:cNvPr id="18" name="図プレースホルダー 7"/>
          <p:cNvSpPr>
            <a:spLocks noGrp="1"/>
          </p:cNvSpPr>
          <p:nvPr>
            <p:ph type="pic" sz="quarter" idx="18" hasCustomPrompt="1"/>
          </p:nvPr>
        </p:nvSpPr>
        <p:spPr>
          <a:xfrm>
            <a:off x="10448351" y="5456824"/>
            <a:ext cx="793284" cy="793284"/>
          </a:xfrm>
        </p:spPr>
        <p:txBody>
          <a:bodyPr>
            <a:normAutofit/>
          </a:bodyPr>
          <a:lstStyle>
            <a:lvl1pPr>
              <a:defRPr sz="1600"/>
            </a:lvl1pPr>
          </a:lstStyle>
          <a:p>
            <a:r>
              <a:rPr kumimoji="1" lang="en-US" altLang="ja-JP"/>
              <a:t>ICON</a:t>
            </a:r>
            <a:endParaRPr kumimoji="1" lang="ja-JP" altLang="en-US"/>
          </a:p>
        </p:txBody>
      </p:sp>
      <p:sp>
        <p:nvSpPr>
          <p:cNvPr id="19" name="図プレースホルダー 7"/>
          <p:cNvSpPr>
            <a:spLocks noGrp="1"/>
          </p:cNvSpPr>
          <p:nvPr>
            <p:ph type="pic" sz="quarter" idx="19" hasCustomPrompt="1"/>
          </p:nvPr>
        </p:nvSpPr>
        <p:spPr>
          <a:xfrm>
            <a:off x="10448351" y="6808685"/>
            <a:ext cx="793284" cy="793284"/>
          </a:xfrm>
        </p:spPr>
        <p:txBody>
          <a:bodyPr>
            <a:normAutofit/>
          </a:bodyPr>
          <a:lstStyle>
            <a:lvl1pPr>
              <a:defRPr sz="1600"/>
            </a:lvl1pPr>
          </a:lstStyle>
          <a:p>
            <a:r>
              <a:rPr kumimoji="1" lang="en-US" altLang="ja-JP"/>
              <a:t>ICON</a:t>
            </a:r>
            <a:endParaRPr kumimoji="1" lang="ja-JP" altLang="en-US"/>
          </a:p>
        </p:txBody>
      </p:sp>
      <p:sp>
        <p:nvSpPr>
          <p:cNvPr id="20" name="テキスト プレースホルダー 11"/>
          <p:cNvSpPr>
            <a:spLocks noGrp="1"/>
          </p:cNvSpPr>
          <p:nvPr>
            <p:ph type="body" sz="quarter" idx="31" hasCustomPrompt="1"/>
          </p:nvPr>
        </p:nvSpPr>
        <p:spPr>
          <a:xfrm>
            <a:off x="11316140" y="2566146"/>
            <a:ext cx="5972971" cy="1182197"/>
          </a:xfrm>
        </p:spPr>
        <p:txBody>
          <a:bodyPr anchor="ctr">
            <a:noAutofit/>
          </a:bodyPr>
          <a:lstStyle>
            <a:lvl1pPr algn="l">
              <a:lnSpc>
                <a:spcPct val="120000"/>
              </a:lnSpc>
              <a:defRPr sz="1800">
                <a:solidFill>
                  <a:schemeClr val="tx1"/>
                </a:solidFill>
                <a:latin typeface="+mn-lt"/>
              </a:defRPr>
            </a:lvl1pPr>
          </a:lstStyle>
          <a:p>
            <a:pPr lvl="0"/>
            <a:r>
              <a:rPr lang="en-US" altLang="ja-JP"/>
              <a:t>Text Here</a:t>
            </a:r>
            <a:endParaRPr lang="en-US"/>
          </a:p>
        </p:txBody>
      </p:sp>
      <p:sp>
        <p:nvSpPr>
          <p:cNvPr id="21" name="テキスト プレースホルダー 11"/>
          <p:cNvSpPr>
            <a:spLocks noGrp="1"/>
          </p:cNvSpPr>
          <p:nvPr>
            <p:ph type="body" sz="quarter" idx="32" hasCustomPrompt="1"/>
          </p:nvPr>
        </p:nvSpPr>
        <p:spPr>
          <a:xfrm>
            <a:off x="11316140" y="3935259"/>
            <a:ext cx="5972971" cy="1182197"/>
          </a:xfrm>
        </p:spPr>
        <p:txBody>
          <a:bodyPr anchor="ctr">
            <a:noAutofit/>
          </a:bodyPr>
          <a:lstStyle>
            <a:lvl1pPr algn="l">
              <a:lnSpc>
                <a:spcPct val="120000"/>
              </a:lnSpc>
              <a:defRPr sz="1800">
                <a:solidFill>
                  <a:schemeClr val="tx1"/>
                </a:solidFill>
                <a:latin typeface="+mn-lt"/>
              </a:defRPr>
            </a:lvl1pPr>
          </a:lstStyle>
          <a:p>
            <a:pPr lvl="0"/>
            <a:r>
              <a:rPr lang="en-US" altLang="ja-JP"/>
              <a:t>Text Here</a:t>
            </a:r>
            <a:endParaRPr lang="en-US"/>
          </a:p>
        </p:txBody>
      </p:sp>
      <p:sp>
        <p:nvSpPr>
          <p:cNvPr id="22" name="テキスト プレースホルダー 11"/>
          <p:cNvSpPr>
            <a:spLocks noGrp="1"/>
          </p:cNvSpPr>
          <p:nvPr>
            <p:ph type="body" sz="quarter" idx="33" hasCustomPrompt="1"/>
          </p:nvPr>
        </p:nvSpPr>
        <p:spPr>
          <a:xfrm>
            <a:off x="11316140" y="5298179"/>
            <a:ext cx="5972971" cy="1182197"/>
          </a:xfrm>
        </p:spPr>
        <p:txBody>
          <a:bodyPr anchor="ctr">
            <a:noAutofit/>
          </a:bodyPr>
          <a:lstStyle>
            <a:lvl1pPr algn="l">
              <a:lnSpc>
                <a:spcPct val="120000"/>
              </a:lnSpc>
              <a:defRPr sz="1800">
                <a:solidFill>
                  <a:schemeClr val="tx1"/>
                </a:solidFill>
                <a:latin typeface="+mn-lt"/>
              </a:defRPr>
            </a:lvl1pPr>
          </a:lstStyle>
          <a:p>
            <a:pPr lvl="0"/>
            <a:r>
              <a:rPr lang="en-US" altLang="ja-JP"/>
              <a:t>Text Here</a:t>
            </a:r>
            <a:endParaRPr lang="en-US"/>
          </a:p>
        </p:txBody>
      </p:sp>
      <p:sp>
        <p:nvSpPr>
          <p:cNvPr id="23" name="テキスト プレースホルダー 11"/>
          <p:cNvSpPr>
            <a:spLocks noGrp="1"/>
          </p:cNvSpPr>
          <p:nvPr>
            <p:ph type="body" sz="quarter" idx="34" hasCustomPrompt="1"/>
          </p:nvPr>
        </p:nvSpPr>
        <p:spPr>
          <a:xfrm>
            <a:off x="11316140" y="6661603"/>
            <a:ext cx="5972971" cy="1182197"/>
          </a:xfrm>
        </p:spPr>
        <p:txBody>
          <a:bodyPr anchor="ctr">
            <a:noAutofit/>
          </a:bodyPr>
          <a:lstStyle>
            <a:lvl1pPr algn="l">
              <a:lnSpc>
                <a:spcPct val="120000"/>
              </a:lnSpc>
              <a:defRPr sz="1800">
                <a:solidFill>
                  <a:schemeClr val="tx1"/>
                </a:solidFill>
                <a:latin typeface="+mn-lt"/>
              </a:defRPr>
            </a:lvl1pPr>
          </a:lstStyle>
          <a:p>
            <a:pPr lvl="0"/>
            <a:r>
              <a:rPr lang="en-US" altLang="ja-JP"/>
              <a:t>Text Here</a:t>
            </a:r>
            <a:endParaRPr lang="en-US"/>
          </a:p>
        </p:txBody>
      </p:sp>
      <p:sp>
        <p:nvSpPr>
          <p:cNvPr id="24" name="テキスト プレースホルダー 11"/>
          <p:cNvSpPr>
            <a:spLocks noGrp="1"/>
          </p:cNvSpPr>
          <p:nvPr>
            <p:ph type="body" sz="quarter" idx="14" hasCustomPrompt="1"/>
          </p:nvPr>
        </p:nvSpPr>
        <p:spPr>
          <a:xfrm>
            <a:off x="1042306" y="2488886"/>
            <a:ext cx="6840760" cy="2213144"/>
          </a:xfrm>
        </p:spPr>
        <p:txBody>
          <a:bodyPr anchor="b">
            <a:noAutofit/>
          </a:bodyPr>
          <a:lstStyle>
            <a:lvl1pPr algn="l">
              <a:lnSpc>
                <a:spcPct val="100000"/>
              </a:lnSpc>
              <a:spcBef>
                <a:spcPts val="0"/>
              </a:spcBef>
              <a:defRPr sz="5400" spc="600" baseline="0">
                <a:solidFill>
                  <a:schemeClr val="accent1"/>
                </a:solidFill>
                <a:latin typeface="+mj-lt"/>
              </a:defRPr>
            </a:lvl1pPr>
          </a:lstStyle>
          <a:p>
            <a:pPr lvl="0"/>
            <a:r>
              <a:rPr lang="en-US" altLang="ja-JP"/>
              <a:t>TEXT HERE</a:t>
            </a:r>
            <a:endParaRPr lang="en-US"/>
          </a:p>
        </p:txBody>
      </p:sp>
      <p:sp>
        <p:nvSpPr>
          <p:cNvPr id="25" name="テキスト プレースホルダー 11"/>
          <p:cNvSpPr>
            <a:spLocks noGrp="1"/>
          </p:cNvSpPr>
          <p:nvPr>
            <p:ph type="body" sz="quarter" idx="15" hasCustomPrompt="1"/>
          </p:nvPr>
        </p:nvSpPr>
        <p:spPr>
          <a:xfrm>
            <a:off x="1042306" y="5784005"/>
            <a:ext cx="6840760" cy="2554850"/>
          </a:xfrm>
        </p:spPr>
        <p:txBody>
          <a:bodyPr anchor="t">
            <a:noAutofit/>
          </a:bodyPr>
          <a:lstStyle>
            <a:lvl1pPr algn="l">
              <a:lnSpc>
                <a:spcPct val="120000"/>
              </a:lnSpc>
              <a:defRPr sz="2400">
                <a:solidFill>
                  <a:schemeClr val="tx1"/>
                </a:solidFill>
                <a:latin typeface="+mn-lt"/>
              </a:defRPr>
            </a:lvl1pPr>
          </a:lstStyle>
          <a:p>
            <a:pPr lvl="0"/>
            <a:r>
              <a:rPr lang="en-US" altLang="ja-JP"/>
              <a:t>Text Here</a:t>
            </a:r>
            <a:endParaRPr lang="en-US"/>
          </a:p>
        </p:txBody>
      </p:sp>
    </p:spTree>
    <p:extLst>
      <p:ext uri="{BB962C8B-B14F-4D97-AF65-F5344CB8AC3E}">
        <p14:creationId xmlns:p14="http://schemas.microsoft.com/office/powerpoint/2010/main" val="157417106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Step">
    <p:spTree>
      <p:nvGrpSpPr>
        <p:cNvPr id="1" name=""/>
        <p:cNvGrpSpPr/>
        <p:nvPr/>
      </p:nvGrpSpPr>
      <p:grpSpPr>
        <a:xfrm>
          <a:off x="0" y="0"/>
          <a:ext cx="0" cy="0"/>
          <a:chOff x="0" y="0"/>
          <a:chExt cx="0" cy="0"/>
        </a:xfrm>
      </p:grpSpPr>
      <p:cxnSp>
        <p:nvCxnSpPr>
          <p:cNvPr id="33" name="直線コネクタ 32"/>
          <p:cNvCxnSpPr/>
          <p:nvPr userDrawn="1"/>
        </p:nvCxnSpPr>
        <p:spPr>
          <a:xfrm flipH="1">
            <a:off x="7192" y="7631705"/>
            <a:ext cx="9259471"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3" name="正方形/長方形 5"/>
          <p:cNvSpPr/>
          <p:nvPr userDrawn="1"/>
        </p:nvSpPr>
        <p:spPr>
          <a:xfrm rot="18000000">
            <a:off x="7641771" y="8548321"/>
            <a:ext cx="2942561" cy="1447590"/>
          </a:xfrm>
          <a:custGeom>
            <a:avLst/>
            <a:gdLst/>
            <a:ahLst/>
            <a:cxnLst/>
            <a:rect l="l" t="t" r="r" b="b"/>
            <a:pathLst>
              <a:path w="2942561" h="1447590">
                <a:moveTo>
                  <a:pt x="2942561" y="0"/>
                </a:moveTo>
                <a:lnTo>
                  <a:pt x="2942561" y="1447590"/>
                </a:lnTo>
                <a:lnTo>
                  <a:pt x="2024614" y="1447590"/>
                </a:lnTo>
                <a:cubicBezTo>
                  <a:pt x="1725966" y="1164530"/>
                  <a:pt x="1322349" y="991867"/>
                  <a:pt x="878406" y="991867"/>
                </a:cubicBezTo>
                <a:cubicBezTo>
                  <a:pt x="741840" y="991867"/>
                  <a:pt x="609089" y="1008206"/>
                  <a:pt x="482485" y="1040920"/>
                </a:cubicBezTo>
                <a:lnTo>
                  <a:pt x="0" y="205230"/>
                </a:lnTo>
                <a:cubicBezTo>
                  <a:pt x="254597" y="364578"/>
                  <a:pt x="555858" y="455722"/>
                  <a:pt x="878406" y="455722"/>
                </a:cubicBezTo>
                <a:cubicBezTo>
                  <a:pt x="1322350" y="455722"/>
                  <a:pt x="1725965" y="283060"/>
                  <a:pt x="2024613" y="0"/>
                </a:cubicBezTo>
                <a:close/>
              </a:path>
            </a:pathLst>
          </a:cu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 name="正方形/長方形 5"/>
          <p:cNvSpPr/>
          <p:nvPr userDrawn="1"/>
        </p:nvSpPr>
        <p:spPr>
          <a:xfrm rot="8100000">
            <a:off x="7041556" y="3905431"/>
            <a:ext cx="2869913" cy="1006333"/>
          </a:xfrm>
          <a:custGeom>
            <a:avLst/>
            <a:gdLst/>
            <a:ahLst/>
            <a:cxnLst/>
            <a:rect l="l" t="t" r="r" b="b"/>
            <a:pathLst>
              <a:path w="3465385" h="1215135">
                <a:moveTo>
                  <a:pt x="0" y="0"/>
                </a:moveTo>
                <a:lnTo>
                  <a:pt x="770545" y="0"/>
                </a:lnTo>
                <a:cubicBezTo>
                  <a:pt x="1021235" y="237606"/>
                  <a:pt x="1360038" y="382542"/>
                  <a:pt x="1732693" y="382542"/>
                </a:cubicBezTo>
                <a:cubicBezTo>
                  <a:pt x="2105348" y="382542"/>
                  <a:pt x="2444151" y="237606"/>
                  <a:pt x="2694841" y="0"/>
                </a:cubicBezTo>
                <a:lnTo>
                  <a:pt x="3465385" y="0"/>
                </a:lnTo>
                <a:lnTo>
                  <a:pt x="3465385" y="1215135"/>
                </a:lnTo>
                <a:lnTo>
                  <a:pt x="2694842" y="1215135"/>
                </a:lnTo>
                <a:cubicBezTo>
                  <a:pt x="2444152" y="977529"/>
                  <a:pt x="2105348" y="832592"/>
                  <a:pt x="1732693" y="832592"/>
                </a:cubicBezTo>
                <a:cubicBezTo>
                  <a:pt x="1360038" y="832592"/>
                  <a:pt x="1021234" y="977529"/>
                  <a:pt x="770544" y="1215135"/>
                </a:cubicBezTo>
                <a:lnTo>
                  <a:pt x="0" y="1215135"/>
                </a:lnTo>
                <a:close/>
              </a:path>
            </a:pathLst>
          </a:custGeom>
          <a:solidFill>
            <a:schemeClr val="accent1">
              <a:lumMod val="40000"/>
              <a:lumOff val="6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 name="正方形/長方形 5"/>
          <p:cNvSpPr/>
          <p:nvPr userDrawn="1"/>
        </p:nvSpPr>
        <p:spPr>
          <a:xfrm rot="2864116">
            <a:off x="7402105" y="2013750"/>
            <a:ext cx="2402012" cy="842264"/>
          </a:xfrm>
          <a:custGeom>
            <a:avLst/>
            <a:gdLst/>
            <a:ahLst/>
            <a:cxnLst/>
            <a:rect l="l" t="t" r="r" b="b"/>
            <a:pathLst>
              <a:path w="3465385" h="1215135">
                <a:moveTo>
                  <a:pt x="0" y="0"/>
                </a:moveTo>
                <a:lnTo>
                  <a:pt x="770545" y="0"/>
                </a:lnTo>
                <a:cubicBezTo>
                  <a:pt x="1021235" y="237606"/>
                  <a:pt x="1360038" y="382542"/>
                  <a:pt x="1732693" y="382542"/>
                </a:cubicBezTo>
                <a:cubicBezTo>
                  <a:pt x="2105348" y="382542"/>
                  <a:pt x="2444151" y="237606"/>
                  <a:pt x="2694841" y="0"/>
                </a:cubicBezTo>
                <a:lnTo>
                  <a:pt x="3465385" y="0"/>
                </a:lnTo>
                <a:lnTo>
                  <a:pt x="3465385" y="1215135"/>
                </a:lnTo>
                <a:lnTo>
                  <a:pt x="2694842" y="1215135"/>
                </a:lnTo>
                <a:cubicBezTo>
                  <a:pt x="2444152" y="977529"/>
                  <a:pt x="2105348" y="832592"/>
                  <a:pt x="1732693" y="832592"/>
                </a:cubicBezTo>
                <a:cubicBezTo>
                  <a:pt x="1360038" y="832592"/>
                  <a:pt x="1021234" y="977529"/>
                  <a:pt x="770544" y="1215135"/>
                </a:cubicBezTo>
                <a:lnTo>
                  <a:pt x="0" y="1215135"/>
                </a:lnTo>
                <a:close/>
              </a:path>
            </a:pathLst>
          </a:custGeom>
          <a:solidFill>
            <a:schemeClr val="accent1">
              <a:lumMod val="20000"/>
              <a:lumOff val="8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 name="円/楕円 1"/>
          <p:cNvSpPr/>
          <p:nvPr userDrawn="1"/>
        </p:nvSpPr>
        <p:spPr>
          <a:xfrm>
            <a:off x="8642661" y="2531946"/>
            <a:ext cx="1726122" cy="1726122"/>
          </a:xfrm>
          <a:prstGeom prst="ellipse">
            <a:avLst/>
          </a:prstGeom>
          <a:solidFill>
            <a:schemeClr val="bg1">
              <a:lumMod val="95000"/>
            </a:schemeClr>
          </a:solidFill>
          <a:ln w="127000" cmpd="sng">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 name="円/楕円 4"/>
          <p:cNvSpPr/>
          <p:nvPr userDrawn="1"/>
        </p:nvSpPr>
        <p:spPr>
          <a:xfrm>
            <a:off x="7002116" y="824546"/>
            <a:ext cx="1474395" cy="1474395"/>
          </a:xfrm>
          <a:prstGeom prst="ellipse">
            <a:avLst/>
          </a:prstGeom>
          <a:solidFill>
            <a:schemeClr val="bg1">
              <a:lumMod val="95000"/>
            </a:schemeClr>
          </a:solidFill>
          <a:ln w="127000" cmpd="sng">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 name="正方形/長方形 5"/>
          <p:cNvSpPr/>
          <p:nvPr userDrawn="1"/>
        </p:nvSpPr>
        <p:spPr>
          <a:xfrm rot="2700000">
            <a:off x="6865970" y="6128846"/>
            <a:ext cx="3248068" cy="1138933"/>
          </a:xfrm>
          <a:custGeom>
            <a:avLst/>
            <a:gdLst/>
            <a:ahLst/>
            <a:cxnLst/>
            <a:rect l="l" t="t" r="r" b="b"/>
            <a:pathLst>
              <a:path w="3465385" h="1215135">
                <a:moveTo>
                  <a:pt x="0" y="0"/>
                </a:moveTo>
                <a:lnTo>
                  <a:pt x="770545" y="0"/>
                </a:lnTo>
                <a:cubicBezTo>
                  <a:pt x="1021235" y="237606"/>
                  <a:pt x="1360038" y="382542"/>
                  <a:pt x="1732693" y="382542"/>
                </a:cubicBezTo>
                <a:cubicBezTo>
                  <a:pt x="2105348" y="382542"/>
                  <a:pt x="2444151" y="237606"/>
                  <a:pt x="2694841" y="0"/>
                </a:cubicBezTo>
                <a:lnTo>
                  <a:pt x="3465385" y="0"/>
                </a:lnTo>
                <a:lnTo>
                  <a:pt x="3465385" y="1215135"/>
                </a:lnTo>
                <a:lnTo>
                  <a:pt x="2694842" y="1215135"/>
                </a:lnTo>
                <a:cubicBezTo>
                  <a:pt x="2444152" y="977529"/>
                  <a:pt x="2105348" y="832592"/>
                  <a:pt x="1732693" y="832592"/>
                </a:cubicBezTo>
                <a:cubicBezTo>
                  <a:pt x="1360038" y="832592"/>
                  <a:pt x="1021234" y="977529"/>
                  <a:pt x="770544" y="1215135"/>
                </a:cubicBezTo>
                <a:lnTo>
                  <a:pt x="0" y="1215135"/>
                </a:lnTo>
                <a:close/>
              </a:path>
            </a:pathLst>
          </a:custGeom>
          <a:solidFill>
            <a:schemeClr val="accent1">
              <a:lumMod val="60000"/>
              <a:lumOff val="4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1" name="円/楕円 10"/>
          <p:cNvSpPr/>
          <p:nvPr userDrawn="1"/>
        </p:nvSpPr>
        <p:spPr>
          <a:xfrm>
            <a:off x="6307812" y="4514532"/>
            <a:ext cx="1978401" cy="1978401"/>
          </a:xfrm>
          <a:prstGeom prst="ellipse">
            <a:avLst/>
          </a:prstGeom>
          <a:solidFill>
            <a:schemeClr val="bg1">
              <a:lumMod val="95000"/>
            </a:schemeClr>
          </a:solidFill>
          <a:ln w="127000" cmpd="sng">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2" name="円/楕円 11"/>
          <p:cNvSpPr/>
          <p:nvPr userDrawn="1"/>
        </p:nvSpPr>
        <p:spPr>
          <a:xfrm>
            <a:off x="8661660" y="6876764"/>
            <a:ext cx="2330114" cy="2330114"/>
          </a:xfrm>
          <a:prstGeom prst="ellipse">
            <a:avLst/>
          </a:prstGeom>
          <a:solidFill>
            <a:schemeClr val="bg1">
              <a:lumMod val="95000"/>
            </a:schemeClr>
          </a:solidFill>
          <a:ln w="127000" cmpd="sng">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 name="フッター プレースホルダー 2"/>
          <p:cNvSpPr>
            <a:spLocks noGrp="1"/>
          </p:cNvSpPr>
          <p:nvPr userDrawn="1">
            <p:ph type="ftr" sz="quarter" idx="10"/>
          </p:nvPr>
        </p:nvSpPr>
        <p:spPr>
          <a:xfrm>
            <a:off x="9413236" y="9591367"/>
            <a:ext cx="7776864" cy="547688"/>
          </a:xfrm>
          <a:prstGeom prst="rect">
            <a:avLst/>
          </a:prstGeom>
        </p:spPr>
        <p:txBody>
          <a:bodyPr/>
          <a:lstStyle/>
          <a:p>
            <a:r>
              <a:rPr lang="en-US"/>
              <a:t>The Power of PowerPoint | thepopp.com</a:t>
            </a:r>
          </a:p>
        </p:txBody>
      </p:sp>
      <p:sp>
        <p:nvSpPr>
          <p:cNvPr id="4" name="スライド番号プレースホルダー 3"/>
          <p:cNvSpPr>
            <a:spLocks noGrp="1"/>
          </p:cNvSpPr>
          <p:nvPr userDrawn="1">
            <p:ph type="sldNum" sz="quarter" idx="11"/>
          </p:nvPr>
        </p:nvSpPr>
        <p:spPr/>
        <p:txBody>
          <a:bodyPr/>
          <a:lstStyle/>
          <a:p>
            <a:fld id="{387164BF-D67A-46C0-81D2-5BAF67C00C80}" type="slidenum">
              <a:rPr lang="en-US" smtClean="0"/>
              <a:pPr/>
              <a:t>‹#›</a:t>
            </a:fld>
            <a:endParaRPr lang="en-US"/>
          </a:p>
        </p:txBody>
      </p:sp>
      <p:sp>
        <p:nvSpPr>
          <p:cNvPr id="17" name="円弧 16"/>
          <p:cNvSpPr/>
          <p:nvPr userDrawn="1"/>
        </p:nvSpPr>
        <p:spPr>
          <a:xfrm rot="2700000">
            <a:off x="8595702" y="2404897"/>
            <a:ext cx="1980219" cy="1980219"/>
          </a:xfrm>
          <a:prstGeom prst="arc">
            <a:avLst>
              <a:gd name="adj1" fmla="val 16200000"/>
              <a:gd name="adj2" fmla="val 20392033"/>
            </a:avLst>
          </a:prstGeom>
          <a:ln w="12700">
            <a:solidFill>
              <a:schemeClr val="accent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8" name="円弧 17"/>
          <p:cNvSpPr/>
          <p:nvPr userDrawn="1"/>
        </p:nvSpPr>
        <p:spPr>
          <a:xfrm rot="2700000">
            <a:off x="6822804" y="627945"/>
            <a:ext cx="1883035" cy="1883035"/>
          </a:xfrm>
          <a:prstGeom prst="arc">
            <a:avLst>
              <a:gd name="adj1" fmla="val 16200000"/>
              <a:gd name="adj2" fmla="val 19583222"/>
            </a:avLst>
          </a:prstGeom>
          <a:ln w="12700">
            <a:solidFill>
              <a:schemeClr val="accent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9" name="円弧 18"/>
          <p:cNvSpPr/>
          <p:nvPr userDrawn="1"/>
        </p:nvSpPr>
        <p:spPr>
          <a:xfrm rot="2700000">
            <a:off x="8457163" y="6669875"/>
            <a:ext cx="2766089" cy="2766089"/>
          </a:xfrm>
          <a:prstGeom prst="arc">
            <a:avLst>
              <a:gd name="adj1" fmla="val 16200000"/>
              <a:gd name="adj2" fmla="val 19583222"/>
            </a:avLst>
          </a:prstGeom>
          <a:ln w="12700">
            <a:solidFill>
              <a:schemeClr val="accent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0" name="円弧 19"/>
          <p:cNvSpPr/>
          <p:nvPr userDrawn="1"/>
        </p:nvSpPr>
        <p:spPr>
          <a:xfrm rot="2700000">
            <a:off x="6126781" y="4311196"/>
            <a:ext cx="2385072" cy="2385072"/>
          </a:xfrm>
          <a:prstGeom prst="arc">
            <a:avLst>
              <a:gd name="adj1" fmla="val 16200000"/>
              <a:gd name="adj2" fmla="val 19583222"/>
            </a:avLst>
          </a:prstGeom>
          <a:ln w="12700">
            <a:solidFill>
              <a:schemeClr val="accent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22" name="直線コネクタ 21"/>
          <p:cNvCxnSpPr/>
          <p:nvPr userDrawn="1"/>
        </p:nvCxnSpPr>
        <p:spPr>
          <a:xfrm>
            <a:off x="8420753" y="869551"/>
            <a:ext cx="1620291" cy="0"/>
          </a:xfrm>
          <a:prstGeom prst="line">
            <a:avLst/>
          </a:prstGeom>
          <a:ln w="12700">
            <a:solidFill>
              <a:schemeClr val="accent1"/>
            </a:solidFill>
            <a:prstDash val="dash"/>
            <a:tailEnd type="oval" w="lg" len="lg"/>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userDrawn="1"/>
        </p:nvCxnSpPr>
        <p:spPr>
          <a:xfrm>
            <a:off x="10297470" y="2669751"/>
            <a:ext cx="840525" cy="0"/>
          </a:xfrm>
          <a:prstGeom prst="line">
            <a:avLst/>
          </a:prstGeom>
          <a:ln w="12700">
            <a:solidFill>
              <a:schemeClr val="accent1"/>
            </a:solidFill>
            <a:prstDash val="dash"/>
            <a:tailEnd type="oval" w="lg" len="lg"/>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userDrawn="1"/>
        </p:nvCxnSpPr>
        <p:spPr>
          <a:xfrm>
            <a:off x="8185585" y="4649971"/>
            <a:ext cx="2532147" cy="0"/>
          </a:xfrm>
          <a:prstGeom prst="line">
            <a:avLst/>
          </a:prstGeom>
          <a:ln w="12700">
            <a:solidFill>
              <a:schemeClr val="accent1"/>
            </a:solidFill>
            <a:prstDash val="dash"/>
            <a:tailEnd type="oval" w="lg" len="lg"/>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userDrawn="1"/>
        </p:nvCxnSpPr>
        <p:spPr>
          <a:xfrm>
            <a:off x="10851023" y="7035236"/>
            <a:ext cx="472552" cy="0"/>
          </a:xfrm>
          <a:prstGeom prst="line">
            <a:avLst/>
          </a:prstGeom>
          <a:ln w="12700">
            <a:solidFill>
              <a:schemeClr val="accent1"/>
            </a:solidFill>
            <a:prstDash val="dash"/>
            <a:tailEnd type="oval" w="lg" len="lg"/>
          </a:ln>
        </p:spPr>
        <p:style>
          <a:lnRef idx="1">
            <a:schemeClr val="accent1"/>
          </a:lnRef>
          <a:fillRef idx="0">
            <a:schemeClr val="accent1"/>
          </a:fillRef>
          <a:effectRef idx="0">
            <a:schemeClr val="accent1"/>
          </a:effectRef>
          <a:fontRef idx="minor">
            <a:schemeClr val="tx1"/>
          </a:fontRef>
        </p:style>
      </p:cxnSp>
      <p:sp>
        <p:nvSpPr>
          <p:cNvPr id="30" name="テキスト プレースホルダー 11"/>
          <p:cNvSpPr>
            <a:spLocks noGrp="1"/>
          </p:cNvSpPr>
          <p:nvPr userDrawn="1">
            <p:ph type="body" sz="quarter" idx="26" hasCustomPrompt="1"/>
          </p:nvPr>
        </p:nvSpPr>
        <p:spPr>
          <a:xfrm>
            <a:off x="10088311" y="327965"/>
            <a:ext cx="6120680" cy="848975"/>
          </a:xfrm>
        </p:spPr>
        <p:txBody>
          <a:bodyPr anchor="b">
            <a:noAutofit/>
          </a:bodyPr>
          <a:lstStyle>
            <a:lvl1pPr algn="l">
              <a:spcBef>
                <a:spcPts val="0"/>
              </a:spcBef>
              <a:defRPr sz="3200" spc="300">
                <a:solidFill>
                  <a:schemeClr val="accent1"/>
                </a:solidFill>
                <a:latin typeface="+mj-lt"/>
              </a:defRPr>
            </a:lvl1pPr>
          </a:lstStyle>
          <a:p>
            <a:pPr lvl="0"/>
            <a:r>
              <a:rPr lang="en-US" altLang="ja-JP"/>
              <a:t>TEXT HERE</a:t>
            </a:r>
            <a:endParaRPr lang="en-US"/>
          </a:p>
        </p:txBody>
      </p:sp>
      <p:sp>
        <p:nvSpPr>
          <p:cNvPr id="31" name="テキスト プレースホルダー 11"/>
          <p:cNvSpPr>
            <a:spLocks noGrp="1"/>
          </p:cNvSpPr>
          <p:nvPr userDrawn="1">
            <p:ph type="body" sz="quarter" idx="28" hasCustomPrompt="1"/>
          </p:nvPr>
        </p:nvSpPr>
        <p:spPr>
          <a:xfrm>
            <a:off x="10088311" y="1048045"/>
            <a:ext cx="6165685" cy="1035116"/>
          </a:xfrm>
        </p:spPr>
        <p:txBody>
          <a:bodyPr anchor="t">
            <a:noAutofit/>
          </a:bodyPr>
          <a:lstStyle>
            <a:lvl1pPr algn="l">
              <a:lnSpc>
                <a:spcPct val="120000"/>
              </a:lnSpc>
              <a:defRPr sz="1800">
                <a:solidFill>
                  <a:schemeClr val="tx1"/>
                </a:solidFill>
                <a:latin typeface="+mn-lt"/>
              </a:defRPr>
            </a:lvl1pPr>
          </a:lstStyle>
          <a:p>
            <a:pPr lvl="0"/>
            <a:r>
              <a:rPr lang="en-US" altLang="ja-JP"/>
              <a:t>Text Here</a:t>
            </a:r>
            <a:endParaRPr lang="en-US"/>
          </a:p>
        </p:txBody>
      </p:sp>
      <p:sp>
        <p:nvSpPr>
          <p:cNvPr id="32" name="テキスト プレースホルダー 11"/>
          <p:cNvSpPr>
            <a:spLocks noGrp="1"/>
          </p:cNvSpPr>
          <p:nvPr userDrawn="1">
            <p:ph type="body" sz="quarter" idx="14" hasCustomPrompt="1"/>
          </p:nvPr>
        </p:nvSpPr>
        <p:spPr>
          <a:xfrm>
            <a:off x="586569" y="5418561"/>
            <a:ext cx="6030670" cy="2213144"/>
          </a:xfrm>
        </p:spPr>
        <p:txBody>
          <a:bodyPr anchor="b">
            <a:noAutofit/>
          </a:bodyPr>
          <a:lstStyle>
            <a:lvl1pPr algn="l">
              <a:lnSpc>
                <a:spcPct val="100000"/>
              </a:lnSpc>
              <a:spcBef>
                <a:spcPts val="0"/>
              </a:spcBef>
              <a:defRPr sz="5400" spc="600" baseline="0">
                <a:solidFill>
                  <a:schemeClr val="accent1"/>
                </a:solidFill>
                <a:latin typeface="+mj-lt"/>
              </a:defRPr>
            </a:lvl1pPr>
          </a:lstStyle>
          <a:p>
            <a:pPr lvl="0"/>
            <a:r>
              <a:rPr lang="en-US" altLang="ja-JP"/>
              <a:t>TEXT HERE</a:t>
            </a:r>
            <a:endParaRPr lang="en-US"/>
          </a:p>
        </p:txBody>
      </p:sp>
      <p:sp>
        <p:nvSpPr>
          <p:cNvPr id="35" name="テキスト プレースホルダー 11"/>
          <p:cNvSpPr>
            <a:spLocks noGrp="1"/>
          </p:cNvSpPr>
          <p:nvPr userDrawn="1">
            <p:ph type="body" sz="quarter" idx="15" hasCustomPrompt="1"/>
          </p:nvPr>
        </p:nvSpPr>
        <p:spPr>
          <a:xfrm>
            <a:off x="620583" y="7676465"/>
            <a:ext cx="7397498" cy="1967535"/>
          </a:xfrm>
        </p:spPr>
        <p:txBody>
          <a:bodyPr anchor="t">
            <a:noAutofit/>
          </a:bodyPr>
          <a:lstStyle>
            <a:lvl1pPr algn="l">
              <a:lnSpc>
                <a:spcPct val="120000"/>
              </a:lnSpc>
              <a:defRPr sz="2400">
                <a:solidFill>
                  <a:schemeClr val="tx1"/>
                </a:solidFill>
                <a:latin typeface="+mn-lt"/>
              </a:defRPr>
            </a:lvl1pPr>
          </a:lstStyle>
          <a:p>
            <a:pPr lvl="0"/>
            <a:r>
              <a:rPr lang="en-US" altLang="ja-JP"/>
              <a:t>Text Here</a:t>
            </a:r>
            <a:endParaRPr lang="en-US"/>
          </a:p>
        </p:txBody>
      </p:sp>
      <p:sp>
        <p:nvSpPr>
          <p:cNvPr id="36" name="テキスト プレースホルダー 11"/>
          <p:cNvSpPr>
            <a:spLocks noGrp="1"/>
          </p:cNvSpPr>
          <p:nvPr userDrawn="1">
            <p:ph type="body" sz="quarter" idx="29" hasCustomPrompt="1"/>
          </p:nvPr>
        </p:nvSpPr>
        <p:spPr>
          <a:xfrm>
            <a:off x="11168431" y="2128165"/>
            <a:ext cx="6120680" cy="848975"/>
          </a:xfrm>
        </p:spPr>
        <p:txBody>
          <a:bodyPr anchor="b">
            <a:noAutofit/>
          </a:bodyPr>
          <a:lstStyle>
            <a:lvl1pPr algn="l">
              <a:spcBef>
                <a:spcPts val="0"/>
              </a:spcBef>
              <a:defRPr sz="3200" spc="300">
                <a:solidFill>
                  <a:schemeClr val="accent1"/>
                </a:solidFill>
                <a:latin typeface="+mj-lt"/>
              </a:defRPr>
            </a:lvl1pPr>
          </a:lstStyle>
          <a:p>
            <a:pPr lvl="0"/>
            <a:r>
              <a:rPr lang="en-US" altLang="ja-JP"/>
              <a:t>TEXT HERE</a:t>
            </a:r>
            <a:endParaRPr lang="en-US"/>
          </a:p>
        </p:txBody>
      </p:sp>
      <p:sp>
        <p:nvSpPr>
          <p:cNvPr id="37" name="テキスト プレースホルダー 11"/>
          <p:cNvSpPr>
            <a:spLocks noGrp="1"/>
          </p:cNvSpPr>
          <p:nvPr userDrawn="1">
            <p:ph type="body" sz="quarter" idx="30" hasCustomPrompt="1"/>
          </p:nvPr>
        </p:nvSpPr>
        <p:spPr>
          <a:xfrm>
            <a:off x="11168431" y="2848245"/>
            <a:ext cx="6120680" cy="1035116"/>
          </a:xfrm>
        </p:spPr>
        <p:txBody>
          <a:bodyPr anchor="t">
            <a:noAutofit/>
          </a:bodyPr>
          <a:lstStyle>
            <a:lvl1pPr algn="l">
              <a:lnSpc>
                <a:spcPct val="120000"/>
              </a:lnSpc>
              <a:defRPr sz="1800">
                <a:solidFill>
                  <a:schemeClr val="tx1"/>
                </a:solidFill>
                <a:latin typeface="+mn-lt"/>
              </a:defRPr>
            </a:lvl1pPr>
          </a:lstStyle>
          <a:p>
            <a:pPr lvl="0"/>
            <a:r>
              <a:rPr lang="en-US" altLang="ja-JP"/>
              <a:t>Text Here</a:t>
            </a:r>
            <a:endParaRPr lang="en-US"/>
          </a:p>
        </p:txBody>
      </p:sp>
      <p:sp>
        <p:nvSpPr>
          <p:cNvPr id="39" name="テキスト プレースホルダー 11"/>
          <p:cNvSpPr>
            <a:spLocks noGrp="1"/>
          </p:cNvSpPr>
          <p:nvPr userDrawn="1">
            <p:ph type="body" sz="quarter" idx="31" hasCustomPrompt="1"/>
          </p:nvPr>
        </p:nvSpPr>
        <p:spPr>
          <a:xfrm>
            <a:off x="10763386" y="4108385"/>
            <a:ext cx="6120680" cy="848975"/>
          </a:xfrm>
        </p:spPr>
        <p:txBody>
          <a:bodyPr anchor="b">
            <a:noAutofit/>
          </a:bodyPr>
          <a:lstStyle>
            <a:lvl1pPr algn="l">
              <a:spcBef>
                <a:spcPts val="0"/>
              </a:spcBef>
              <a:defRPr sz="3200" spc="300">
                <a:solidFill>
                  <a:schemeClr val="accent1"/>
                </a:solidFill>
                <a:latin typeface="+mj-lt"/>
              </a:defRPr>
            </a:lvl1pPr>
          </a:lstStyle>
          <a:p>
            <a:pPr lvl="0"/>
            <a:r>
              <a:rPr lang="en-US" altLang="ja-JP"/>
              <a:t>TEXT HERE</a:t>
            </a:r>
            <a:endParaRPr lang="en-US"/>
          </a:p>
        </p:txBody>
      </p:sp>
      <p:sp>
        <p:nvSpPr>
          <p:cNvPr id="40" name="テキスト プレースホルダー 11"/>
          <p:cNvSpPr>
            <a:spLocks noGrp="1"/>
          </p:cNvSpPr>
          <p:nvPr userDrawn="1">
            <p:ph type="body" sz="quarter" idx="32" hasCustomPrompt="1"/>
          </p:nvPr>
        </p:nvSpPr>
        <p:spPr>
          <a:xfrm>
            <a:off x="10763386" y="4828465"/>
            <a:ext cx="6120680" cy="1035116"/>
          </a:xfrm>
        </p:spPr>
        <p:txBody>
          <a:bodyPr anchor="t">
            <a:noAutofit/>
          </a:bodyPr>
          <a:lstStyle>
            <a:lvl1pPr algn="l">
              <a:lnSpc>
                <a:spcPct val="120000"/>
              </a:lnSpc>
              <a:defRPr sz="1800">
                <a:solidFill>
                  <a:schemeClr val="tx1"/>
                </a:solidFill>
                <a:latin typeface="+mn-lt"/>
              </a:defRPr>
            </a:lvl1pPr>
          </a:lstStyle>
          <a:p>
            <a:pPr lvl="0"/>
            <a:r>
              <a:rPr lang="en-US" altLang="ja-JP"/>
              <a:t>Text Here</a:t>
            </a:r>
            <a:endParaRPr lang="en-US"/>
          </a:p>
        </p:txBody>
      </p:sp>
      <p:sp>
        <p:nvSpPr>
          <p:cNvPr id="43" name="テキスト プレースホルダー 11"/>
          <p:cNvSpPr>
            <a:spLocks noGrp="1"/>
          </p:cNvSpPr>
          <p:nvPr userDrawn="1">
            <p:ph type="body" sz="quarter" idx="33" hasCustomPrompt="1"/>
          </p:nvPr>
        </p:nvSpPr>
        <p:spPr>
          <a:xfrm>
            <a:off x="11438461" y="6493650"/>
            <a:ext cx="6120680" cy="848975"/>
          </a:xfrm>
        </p:spPr>
        <p:txBody>
          <a:bodyPr anchor="b">
            <a:noAutofit/>
          </a:bodyPr>
          <a:lstStyle>
            <a:lvl1pPr algn="l">
              <a:spcBef>
                <a:spcPts val="0"/>
              </a:spcBef>
              <a:defRPr sz="3200" spc="300">
                <a:solidFill>
                  <a:schemeClr val="accent1"/>
                </a:solidFill>
                <a:latin typeface="+mj-lt"/>
              </a:defRPr>
            </a:lvl1pPr>
          </a:lstStyle>
          <a:p>
            <a:pPr lvl="0"/>
            <a:r>
              <a:rPr lang="en-US" altLang="ja-JP"/>
              <a:t>TEXT HERE</a:t>
            </a:r>
            <a:endParaRPr lang="en-US"/>
          </a:p>
        </p:txBody>
      </p:sp>
      <p:sp>
        <p:nvSpPr>
          <p:cNvPr id="44" name="テキスト プレースホルダー 11"/>
          <p:cNvSpPr>
            <a:spLocks noGrp="1"/>
          </p:cNvSpPr>
          <p:nvPr userDrawn="1">
            <p:ph type="body" sz="quarter" idx="34" hasCustomPrompt="1"/>
          </p:nvPr>
        </p:nvSpPr>
        <p:spPr>
          <a:xfrm>
            <a:off x="11438461" y="7213730"/>
            <a:ext cx="6120680" cy="1035116"/>
          </a:xfrm>
        </p:spPr>
        <p:txBody>
          <a:bodyPr anchor="t">
            <a:noAutofit/>
          </a:bodyPr>
          <a:lstStyle>
            <a:lvl1pPr algn="l">
              <a:lnSpc>
                <a:spcPct val="120000"/>
              </a:lnSpc>
              <a:defRPr sz="1800">
                <a:solidFill>
                  <a:schemeClr val="tx1"/>
                </a:solidFill>
                <a:latin typeface="+mn-lt"/>
              </a:defRPr>
            </a:lvl1pPr>
          </a:lstStyle>
          <a:p>
            <a:pPr lvl="0"/>
            <a:r>
              <a:rPr lang="en-US" altLang="ja-JP"/>
              <a:t>Text Here</a:t>
            </a:r>
            <a:endParaRPr lang="en-US"/>
          </a:p>
        </p:txBody>
      </p:sp>
      <p:sp>
        <p:nvSpPr>
          <p:cNvPr id="46" name="図プレースホルダー 7"/>
          <p:cNvSpPr>
            <a:spLocks noGrp="1"/>
          </p:cNvSpPr>
          <p:nvPr userDrawn="1">
            <p:ph type="pic" sz="quarter" idx="16" hasCustomPrompt="1"/>
          </p:nvPr>
        </p:nvSpPr>
        <p:spPr>
          <a:xfrm>
            <a:off x="7395177" y="1183060"/>
            <a:ext cx="712914" cy="712914"/>
          </a:xfrm>
        </p:spPr>
        <p:txBody>
          <a:bodyPr>
            <a:normAutofit/>
          </a:bodyPr>
          <a:lstStyle>
            <a:lvl1pPr>
              <a:defRPr sz="1600"/>
            </a:lvl1pPr>
          </a:lstStyle>
          <a:p>
            <a:r>
              <a:rPr kumimoji="1" lang="en-US" altLang="ja-JP"/>
              <a:t>ICON</a:t>
            </a:r>
            <a:endParaRPr kumimoji="1" lang="ja-JP" altLang="en-US"/>
          </a:p>
        </p:txBody>
      </p:sp>
      <p:sp>
        <p:nvSpPr>
          <p:cNvPr id="48" name="図プレースホルダー 7"/>
          <p:cNvSpPr>
            <a:spLocks noGrp="1"/>
          </p:cNvSpPr>
          <p:nvPr userDrawn="1">
            <p:ph type="pic" sz="quarter" idx="35" hasCustomPrompt="1"/>
          </p:nvPr>
        </p:nvSpPr>
        <p:spPr>
          <a:xfrm>
            <a:off x="9089200" y="2978484"/>
            <a:ext cx="833044" cy="833044"/>
          </a:xfrm>
        </p:spPr>
        <p:txBody>
          <a:bodyPr>
            <a:normAutofit/>
          </a:bodyPr>
          <a:lstStyle>
            <a:lvl1pPr>
              <a:defRPr sz="1600"/>
            </a:lvl1pPr>
          </a:lstStyle>
          <a:p>
            <a:r>
              <a:rPr kumimoji="1" lang="en-US" altLang="ja-JP"/>
              <a:t>ICON</a:t>
            </a:r>
            <a:endParaRPr kumimoji="1" lang="ja-JP" altLang="en-US"/>
          </a:p>
        </p:txBody>
      </p:sp>
      <p:sp>
        <p:nvSpPr>
          <p:cNvPr id="49" name="図プレースホルダー 7"/>
          <p:cNvSpPr>
            <a:spLocks noGrp="1"/>
          </p:cNvSpPr>
          <p:nvPr userDrawn="1">
            <p:ph type="pic" sz="quarter" idx="36" hasCustomPrompt="1"/>
          </p:nvPr>
        </p:nvSpPr>
        <p:spPr>
          <a:xfrm>
            <a:off x="6783267" y="4988806"/>
            <a:ext cx="1009789" cy="1009789"/>
          </a:xfrm>
        </p:spPr>
        <p:txBody>
          <a:bodyPr>
            <a:normAutofit/>
          </a:bodyPr>
          <a:lstStyle>
            <a:lvl1pPr>
              <a:defRPr sz="1600"/>
            </a:lvl1pPr>
          </a:lstStyle>
          <a:p>
            <a:r>
              <a:rPr kumimoji="1" lang="en-US" altLang="ja-JP"/>
              <a:t>ICON</a:t>
            </a:r>
            <a:endParaRPr kumimoji="1" lang="ja-JP" altLang="en-US"/>
          </a:p>
        </p:txBody>
      </p:sp>
      <p:sp>
        <p:nvSpPr>
          <p:cNvPr id="50" name="図プレースホルダー 7"/>
          <p:cNvSpPr>
            <a:spLocks noGrp="1"/>
          </p:cNvSpPr>
          <p:nvPr userDrawn="1">
            <p:ph type="pic" sz="quarter" idx="37" hasCustomPrompt="1"/>
          </p:nvPr>
        </p:nvSpPr>
        <p:spPr>
          <a:xfrm>
            <a:off x="9188211" y="7438755"/>
            <a:ext cx="1222868" cy="1222868"/>
          </a:xfrm>
        </p:spPr>
        <p:txBody>
          <a:bodyPr>
            <a:normAutofit/>
          </a:bodyPr>
          <a:lstStyle>
            <a:lvl1pPr>
              <a:defRPr sz="1600"/>
            </a:lvl1pPr>
          </a:lstStyle>
          <a:p>
            <a:r>
              <a:rPr kumimoji="1" lang="en-US" altLang="ja-JP"/>
              <a:t>ICON</a:t>
            </a:r>
            <a:endParaRPr kumimoji="1" lang="ja-JP" altLang="en-US"/>
          </a:p>
        </p:txBody>
      </p:sp>
    </p:spTree>
    <p:extLst>
      <p:ext uri="{BB962C8B-B14F-4D97-AF65-F5344CB8AC3E}">
        <p14:creationId xmlns:p14="http://schemas.microsoft.com/office/powerpoint/2010/main" val="226021543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5 Step">
    <p:spTree>
      <p:nvGrpSpPr>
        <p:cNvPr id="1" name=""/>
        <p:cNvGrpSpPr/>
        <p:nvPr/>
      </p:nvGrpSpPr>
      <p:grpSpPr>
        <a:xfrm>
          <a:off x="0" y="0"/>
          <a:ext cx="0" cy="0"/>
          <a:chOff x="0" y="0"/>
          <a:chExt cx="0" cy="0"/>
        </a:xfrm>
      </p:grpSpPr>
      <p:cxnSp>
        <p:nvCxnSpPr>
          <p:cNvPr id="68" name="直線コネクタ 67"/>
          <p:cNvCxnSpPr/>
          <p:nvPr userDrawn="1"/>
        </p:nvCxnSpPr>
        <p:spPr>
          <a:xfrm>
            <a:off x="-135015" y="1003040"/>
            <a:ext cx="18594256" cy="7661476"/>
          </a:xfrm>
          <a:prstGeom prst="line">
            <a:avLst/>
          </a:prstGeom>
          <a:ln w="7620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7" name="円/楕円 6"/>
          <p:cNvSpPr/>
          <p:nvPr userDrawn="1"/>
        </p:nvSpPr>
        <p:spPr>
          <a:xfrm>
            <a:off x="3876495" y="1825616"/>
            <a:ext cx="3002849" cy="3002849"/>
          </a:xfrm>
          <a:prstGeom prst="ellipse">
            <a:avLst/>
          </a:prstGeom>
          <a:solidFill>
            <a:schemeClr val="bg1"/>
          </a:solidFill>
          <a:ln w="57150" cmpd="sng">
            <a:solidFill>
              <a:schemeClr val="accent1">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 name="フッター プレースホルダー 2"/>
          <p:cNvSpPr>
            <a:spLocks noGrp="1"/>
          </p:cNvSpPr>
          <p:nvPr>
            <p:ph type="ftr" sz="quarter" idx="10"/>
          </p:nvPr>
        </p:nvSpPr>
        <p:spPr>
          <a:xfrm>
            <a:off x="9413236" y="9591367"/>
            <a:ext cx="7776864" cy="547688"/>
          </a:xfrm>
          <a:prstGeom prst="rect">
            <a:avLst/>
          </a:prstGeom>
        </p:spPr>
        <p:txBody>
          <a:bodyPr/>
          <a:lstStyle/>
          <a:p>
            <a:r>
              <a:rPr lang="en-US"/>
              <a:t>The Power of PowerPoint | thepopp.com</a:t>
            </a:r>
          </a:p>
        </p:txBody>
      </p:sp>
      <p:sp>
        <p:nvSpPr>
          <p:cNvPr id="4" name="スライド番号プレースホルダー 3"/>
          <p:cNvSpPr>
            <a:spLocks noGrp="1"/>
          </p:cNvSpPr>
          <p:nvPr>
            <p:ph type="sldNum" sz="quarter" idx="11"/>
          </p:nvPr>
        </p:nvSpPr>
        <p:spPr/>
        <p:txBody>
          <a:bodyPr/>
          <a:lstStyle/>
          <a:p>
            <a:fld id="{387164BF-D67A-46C0-81D2-5BAF67C00C80}" type="slidenum">
              <a:rPr lang="en-US" smtClean="0"/>
              <a:pPr/>
              <a:t>‹#›</a:t>
            </a:fld>
            <a:endParaRPr lang="en-US"/>
          </a:p>
        </p:txBody>
      </p:sp>
      <p:sp>
        <p:nvSpPr>
          <p:cNvPr id="64" name="円/楕円 63"/>
          <p:cNvSpPr/>
          <p:nvPr userDrawn="1"/>
        </p:nvSpPr>
        <p:spPr>
          <a:xfrm>
            <a:off x="443629" y="417975"/>
            <a:ext cx="3002849" cy="3002849"/>
          </a:xfrm>
          <a:prstGeom prst="ellipse">
            <a:avLst/>
          </a:prstGeom>
          <a:solidFill>
            <a:schemeClr val="bg1"/>
          </a:solidFill>
          <a:ln w="57150" cmpd="sng">
            <a:solidFill>
              <a:schemeClr val="accent1">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3" name="円/楕円 62"/>
          <p:cNvSpPr/>
          <p:nvPr userDrawn="1"/>
        </p:nvSpPr>
        <p:spPr>
          <a:xfrm>
            <a:off x="3041432" y="749270"/>
            <a:ext cx="990110" cy="990110"/>
          </a:xfrm>
          <a:prstGeom prst="ellipse">
            <a:avLst/>
          </a:prstGeom>
          <a:solidFill>
            <a:schemeClr val="accent1"/>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9" name="円/楕円 68"/>
          <p:cNvSpPr/>
          <p:nvPr userDrawn="1"/>
        </p:nvSpPr>
        <p:spPr>
          <a:xfrm>
            <a:off x="7341880" y="3253290"/>
            <a:ext cx="3002849" cy="3002849"/>
          </a:xfrm>
          <a:prstGeom prst="ellipse">
            <a:avLst/>
          </a:prstGeom>
          <a:solidFill>
            <a:schemeClr val="bg1"/>
          </a:solidFill>
          <a:ln w="57150" cmpd="sng">
            <a:solidFill>
              <a:schemeClr val="accent1">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0" name="円/楕円 69"/>
          <p:cNvSpPr/>
          <p:nvPr userDrawn="1"/>
        </p:nvSpPr>
        <p:spPr>
          <a:xfrm>
            <a:off x="10839784" y="4705936"/>
            <a:ext cx="3002849" cy="3002849"/>
          </a:xfrm>
          <a:prstGeom prst="ellipse">
            <a:avLst/>
          </a:prstGeom>
          <a:solidFill>
            <a:schemeClr val="bg1"/>
          </a:solidFill>
          <a:ln w="57150" cmpd="sng">
            <a:solidFill>
              <a:schemeClr val="accent1">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1" name="円/楕円 70"/>
          <p:cNvSpPr/>
          <p:nvPr userDrawn="1"/>
        </p:nvSpPr>
        <p:spPr>
          <a:xfrm>
            <a:off x="14376272" y="6088605"/>
            <a:ext cx="3002849" cy="3002849"/>
          </a:xfrm>
          <a:prstGeom prst="ellipse">
            <a:avLst/>
          </a:prstGeom>
          <a:solidFill>
            <a:schemeClr val="bg1"/>
          </a:solidFill>
          <a:ln w="57150" cmpd="sng">
            <a:solidFill>
              <a:schemeClr val="accent1">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2" name="円/楕円 71"/>
          <p:cNvSpPr/>
          <p:nvPr userDrawn="1"/>
        </p:nvSpPr>
        <p:spPr>
          <a:xfrm>
            <a:off x="6487910" y="2173171"/>
            <a:ext cx="990110" cy="990110"/>
          </a:xfrm>
          <a:prstGeom prst="ellipse">
            <a:avLst/>
          </a:prstGeom>
          <a:solidFill>
            <a:schemeClr val="accent1"/>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3" name="円/楕円 72"/>
          <p:cNvSpPr/>
          <p:nvPr userDrawn="1"/>
        </p:nvSpPr>
        <p:spPr>
          <a:xfrm>
            <a:off x="9953295" y="3613331"/>
            <a:ext cx="990110" cy="990110"/>
          </a:xfrm>
          <a:prstGeom prst="ellipse">
            <a:avLst/>
          </a:prstGeom>
          <a:solidFill>
            <a:schemeClr val="accent1"/>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4" name="円/楕円 73"/>
          <p:cNvSpPr/>
          <p:nvPr userDrawn="1"/>
        </p:nvSpPr>
        <p:spPr>
          <a:xfrm>
            <a:off x="13463686" y="5098495"/>
            <a:ext cx="990110" cy="990110"/>
          </a:xfrm>
          <a:prstGeom prst="ellipse">
            <a:avLst/>
          </a:prstGeom>
          <a:solidFill>
            <a:schemeClr val="accent1"/>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5" name="円/楕円 74"/>
          <p:cNvSpPr/>
          <p:nvPr userDrawn="1"/>
        </p:nvSpPr>
        <p:spPr>
          <a:xfrm>
            <a:off x="16974075" y="6493651"/>
            <a:ext cx="990110" cy="990110"/>
          </a:xfrm>
          <a:prstGeom prst="ellipse">
            <a:avLst/>
          </a:prstGeom>
          <a:solidFill>
            <a:schemeClr val="accent1"/>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7" name="テキスト プレースホルダー 11"/>
          <p:cNvSpPr>
            <a:spLocks noGrp="1"/>
          </p:cNvSpPr>
          <p:nvPr>
            <p:ph type="body" sz="quarter" idx="14" hasCustomPrompt="1"/>
          </p:nvPr>
        </p:nvSpPr>
        <p:spPr>
          <a:xfrm>
            <a:off x="586569" y="5418561"/>
            <a:ext cx="6757660" cy="2213144"/>
          </a:xfrm>
        </p:spPr>
        <p:txBody>
          <a:bodyPr anchor="b">
            <a:noAutofit/>
          </a:bodyPr>
          <a:lstStyle>
            <a:lvl1pPr algn="l">
              <a:lnSpc>
                <a:spcPct val="100000"/>
              </a:lnSpc>
              <a:spcBef>
                <a:spcPts val="0"/>
              </a:spcBef>
              <a:defRPr sz="5400" spc="600" baseline="0">
                <a:solidFill>
                  <a:schemeClr val="accent1"/>
                </a:solidFill>
                <a:latin typeface="+mj-lt"/>
              </a:defRPr>
            </a:lvl1pPr>
          </a:lstStyle>
          <a:p>
            <a:pPr lvl="0"/>
            <a:r>
              <a:rPr lang="en-US" altLang="ja-JP"/>
              <a:t>TEXT HERE</a:t>
            </a:r>
            <a:endParaRPr lang="en-US"/>
          </a:p>
        </p:txBody>
      </p:sp>
      <p:sp>
        <p:nvSpPr>
          <p:cNvPr id="78" name="テキスト プレースホルダー 11"/>
          <p:cNvSpPr>
            <a:spLocks noGrp="1"/>
          </p:cNvSpPr>
          <p:nvPr>
            <p:ph type="body" sz="quarter" idx="15" hasCustomPrompt="1"/>
          </p:nvPr>
        </p:nvSpPr>
        <p:spPr>
          <a:xfrm>
            <a:off x="620582" y="7676465"/>
            <a:ext cx="8792653" cy="1697505"/>
          </a:xfrm>
        </p:spPr>
        <p:txBody>
          <a:bodyPr anchor="t">
            <a:noAutofit/>
          </a:bodyPr>
          <a:lstStyle>
            <a:lvl1pPr algn="l">
              <a:lnSpc>
                <a:spcPct val="120000"/>
              </a:lnSpc>
              <a:defRPr sz="2400">
                <a:solidFill>
                  <a:schemeClr val="tx1"/>
                </a:solidFill>
                <a:latin typeface="+mn-lt"/>
              </a:defRPr>
            </a:lvl1pPr>
          </a:lstStyle>
          <a:p>
            <a:pPr lvl="0"/>
            <a:r>
              <a:rPr lang="en-US" altLang="ja-JP"/>
              <a:t>Text Here</a:t>
            </a:r>
            <a:endParaRPr lang="en-US"/>
          </a:p>
        </p:txBody>
      </p:sp>
      <p:cxnSp>
        <p:nvCxnSpPr>
          <p:cNvPr id="79" name="直線コネクタ 78"/>
          <p:cNvCxnSpPr/>
          <p:nvPr userDrawn="1"/>
        </p:nvCxnSpPr>
        <p:spPr>
          <a:xfrm flipH="1">
            <a:off x="7193" y="7631705"/>
            <a:ext cx="9406043"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82" name="直角三角形 81"/>
          <p:cNvSpPr/>
          <p:nvPr userDrawn="1"/>
        </p:nvSpPr>
        <p:spPr>
          <a:xfrm rot="14829042">
            <a:off x="-60390" y="-726067"/>
            <a:ext cx="401178" cy="401178"/>
          </a:xfrm>
          <a:prstGeom prst="rtTriangle">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3" name="直角三角形 82"/>
          <p:cNvSpPr/>
          <p:nvPr userDrawn="1"/>
        </p:nvSpPr>
        <p:spPr>
          <a:xfrm rot="14829042">
            <a:off x="801897" y="-726067"/>
            <a:ext cx="401178" cy="401178"/>
          </a:xfrm>
          <a:prstGeom prst="rtTriangle">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4" name="直角三角形 83"/>
          <p:cNvSpPr/>
          <p:nvPr userDrawn="1"/>
        </p:nvSpPr>
        <p:spPr>
          <a:xfrm rot="14829042">
            <a:off x="1596010" y="-726067"/>
            <a:ext cx="401178" cy="401178"/>
          </a:xfrm>
          <a:prstGeom prst="rtTriangle">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5" name="直角三角形 84"/>
          <p:cNvSpPr/>
          <p:nvPr userDrawn="1"/>
        </p:nvSpPr>
        <p:spPr>
          <a:xfrm rot="14829042">
            <a:off x="2364596" y="-726068"/>
            <a:ext cx="401178" cy="401178"/>
          </a:xfrm>
          <a:prstGeom prst="rtTriangle">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6" name="テキスト ボックス 85"/>
          <p:cNvSpPr txBox="1"/>
          <p:nvPr userDrawn="1"/>
        </p:nvSpPr>
        <p:spPr>
          <a:xfrm>
            <a:off x="3337561" y="951937"/>
            <a:ext cx="412292" cy="584775"/>
          </a:xfrm>
          <a:prstGeom prst="rect">
            <a:avLst/>
          </a:prstGeom>
          <a:noFill/>
        </p:spPr>
        <p:txBody>
          <a:bodyPr wrap="none" rtlCol="0">
            <a:spAutoFit/>
          </a:bodyPr>
          <a:lstStyle/>
          <a:p>
            <a:r>
              <a:rPr kumimoji="1" lang="en-US" altLang="ja-JP">
                <a:solidFill>
                  <a:schemeClr val="bg1"/>
                </a:solidFill>
              </a:rPr>
              <a:t>1</a:t>
            </a:r>
            <a:endParaRPr kumimoji="1" lang="ja-JP" altLang="en-US">
              <a:solidFill>
                <a:schemeClr val="bg1"/>
              </a:solidFill>
            </a:endParaRPr>
          </a:p>
        </p:txBody>
      </p:sp>
      <p:sp>
        <p:nvSpPr>
          <p:cNvPr id="87" name="テキスト ボックス 86"/>
          <p:cNvSpPr txBox="1"/>
          <p:nvPr userDrawn="1"/>
        </p:nvSpPr>
        <p:spPr>
          <a:xfrm>
            <a:off x="6776819" y="2375838"/>
            <a:ext cx="412292" cy="584775"/>
          </a:xfrm>
          <a:prstGeom prst="rect">
            <a:avLst/>
          </a:prstGeom>
          <a:noFill/>
        </p:spPr>
        <p:txBody>
          <a:bodyPr wrap="none" rtlCol="0">
            <a:spAutoFit/>
          </a:bodyPr>
          <a:lstStyle/>
          <a:p>
            <a:r>
              <a:rPr kumimoji="1" lang="en-US" altLang="ja-JP">
                <a:solidFill>
                  <a:schemeClr val="bg1"/>
                </a:solidFill>
              </a:rPr>
              <a:t>2</a:t>
            </a:r>
            <a:endParaRPr kumimoji="1" lang="ja-JP" altLang="en-US">
              <a:solidFill>
                <a:schemeClr val="bg1"/>
              </a:solidFill>
            </a:endParaRPr>
          </a:p>
        </p:txBody>
      </p:sp>
      <p:sp>
        <p:nvSpPr>
          <p:cNvPr id="88" name="テキスト ボックス 87"/>
          <p:cNvSpPr txBox="1"/>
          <p:nvPr userDrawn="1"/>
        </p:nvSpPr>
        <p:spPr>
          <a:xfrm>
            <a:off x="10242204" y="3815997"/>
            <a:ext cx="412292" cy="584775"/>
          </a:xfrm>
          <a:prstGeom prst="rect">
            <a:avLst/>
          </a:prstGeom>
          <a:noFill/>
        </p:spPr>
        <p:txBody>
          <a:bodyPr wrap="none" rtlCol="0">
            <a:spAutoFit/>
          </a:bodyPr>
          <a:lstStyle/>
          <a:p>
            <a:r>
              <a:rPr kumimoji="1" lang="en-US" altLang="ja-JP">
                <a:solidFill>
                  <a:schemeClr val="bg1"/>
                </a:solidFill>
              </a:rPr>
              <a:t>3</a:t>
            </a:r>
            <a:endParaRPr kumimoji="1" lang="ja-JP" altLang="en-US">
              <a:solidFill>
                <a:schemeClr val="bg1"/>
              </a:solidFill>
            </a:endParaRPr>
          </a:p>
        </p:txBody>
      </p:sp>
      <p:sp>
        <p:nvSpPr>
          <p:cNvPr id="89" name="テキスト ボックス 88"/>
          <p:cNvSpPr txBox="1"/>
          <p:nvPr userDrawn="1"/>
        </p:nvSpPr>
        <p:spPr>
          <a:xfrm>
            <a:off x="13752595" y="5301162"/>
            <a:ext cx="412292" cy="584775"/>
          </a:xfrm>
          <a:prstGeom prst="rect">
            <a:avLst/>
          </a:prstGeom>
          <a:noFill/>
        </p:spPr>
        <p:txBody>
          <a:bodyPr wrap="none" rtlCol="0">
            <a:spAutoFit/>
          </a:bodyPr>
          <a:lstStyle/>
          <a:p>
            <a:r>
              <a:rPr kumimoji="1" lang="en-US" altLang="ja-JP">
                <a:solidFill>
                  <a:schemeClr val="bg1"/>
                </a:solidFill>
              </a:rPr>
              <a:t>4</a:t>
            </a:r>
            <a:endParaRPr kumimoji="1" lang="ja-JP" altLang="en-US">
              <a:solidFill>
                <a:schemeClr val="bg1"/>
              </a:solidFill>
            </a:endParaRPr>
          </a:p>
        </p:txBody>
      </p:sp>
      <p:sp>
        <p:nvSpPr>
          <p:cNvPr id="90" name="テキスト ボックス 89"/>
          <p:cNvSpPr txBox="1"/>
          <p:nvPr userDrawn="1"/>
        </p:nvSpPr>
        <p:spPr>
          <a:xfrm>
            <a:off x="17262984" y="6696318"/>
            <a:ext cx="412292" cy="584775"/>
          </a:xfrm>
          <a:prstGeom prst="rect">
            <a:avLst/>
          </a:prstGeom>
          <a:noFill/>
        </p:spPr>
        <p:txBody>
          <a:bodyPr wrap="none" rtlCol="0">
            <a:spAutoFit/>
          </a:bodyPr>
          <a:lstStyle/>
          <a:p>
            <a:r>
              <a:rPr kumimoji="1" lang="en-US" altLang="ja-JP">
                <a:solidFill>
                  <a:schemeClr val="bg1"/>
                </a:solidFill>
              </a:rPr>
              <a:t>5</a:t>
            </a:r>
            <a:endParaRPr kumimoji="1" lang="ja-JP" altLang="en-US">
              <a:solidFill>
                <a:schemeClr val="bg1"/>
              </a:solidFill>
            </a:endParaRPr>
          </a:p>
        </p:txBody>
      </p:sp>
      <p:sp>
        <p:nvSpPr>
          <p:cNvPr id="99" name="テキスト プレースホルダー 11"/>
          <p:cNvSpPr>
            <a:spLocks noGrp="1"/>
          </p:cNvSpPr>
          <p:nvPr>
            <p:ph type="body" sz="quarter" idx="30" hasCustomPrompt="1"/>
          </p:nvPr>
        </p:nvSpPr>
        <p:spPr>
          <a:xfrm>
            <a:off x="816155" y="823020"/>
            <a:ext cx="2225277" cy="2091686"/>
          </a:xfrm>
        </p:spPr>
        <p:txBody>
          <a:bodyPr anchor="ctr">
            <a:noAutofit/>
          </a:bodyPr>
          <a:lstStyle>
            <a:lvl1pPr algn="l">
              <a:lnSpc>
                <a:spcPct val="120000"/>
              </a:lnSpc>
              <a:defRPr sz="1800">
                <a:solidFill>
                  <a:schemeClr val="tx1"/>
                </a:solidFill>
                <a:latin typeface="+mn-lt"/>
              </a:defRPr>
            </a:lvl1pPr>
          </a:lstStyle>
          <a:p>
            <a:pPr lvl="0"/>
            <a:r>
              <a:rPr lang="en-US" altLang="ja-JP"/>
              <a:t>Text Here</a:t>
            </a:r>
            <a:endParaRPr lang="en-US"/>
          </a:p>
        </p:txBody>
      </p:sp>
      <p:sp>
        <p:nvSpPr>
          <p:cNvPr id="100" name="テキスト プレースホルダー 11"/>
          <p:cNvSpPr>
            <a:spLocks noGrp="1"/>
          </p:cNvSpPr>
          <p:nvPr>
            <p:ph type="body" sz="quarter" idx="31" hasCustomPrompt="1"/>
          </p:nvPr>
        </p:nvSpPr>
        <p:spPr>
          <a:xfrm>
            <a:off x="4265280" y="2254210"/>
            <a:ext cx="2225277" cy="2091686"/>
          </a:xfrm>
        </p:spPr>
        <p:txBody>
          <a:bodyPr anchor="ctr">
            <a:noAutofit/>
          </a:bodyPr>
          <a:lstStyle>
            <a:lvl1pPr algn="l">
              <a:lnSpc>
                <a:spcPct val="120000"/>
              </a:lnSpc>
              <a:defRPr sz="1800">
                <a:solidFill>
                  <a:schemeClr val="tx1"/>
                </a:solidFill>
                <a:latin typeface="+mn-lt"/>
              </a:defRPr>
            </a:lvl1pPr>
          </a:lstStyle>
          <a:p>
            <a:pPr lvl="0"/>
            <a:r>
              <a:rPr lang="en-US" altLang="ja-JP"/>
              <a:t>Text Here</a:t>
            </a:r>
            <a:endParaRPr lang="en-US"/>
          </a:p>
        </p:txBody>
      </p:sp>
      <p:sp>
        <p:nvSpPr>
          <p:cNvPr id="101" name="テキスト プレースホルダー 11"/>
          <p:cNvSpPr>
            <a:spLocks noGrp="1"/>
          </p:cNvSpPr>
          <p:nvPr>
            <p:ph type="body" sz="quarter" idx="32" hasCustomPrompt="1"/>
          </p:nvPr>
        </p:nvSpPr>
        <p:spPr>
          <a:xfrm>
            <a:off x="7728018" y="3698760"/>
            <a:ext cx="2225277" cy="2091686"/>
          </a:xfrm>
        </p:spPr>
        <p:txBody>
          <a:bodyPr anchor="ctr">
            <a:noAutofit/>
          </a:bodyPr>
          <a:lstStyle>
            <a:lvl1pPr algn="l">
              <a:lnSpc>
                <a:spcPct val="120000"/>
              </a:lnSpc>
              <a:defRPr sz="1800">
                <a:solidFill>
                  <a:schemeClr val="tx1"/>
                </a:solidFill>
                <a:latin typeface="+mn-lt"/>
              </a:defRPr>
            </a:lvl1pPr>
          </a:lstStyle>
          <a:p>
            <a:pPr lvl="0"/>
            <a:r>
              <a:rPr lang="en-US" altLang="ja-JP"/>
              <a:t>Text Here</a:t>
            </a:r>
            <a:endParaRPr lang="en-US"/>
          </a:p>
        </p:txBody>
      </p:sp>
      <p:sp>
        <p:nvSpPr>
          <p:cNvPr id="102" name="テキスト プレースホルダー 11"/>
          <p:cNvSpPr>
            <a:spLocks noGrp="1"/>
          </p:cNvSpPr>
          <p:nvPr>
            <p:ph type="body" sz="quarter" idx="33" hasCustomPrompt="1"/>
          </p:nvPr>
        </p:nvSpPr>
        <p:spPr>
          <a:xfrm>
            <a:off x="11228569" y="5134530"/>
            <a:ext cx="2225277" cy="2091686"/>
          </a:xfrm>
        </p:spPr>
        <p:txBody>
          <a:bodyPr anchor="ctr">
            <a:noAutofit/>
          </a:bodyPr>
          <a:lstStyle>
            <a:lvl1pPr algn="l">
              <a:lnSpc>
                <a:spcPct val="120000"/>
              </a:lnSpc>
              <a:defRPr sz="1800">
                <a:solidFill>
                  <a:schemeClr val="tx1"/>
                </a:solidFill>
                <a:latin typeface="+mn-lt"/>
              </a:defRPr>
            </a:lvl1pPr>
          </a:lstStyle>
          <a:p>
            <a:pPr lvl="0"/>
            <a:r>
              <a:rPr lang="en-US" altLang="ja-JP"/>
              <a:t>Text Here</a:t>
            </a:r>
            <a:endParaRPr lang="en-US"/>
          </a:p>
        </p:txBody>
      </p:sp>
      <p:sp>
        <p:nvSpPr>
          <p:cNvPr id="103" name="テキスト プレースホルダー 11"/>
          <p:cNvSpPr>
            <a:spLocks noGrp="1"/>
          </p:cNvSpPr>
          <p:nvPr>
            <p:ph type="body" sz="quarter" idx="34" hasCustomPrompt="1"/>
          </p:nvPr>
        </p:nvSpPr>
        <p:spPr>
          <a:xfrm>
            <a:off x="14748798" y="6517199"/>
            <a:ext cx="2225277" cy="2091686"/>
          </a:xfrm>
        </p:spPr>
        <p:txBody>
          <a:bodyPr anchor="ctr">
            <a:noAutofit/>
          </a:bodyPr>
          <a:lstStyle>
            <a:lvl1pPr algn="l">
              <a:lnSpc>
                <a:spcPct val="120000"/>
              </a:lnSpc>
              <a:defRPr sz="1800">
                <a:solidFill>
                  <a:schemeClr val="tx1"/>
                </a:solidFill>
                <a:latin typeface="+mn-lt"/>
              </a:defRPr>
            </a:lvl1pPr>
          </a:lstStyle>
          <a:p>
            <a:pPr lvl="0"/>
            <a:r>
              <a:rPr lang="en-US" altLang="ja-JP"/>
              <a:t>Text Here</a:t>
            </a:r>
            <a:endParaRPr lang="en-US"/>
          </a:p>
        </p:txBody>
      </p:sp>
    </p:spTree>
    <p:extLst>
      <p:ext uri="{BB962C8B-B14F-4D97-AF65-F5344CB8AC3E}">
        <p14:creationId xmlns:p14="http://schemas.microsoft.com/office/powerpoint/2010/main" val="229845911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3 Images">
    <p:spTree>
      <p:nvGrpSpPr>
        <p:cNvPr id="1" name=""/>
        <p:cNvGrpSpPr/>
        <p:nvPr/>
      </p:nvGrpSpPr>
      <p:grpSpPr>
        <a:xfrm>
          <a:off x="0" y="0"/>
          <a:ext cx="0" cy="0"/>
          <a:chOff x="0" y="0"/>
          <a:chExt cx="0" cy="0"/>
        </a:xfrm>
      </p:grpSpPr>
      <p:sp>
        <p:nvSpPr>
          <p:cNvPr id="41" name="平行四辺形 40"/>
          <p:cNvSpPr/>
          <p:nvPr userDrawn="1"/>
        </p:nvSpPr>
        <p:spPr>
          <a:xfrm flipH="1">
            <a:off x="5569508" y="4810212"/>
            <a:ext cx="10992880" cy="1528805"/>
          </a:xfrm>
          <a:prstGeom prst="parallelogram">
            <a:avLst>
              <a:gd name="adj" fmla="val 51895"/>
            </a:avLst>
          </a:prstGeom>
          <a:solidFill>
            <a:schemeClr val="bg1">
              <a:lumMod val="95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0" name="平行四辺形 39"/>
          <p:cNvSpPr/>
          <p:nvPr userDrawn="1"/>
        </p:nvSpPr>
        <p:spPr>
          <a:xfrm flipH="1">
            <a:off x="4527421" y="2791941"/>
            <a:ext cx="10992880" cy="1545282"/>
          </a:xfrm>
          <a:prstGeom prst="parallelogram">
            <a:avLst>
              <a:gd name="adj" fmla="val 51895"/>
            </a:avLst>
          </a:prstGeom>
          <a:solidFill>
            <a:schemeClr val="bg1">
              <a:lumMod val="95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9" name="平行四辺形 38"/>
          <p:cNvSpPr/>
          <p:nvPr userDrawn="1"/>
        </p:nvSpPr>
        <p:spPr>
          <a:xfrm flipH="1">
            <a:off x="3460621" y="786028"/>
            <a:ext cx="10992880" cy="1549400"/>
          </a:xfrm>
          <a:prstGeom prst="parallelogram">
            <a:avLst>
              <a:gd name="adj" fmla="val 51895"/>
            </a:avLst>
          </a:prstGeom>
          <a:solidFill>
            <a:schemeClr val="bg1">
              <a:lumMod val="95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4" name="平行四辺形 33"/>
          <p:cNvSpPr/>
          <p:nvPr userDrawn="1"/>
        </p:nvSpPr>
        <p:spPr>
          <a:xfrm flipH="1">
            <a:off x="2806700" y="0"/>
            <a:ext cx="4330700" cy="7645400"/>
          </a:xfrm>
          <a:prstGeom prst="parallelogram">
            <a:avLst>
              <a:gd name="adj" fmla="val 92507"/>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2" name="図プレースホルダー 21"/>
          <p:cNvSpPr>
            <a:spLocks noGrp="1"/>
          </p:cNvSpPr>
          <p:nvPr>
            <p:ph type="pic" sz="quarter" idx="12" hasCustomPrompt="1"/>
          </p:nvPr>
        </p:nvSpPr>
        <p:spPr>
          <a:xfrm>
            <a:off x="791263" y="659441"/>
            <a:ext cx="3489313" cy="1530170"/>
          </a:xfrm>
          <a:custGeom>
            <a:avLst/>
            <a:gdLst/>
            <a:ahLst/>
            <a:cxnLst/>
            <a:rect l="l" t="t" r="r" b="b"/>
            <a:pathLst>
              <a:path w="3489313" h="1530170">
                <a:moveTo>
                  <a:pt x="0" y="0"/>
                </a:moveTo>
                <a:lnTo>
                  <a:pt x="2685530" y="0"/>
                </a:lnTo>
                <a:lnTo>
                  <a:pt x="3489313" y="1530170"/>
                </a:lnTo>
                <a:lnTo>
                  <a:pt x="803783" y="1530170"/>
                </a:lnTo>
                <a:close/>
              </a:path>
            </a:pathLst>
          </a:custGeom>
        </p:spPr>
        <p:txBody>
          <a:bodyPr/>
          <a:lstStyle>
            <a:lvl1pPr>
              <a:defRPr baseline="0"/>
            </a:lvl1pPr>
          </a:lstStyle>
          <a:p>
            <a:r>
              <a:rPr kumimoji="1" lang="en-US" altLang="ja-JP"/>
              <a:t>Add an image</a:t>
            </a:r>
            <a:endParaRPr kumimoji="1" lang="ja-JP" altLang="en-US"/>
          </a:p>
        </p:txBody>
      </p:sp>
      <p:sp>
        <p:nvSpPr>
          <p:cNvPr id="3" name="フッター プレースホルダー 2"/>
          <p:cNvSpPr>
            <a:spLocks noGrp="1"/>
          </p:cNvSpPr>
          <p:nvPr>
            <p:ph type="ftr" sz="quarter" idx="10"/>
          </p:nvPr>
        </p:nvSpPr>
        <p:spPr>
          <a:xfrm>
            <a:off x="9413236" y="9591367"/>
            <a:ext cx="7776864" cy="547688"/>
          </a:xfrm>
          <a:prstGeom prst="rect">
            <a:avLst/>
          </a:prstGeom>
        </p:spPr>
        <p:txBody>
          <a:bodyPr/>
          <a:lstStyle/>
          <a:p>
            <a:r>
              <a:rPr lang="en-US"/>
              <a:t>The Power of PowerPoint | thepopp.com</a:t>
            </a:r>
          </a:p>
        </p:txBody>
      </p:sp>
      <p:sp>
        <p:nvSpPr>
          <p:cNvPr id="4" name="スライド番号プレースホルダー 3"/>
          <p:cNvSpPr>
            <a:spLocks noGrp="1"/>
          </p:cNvSpPr>
          <p:nvPr>
            <p:ph type="sldNum" sz="quarter" idx="11"/>
          </p:nvPr>
        </p:nvSpPr>
        <p:spPr/>
        <p:txBody>
          <a:bodyPr/>
          <a:lstStyle/>
          <a:p>
            <a:fld id="{387164BF-D67A-46C0-81D2-5BAF67C00C80}" type="slidenum">
              <a:rPr lang="en-US" smtClean="0"/>
              <a:pPr/>
              <a:t>‹#›</a:t>
            </a:fld>
            <a:endParaRPr lang="en-US"/>
          </a:p>
        </p:txBody>
      </p:sp>
      <p:cxnSp>
        <p:nvCxnSpPr>
          <p:cNvPr id="9" name="直線コネクタ 8"/>
          <p:cNvCxnSpPr/>
          <p:nvPr userDrawn="1"/>
        </p:nvCxnSpPr>
        <p:spPr>
          <a:xfrm flipH="1">
            <a:off x="7129650" y="7631705"/>
            <a:ext cx="11156763"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3" name="図プレースホルダー 21"/>
          <p:cNvSpPr>
            <a:spLocks noGrp="1"/>
          </p:cNvSpPr>
          <p:nvPr>
            <p:ph type="pic" sz="quarter" idx="13" hasCustomPrompt="1"/>
          </p:nvPr>
        </p:nvSpPr>
        <p:spPr>
          <a:xfrm>
            <a:off x="1827501" y="2662163"/>
            <a:ext cx="3489313" cy="1530170"/>
          </a:xfrm>
          <a:custGeom>
            <a:avLst/>
            <a:gdLst/>
            <a:ahLst/>
            <a:cxnLst/>
            <a:rect l="l" t="t" r="r" b="b"/>
            <a:pathLst>
              <a:path w="3489313" h="1530170">
                <a:moveTo>
                  <a:pt x="0" y="0"/>
                </a:moveTo>
                <a:lnTo>
                  <a:pt x="2685530" y="0"/>
                </a:lnTo>
                <a:lnTo>
                  <a:pt x="3489313" y="1530170"/>
                </a:lnTo>
                <a:lnTo>
                  <a:pt x="803783" y="1530170"/>
                </a:lnTo>
                <a:close/>
              </a:path>
            </a:pathLst>
          </a:custGeom>
        </p:spPr>
        <p:txBody>
          <a:bodyPr/>
          <a:lstStyle>
            <a:lvl1pPr>
              <a:defRPr baseline="0"/>
            </a:lvl1pPr>
          </a:lstStyle>
          <a:p>
            <a:r>
              <a:rPr kumimoji="1" lang="en-US" altLang="ja-JP"/>
              <a:t>Add an image</a:t>
            </a:r>
            <a:endParaRPr kumimoji="1" lang="ja-JP" altLang="en-US"/>
          </a:p>
        </p:txBody>
      </p:sp>
      <p:sp>
        <p:nvSpPr>
          <p:cNvPr id="24" name="図プレースホルダー 21"/>
          <p:cNvSpPr>
            <a:spLocks noGrp="1"/>
          </p:cNvSpPr>
          <p:nvPr>
            <p:ph type="pic" sz="quarter" idx="14" hasCustomPrompt="1"/>
          </p:nvPr>
        </p:nvSpPr>
        <p:spPr>
          <a:xfrm>
            <a:off x="2883835" y="4664886"/>
            <a:ext cx="3489313" cy="1530170"/>
          </a:xfrm>
          <a:custGeom>
            <a:avLst/>
            <a:gdLst/>
            <a:ahLst/>
            <a:cxnLst/>
            <a:rect l="l" t="t" r="r" b="b"/>
            <a:pathLst>
              <a:path w="3489313" h="1530170">
                <a:moveTo>
                  <a:pt x="0" y="0"/>
                </a:moveTo>
                <a:lnTo>
                  <a:pt x="2685530" y="0"/>
                </a:lnTo>
                <a:lnTo>
                  <a:pt x="3489313" y="1530170"/>
                </a:lnTo>
                <a:lnTo>
                  <a:pt x="803783" y="1530170"/>
                </a:lnTo>
                <a:close/>
              </a:path>
            </a:pathLst>
          </a:custGeom>
        </p:spPr>
        <p:txBody>
          <a:bodyPr/>
          <a:lstStyle>
            <a:lvl1pPr>
              <a:defRPr baseline="0"/>
            </a:lvl1pPr>
          </a:lstStyle>
          <a:p>
            <a:r>
              <a:rPr kumimoji="1" lang="en-US" altLang="ja-JP"/>
              <a:t>Add an image</a:t>
            </a:r>
            <a:endParaRPr kumimoji="1" lang="ja-JP" altLang="en-US"/>
          </a:p>
        </p:txBody>
      </p:sp>
      <p:sp>
        <p:nvSpPr>
          <p:cNvPr id="27" name="テキスト プレースホルダー 11"/>
          <p:cNvSpPr>
            <a:spLocks noGrp="1"/>
          </p:cNvSpPr>
          <p:nvPr>
            <p:ph type="body" sz="quarter" idx="15" hasCustomPrompt="1"/>
          </p:nvPr>
        </p:nvSpPr>
        <p:spPr>
          <a:xfrm>
            <a:off x="7252996" y="6535716"/>
            <a:ext cx="10081120" cy="1088019"/>
          </a:xfrm>
        </p:spPr>
        <p:txBody>
          <a:bodyPr anchor="b">
            <a:noAutofit/>
          </a:bodyPr>
          <a:lstStyle>
            <a:lvl1pPr algn="l">
              <a:lnSpc>
                <a:spcPct val="100000"/>
              </a:lnSpc>
              <a:spcBef>
                <a:spcPts val="0"/>
              </a:spcBef>
              <a:defRPr sz="5400" spc="600" baseline="0">
                <a:solidFill>
                  <a:schemeClr val="accent1"/>
                </a:solidFill>
                <a:latin typeface="+mj-lt"/>
              </a:defRPr>
            </a:lvl1pPr>
          </a:lstStyle>
          <a:p>
            <a:pPr lvl="0"/>
            <a:r>
              <a:rPr lang="en-US" altLang="ja-JP"/>
              <a:t>TEXT HERE</a:t>
            </a:r>
            <a:endParaRPr lang="en-US"/>
          </a:p>
        </p:txBody>
      </p:sp>
      <p:sp>
        <p:nvSpPr>
          <p:cNvPr id="28" name="テキスト プレースホルダー 11"/>
          <p:cNvSpPr>
            <a:spLocks noGrp="1"/>
          </p:cNvSpPr>
          <p:nvPr>
            <p:ph type="body" sz="quarter" idx="16" hasCustomPrompt="1"/>
          </p:nvPr>
        </p:nvSpPr>
        <p:spPr>
          <a:xfrm>
            <a:off x="7252996" y="7761288"/>
            <a:ext cx="10081120" cy="1519734"/>
          </a:xfrm>
        </p:spPr>
        <p:txBody>
          <a:bodyPr anchor="t">
            <a:noAutofit/>
          </a:bodyPr>
          <a:lstStyle>
            <a:lvl1pPr algn="l">
              <a:lnSpc>
                <a:spcPct val="120000"/>
              </a:lnSpc>
              <a:spcBef>
                <a:spcPts val="0"/>
              </a:spcBef>
              <a:defRPr sz="2400">
                <a:solidFill>
                  <a:schemeClr val="tx1"/>
                </a:solidFill>
                <a:latin typeface="+mn-lt"/>
              </a:defRPr>
            </a:lvl1pPr>
          </a:lstStyle>
          <a:p>
            <a:pPr lvl="0"/>
            <a:r>
              <a:rPr lang="en-US" altLang="ja-JP"/>
              <a:t>Text Here</a:t>
            </a:r>
          </a:p>
          <a:p>
            <a:pPr lvl="0"/>
            <a:endParaRPr lang="en-US" altLang="ja-JP"/>
          </a:p>
        </p:txBody>
      </p:sp>
      <p:sp>
        <p:nvSpPr>
          <p:cNvPr id="31" name="テキスト プレースホルダー 11"/>
          <p:cNvSpPr>
            <a:spLocks noGrp="1"/>
          </p:cNvSpPr>
          <p:nvPr>
            <p:ph type="body" sz="quarter" idx="32" hasCustomPrompt="1"/>
          </p:nvPr>
        </p:nvSpPr>
        <p:spPr>
          <a:xfrm>
            <a:off x="4233238" y="872448"/>
            <a:ext cx="9254338" cy="1395154"/>
          </a:xfrm>
        </p:spPr>
        <p:txBody>
          <a:bodyPr anchor="ctr">
            <a:noAutofit/>
          </a:bodyPr>
          <a:lstStyle>
            <a:lvl1pPr algn="l">
              <a:lnSpc>
                <a:spcPct val="120000"/>
              </a:lnSpc>
              <a:spcBef>
                <a:spcPts val="0"/>
              </a:spcBef>
              <a:defRPr sz="2000">
                <a:solidFill>
                  <a:schemeClr val="tx1"/>
                </a:solidFill>
                <a:latin typeface="+mn-lt"/>
              </a:defRPr>
            </a:lvl1pPr>
          </a:lstStyle>
          <a:p>
            <a:pPr lvl="0"/>
            <a:r>
              <a:rPr lang="en-US" altLang="ja-JP"/>
              <a:t>Text Here</a:t>
            </a:r>
          </a:p>
        </p:txBody>
      </p:sp>
      <p:sp>
        <p:nvSpPr>
          <p:cNvPr id="32" name="テキスト プレースホルダー 11"/>
          <p:cNvSpPr>
            <a:spLocks noGrp="1"/>
          </p:cNvSpPr>
          <p:nvPr>
            <p:ph type="body" sz="quarter" idx="33" hasCustomPrompt="1"/>
          </p:nvPr>
        </p:nvSpPr>
        <p:spPr>
          <a:xfrm>
            <a:off x="5285045" y="2852669"/>
            <a:ext cx="9254338" cy="1395154"/>
          </a:xfrm>
        </p:spPr>
        <p:txBody>
          <a:bodyPr anchor="ctr">
            <a:noAutofit/>
          </a:bodyPr>
          <a:lstStyle>
            <a:lvl1pPr algn="l">
              <a:lnSpc>
                <a:spcPct val="120000"/>
              </a:lnSpc>
              <a:spcBef>
                <a:spcPts val="0"/>
              </a:spcBef>
              <a:defRPr sz="2000">
                <a:solidFill>
                  <a:schemeClr val="tx1"/>
                </a:solidFill>
                <a:latin typeface="+mn-lt"/>
              </a:defRPr>
            </a:lvl1pPr>
          </a:lstStyle>
          <a:p>
            <a:pPr lvl="0"/>
            <a:r>
              <a:rPr lang="en-US" altLang="ja-JP"/>
              <a:t>Text Here</a:t>
            </a:r>
          </a:p>
        </p:txBody>
      </p:sp>
      <p:sp>
        <p:nvSpPr>
          <p:cNvPr id="33" name="テキスト プレースホルダー 11"/>
          <p:cNvSpPr>
            <a:spLocks noGrp="1"/>
          </p:cNvSpPr>
          <p:nvPr>
            <p:ph type="body" sz="quarter" idx="34" hasCustomPrompt="1"/>
          </p:nvPr>
        </p:nvSpPr>
        <p:spPr>
          <a:xfrm>
            <a:off x="6348473" y="4877894"/>
            <a:ext cx="9254338" cy="1395154"/>
          </a:xfrm>
        </p:spPr>
        <p:txBody>
          <a:bodyPr anchor="ctr">
            <a:noAutofit/>
          </a:bodyPr>
          <a:lstStyle>
            <a:lvl1pPr algn="l">
              <a:lnSpc>
                <a:spcPct val="120000"/>
              </a:lnSpc>
              <a:spcBef>
                <a:spcPts val="0"/>
              </a:spcBef>
              <a:defRPr sz="2000">
                <a:solidFill>
                  <a:schemeClr val="tx1"/>
                </a:solidFill>
                <a:latin typeface="+mn-lt"/>
              </a:defRPr>
            </a:lvl1pPr>
          </a:lstStyle>
          <a:p>
            <a:pPr lvl="0"/>
            <a:r>
              <a:rPr lang="en-US" altLang="ja-JP"/>
              <a:t>Text Here</a:t>
            </a:r>
          </a:p>
        </p:txBody>
      </p:sp>
    </p:spTree>
    <p:extLst>
      <p:ext uri="{BB962C8B-B14F-4D97-AF65-F5344CB8AC3E}">
        <p14:creationId xmlns:p14="http://schemas.microsoft.com/office/powerpoint/2010/main" val="144324320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Mobile 1">
    <p:spTree>
      <p:nvGrpSpPr>
        <p:cNvPr id="1" name=""/>
        <p:cNvGrpSpPr/>
        <p:nvPr/>
      </p:nvGrpSpPr>
      <p:grpSpPr>
        <a:xfrm>
          <a:off x="0" y="0"/>
          <a:ext cx="0" cy="0"/>
          <a:chOff x="0" y="0"/>
          <a:chExt cx="0" cy="0"/>
        </a:xfrm>
      </p:grpSpPr>
      <p:cxnSp>
        <p:nvCxnSpPr>
          <p:cNvPr id="25" name="直線コネクタ 24"/>
          <p:cNvCxnSpPr/>
          <p:nvPr userDrawn="1"/>
        </p:nvCxnSpPr>
        <p:spPr>
          <a:xfrm flipH="1">
            <a:off x="0" y="2414064"/>
            <a:ext cx="18286413"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 name="フッター プレースホルダー 2"/>
          <p:cNvSpPr>
            <a:spLocks noGrp="1"/>
          </p:cNvSpPr>
          <p:nvPr>
            <p:ph type="ftr" sz="quarter" idx="10"/>
          </p:nvPr>
        </p:nvSpPr>
        <p:spPr>
          <a:xfrm>
            <a:off x="9413236" y="9591367"/>
            <a:ext cx="7776864" cy="547688"/>
          </a:xfrm>
          <a:prstGeom prst="rect">
            <a:avLst/>
          </a:prstGeom>
        </p:spPr>
        <p:txBody>
          <a:bodyPr/>
          <a:lstStyle/>
          <a:p>
            <a:r>
              <a:rPr lang="en-US"/>
              <a:t>The Power of PowerPoint | thepopp.com</a:t>
            </a:r>
          </a:p>
        </p:txBody>
      </p:sp>
      <p:sp>
        <p:nvSpPr>
          <p:cNvPr id="4" name="スライド番号プレースホルダー 3"/>
          <p:cNvSpPr>
            <a:spLocks noGrp="1"/>
          </p:cNvSpPr>
          <p:nvPr>
            <p:ph type="sldNum" sz="quarter" idx="11"/>
          </p:nvPr>
        </p:nvSpPr>
        <p:spPr/>
        <p:txBody>
          <a:bodyPr/>
          <a:lstStyle/>
          <a:p>
            <a:fld id="{387164BF-D67A-46C0-81D2-5BAF67C00C80}" type="slidenum">
              <a:rPr lang="en-US" smtClean="0"/>
              <a:pPr/>
              <a:t>‹#›</a:t>
            </a:fld>
            <a:endParaRPr lang="en-US"/>
          </a:p>
        </p:txBody>
      </p:sp>
      <p:pic>
        <p:nvPicPr>
          <p:cNvPr id="22" name="図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01348" y="951470"/>
            <a:ext cx="3894306" cy="7956932"/>
          </a:xfrm>
          <a:prstGeom prst="rect">
            <a:avLst/>
          </a:prstGeom>
        </p:spPr>
      </p:pic>
      <p:sp>
        <p:nvSpPr>
          <p:cNvPr id="24" name="図プレースホルダー 23"/>
          <p:cNvSpPr>
            <a:spLocks noGrp="1"/>
          </p:cNvSpPr>
          <p:nvPr>
            <p:ph type="pic" sz="quarter" idx="12" hasCustomPrompt="1"/>
          </p:nvPr>
        </p:nvSpPr>
        <p:spPr>
          <a:xfrm>
            <a:off x="2280575" y="1976438"/>
            <a:ext cx="3335852" cy="5956300"/>
          </a:xfrm>
        </p:spPr>
        <p:txBody>
          <a:bodyPr/>
          <a:lstStyle>
            <a:lvl1pPr>
              <a:defRPr/>
            </a:lvl1pPr>
          </a:lstStyle>
          <a:p>
            <a:r>
              <a:rPr kumimoji="1" lang="en-US" altLang="ja-JP"/>
              <a:t>Add an image</a:t>
            </a:r>
            <a:endParaRPr kumimoji="1" lang="ja-JP" altLang="en-US"/>
          </a:p>
        </p:txBody>
      </p:sp>
      <p:sp>
        <p:nvSpPr>
          <p:cNvPr id="26" name="テキスト プレースホルダー 11"/>
          <p:cNvSpPr>
            <a:spLocks noGrp="1"/>
          </p:cNvSpPr>
          <p:nvPr>
            <p:ph type="body" sz="quarter" idx="15" hasCustomPrompt="1"/>
          </p:nvPr>
        </p:nvSpPr>
        <p:spPr>
          <a:xfrm>
            <a:off x="6142789" y="1318075"/>
            <a:ext cx="10081120" cy="1088019"/>
          </a:xfrm>
        </p:spPr>
        <p:txBody>
          <a:bodyPr anchor="b">
            <a:noAutofit/>
          </a:bodyPr>
          <a:lstStyle>
            <a:lvl1pPr algn="l">
              <a:lnSpc>
                <a:spcPct val="100000"/>
              </a:lnSpc>
              <a:spcBef>
                <a:spcPts val="0"/>
              </a:spcBef>
              <a:defRPr sz="5400" spc="600" baseline="0">
                <a:solidFill>
                  <a:schemeClr val="accent1"/>
                </a:solidFill>
                <a:latin typeface="+mj-lt"/>
              </a:defRPr>
            </a:lvl1pPr>
          </a:lstStyle>
          <a:p>
            <a:pPr lvl="0"/>
            <a:r>
              <a:rPr lang="en-US" altLang="ja-JP"/>
              <a:t>TEXT HERE</a:t>
            </a:r>
            <a:endParaRPr lang="en-US"/>
          </a:p>
        </p:txBody>
      </p:sp>
      <p:sp>
        <p:nvSpPr>
          <p:cNvPr id="29" name="テキスト プレースホルダー 11"/>
          <p:cNvSpPr>
            <a:spLocks noGrp="1"/>
          </p:cNvSpPr>
          <p:nvPr>
            <p:ph type="body" sz="quarter" idx="16" hasCustomPrompt="1"/>
          </p:nvPr>
        </p:nvSpPr>
        <p:spPr>
          <a:xfrm>
            <a:off x="6787588" y="3273388"/>
            <a:ext cx="9541060" cy="1350150"/>
          </a:xfrm>
        </p:spPr>
        <p:txBody>
          <a:bodyPr anchor="t">
            <a:noAutofit/>
          </a:bodyPr>
          <a:lstStyle>
            <a:lvl1pPr algn="l">
              <a:lnSpc>
                <a:spcPct val="120000"/>
              </a:lnSpc>
              <a:defRPr sz="2000">
                <a:solidFill>
                  <a:schemeClr val="tx1"/>
                </a:solidFill>
                <a:latin typeface="+mn-lt"/>
              </a:defRPr>
            </a:lvl1pPr>
          </a:lstStyle>
          <a:p>
            <a:pPr lvl="0"/>
            <a:r>
              <a:rPr lang="en-US" altLang="ja-JP"/>
              <a:t>Text Here</a:t>
            </a:r>
            <a:endParaRPr lang="en-US"/>
          </a:p>
        </p:txBody>
      </p:sp>
      <p:sp>
        <p:nvSpPr>
          <p:cNvPr id="30" name="テキスト プレースホルダー 11"/>
          <p:cNvSpPr>
            <a:spLocks noGrp="1"/>
          </p:cNvSpPr>
          <p:nvPr>
            <p:ph type="body" sz="quarter" idx="17" hasCustomPrompt="1"/>
          </p:nvPr>
        </p:nvSpPr>
        <p:spPr>
          <a:xfrm>
            <a:off x="6787588" y="2693958"/>
            <a:ext cx="9541060" cy="773203"/>
          </a:xfrm>
        </p:spPr>
        <p:txBody>
          <a:bodyPr anchor="t">
            <a:noAutofit/>
          </a:bodyPr>
          <a:lstStyle>
            <a:lvl1pPr algn="l">
              <a:lnSpc>
                <a:spcPct val="120000"/>
              </a:lnSpc>
              <a:defRPr sz="3200" spc="300">
                <a:solidFill>
                  <a:schemeClr val="accent1"/>
                </a:solidFill>
                <a:latin typeface="+mj-lt"/>
              </a:defRPr>
            </a:lvl1pPr>
          </a:lstStyle>
          <a:p>
            <a:pPr lvl="0"/>
            <a:r>
              <a:rPr lang="en-US" altLang="ja-JP"/>
              <a:t>TEXT HERE</a:t>
            </a:r>
            <a:endParaRPr lang="en-US"/>
          </a:p>
        </p:txBody>
      </p:sp>
      <p:sp>
        <p:nvSpPr>
          <p:cNvPr id="32" name="テキスト プレースホルダー 11"/>
          <p:cNvSpPr>
            <a:spLocks noGrp="1"/>
          </p:cNvSpPr>
          <p:nvPr>
            <p:ph type="body" sz="quarter" idx="18" hasCustomPrompt="1"/>
          </p:nvPr>
        </p:nvSpPr>
        <p:spPr>
          <a:xfrm>
            <a:off x="6787588" y="5266996"/>
            <a:ext cx="9541060" cy="1350150"/>
          </a:xfrm>
        </p:spPr>
        <p:txBody>
          <a:bodyPr anchor="t">
            <a:noAutofit/>
          </a:bodyPr>
          <a:lstStyle>
            <a:lvl1pPr algn="l">
              <a:lnSpc>
                <a:spcPct val="120000"/>
              </a:lnSpc>
              <a:defRPr sz="2000">
                <a:solidFill>
                  <a:schemeClr val="tx1"/>
                </a:solidFill>
                <a:latin typeface="+mn-lt"/>
              </a:defRPr>
            </a:lvl1pPr>
          </a:lstStyle>
          <a:p>
            <a:pPr lvl="0"/>
            <a:r>
              <a:rPr lang="en-US" altLang="ja-JP"/>
              <a:t>Text Here</a:t>
            </a:r>
            <a:endParaRPr lang="en-US"/>
          </a:p>
        </p:txBody>
      </p:sp>
      <p:sp>
        <p:nvSpPr>
          <p:cNvPr id="33" name="テキスト プレースホルダー 11"/>
          <p:cNvSpPr>
            <a:spLocks noGrp="1"/>
          </p:cNvSpPr>
          <p:nvPr>
            <p:ph type="body" sz="quarter" idx="19" hasCustomPrompt="1"/>
          </p:nvPr>
        </p:nvSpPr>
        <p:spPr>
          <a:xfrm>
            <a:off x="6787588" y="4687566"/>
            <a:ext cx="9541060" cy="773203"/>
          </a:xfrm>
        </p:spPr>
        <p:txBody>
          <a:bodyPr anchor="t">
            <a:noAutofit/>
          </a:bodyPr>
          <a:lstStyle>
            <a:lvl1pPr algn="l">
              <a:lnSpc>
                <a:spcPct val="120000"/>
              </a:lnSpc>
              <a:defRPr sz="3200" spc="300">
                <a:solidFill>
                  <a:schemeClr val="accent1"/>
                </a:solidFill>
                <a:latin typeface="+mj-lt"/>
              </a:defRPr>
            </a:lvl1pPr>
          </a:lstStyle>
          <a:p>
            <a:pPr lvl="0"/>
            <a:r>
              <a:rPr lang="en-US" altLang="ja-JP"/>
              <a:t>TEXT HERE</a:t>
            </a:r>
            <a:endParaRPr lang="en-US"/>
          </a:p>
        </p:txBody>
      </p:sp>
      <p:sp>
        <p:nvSpPr>
          <p:cNvPr id="35" name="テキスト プレースホルダー 11"/>
          <p:cNvSpPr>
            <a:spLocks noGrp="1"/>
          </p:cNvSpPr>
          <p:nvPr>
            <p:ph type="body" sz="quarter" idx="20" hasCustomPrompt="1"/>
          </p:nvPr>
        </p:nvSpPr>
        <p:spPr>
          <a:xfrm>
            <a:off x="6787588" y="7303740"/>
            <a:ext cx="9541060" cy="1350150"/>
          </a:xfrm>
        </p:spPr>
        <p:txBody>
          <a:bodyPr anchor="t">
            <a:noAutofit/>
          </a:bodyPr>
          <a:lstStyle>
            <a:lvl1pPr algn="l">
              <a:lnSpc>
                <a:spcPct val="120000"/>
              </a:lnSpc>
              <a:defRPr sz="2000">
                <a:solidFill>
                  <a:schemeClr val="tx1"/>
                </a:solidFill>
                <a:latin typeface="+mn-lt"/>
              </a:defRPr>
            </a:lvl1pPr>
          </a:lstStyle>
          <a:p>
            <a:pPr lvl="0"/>
            <a:r>
              <a:rPr lang="en-US" altLang="ja-JP"/>
              <a:t>Text Here</a:t>
            </a:r>
            <a:endParaRPr lang="en-US"/>
          </a:p>
        </p:txBody>
      </p:sp>
      <p:sp>
        <p:nvSpPr>
          <p:cNvPr id="36" name="テキスト プレースホルダー 11"/>
          <p:cNvSpPr>
            <a:spLocks noGrp="1"/>
          </p:cNvSpPr>
          <p:nvPr>
            <p:ph type="body" sz="quarter" idx="21" hasCustomPrompt="1"/>
          </p:nvPr>
        </p:nvSpPr>
        <p:spPr>
          <a:xfrm>
            <a:off x="6787588" y="6724310"/>
            <a:ext cx="9541060" cy="773203"/>
          </a:xfrm>
        </p:spPr>
        <p:txBody>
          <a:bodyPr anchor="t">
            <a:noAutofit/>
          </a:bodyPr>
          <a:lstStyle>
            <a:lvl1pPr algn="l">
              <a:lnSpc>
                <a:spcPct val="120000"/>
              </a:lnSpc>
              <a:defRPr sz="3200" spc="300">
                <a:solidFill>
                  <a:schemeClr val="accent1"/>
                </a:solidFill>
                <a:latin typeface="+mj-lt"/>
              </a:defRPr>
            </a:lvl1pPr>
          </a:lstStyle>
          <a:p>
            <a:pPr lvl="0"/>
            <a:r>
              <a:rPr lang="en-US" altLang="ja-JP"/>
              <a:t>TEXT HERE</a:t>
            </a:r>
            <a:endParaRPr lang="en-US"/>
          </a:p>
        </p:txBody>
      </p:sp>
      <p:sp>
        <p:nvSpPr>
          <p:cNvPr id="28" name="ホームベース 27"/>
          <p:cNvSpPr/>
          <p:nvPr userDrawn="1"/>
        </p:nvSpPr>
        <p:spPr>
          <a:xfrm>
            <a:off x="6307891" y="2890043"/>
            <a:ext cx="479695" cy="359473"/>
          </a:xfrm>
          <a:prstGeom prst="homePlate">
            <a:avLst/>
          </a:prstGeom>
          <a:solidFill>
            <a:schemeClr val="accent1"/>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ホームベース 30"/>
          <p:cNvSpPr/>
          <p:nvPr userDrawn="1"/>
        </p:nvSpPr>
        <p:spPr>
          <a:xfrm>
            <a:off x="6307891" y="4883651"/>
            <a:ext cx="479695" cy="359473"/>
          </a:xfrm>
          <a:prstGeom prst="homePlate">
            <a:avLst/>
          </a:prstGeom>
          <a:solidFill>
            <a:schemeClr val="accent1"/>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ホームベース 33"/>
          <p:cNvSpPr/>
          <p:nvPr userDrawn="1"/>
        </p:nvSpPr>
        <p:spPr>
          <a:xfrm>
            <a:off x="6307891" y="6920395"/>
            <a:ext cx="479695" cy="359473"/>
          </a:xfrm>
          <a:prstGeom prst="homePlate">
            <a:avLst/>
          </a:prstGeom>
          <a:solidFill>
            <a:schemeClr val="accent1"/>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13806171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Mobile 2">
    <p:spTree>
      <p:nvGrpSpPr>
        <p:cNvPr id="1" name=""/>
        <p:cNvGrpSpPr/>
        <p:nvPr/>
      </p:nvGrpSpPr>
      <p:grpSpPr>
        <a:xfrm>
          <a:off x="0" y="0"/>
          <a:ext cx="0" cy="0"/>
          <a:chOff x="0" y="0"/>
          <a:chExt cx="0" cy="0"/>
        </a:xfrm>
      </p:grpSpPr>
      <p:sp>
        <p:nvSpPr>
          <p:cNvPr id="2" name="正方形/長方形 1"/>
          <p:cNvSpPr/>
          <p:nvPr userDrawn="1"/>
        </p:nvSpPr>
        <p:spPr>
          <a:xfrm>
            <a:off x="0" y="5323520"/>
            <a:ext cx="18286413" cy="1350150"/>
          </a:xfrm>
          <a:prstGeom prst="rect">
            <a:avLst/>
          </a:prstGeom>
          <a:solidFill>
            <a:schemeClr val="accent1">
              <a:lumMod val="20000"/>
              <a:lumOff val="8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 name="フッター プレースホルダー 2"/>
          <p:cNvSpPr>
            <a:spLocks noGrp="1"/>
          </p:cNvSpPr>
          <p:nvPr>
            <p:ph type="ftr" sz="quarter" idx="10"/>
          </p:nvPr>
        </p:nvSpPr>
        <p:spPr>
          <a:xfrm>
            <a:off x="9413236" y="9591367"/>
            <a:ext cx="7776864" cy="547688"/>
          </a:xfrm>
          <a:prstGeom prst="rect">
            <a:avLst/>
          </a:prstGeom>
        </p:spPr>
        <p:txBody>
          <a:bodyPr/>
          <a:lstStyle/>
          <a:p>
            <a:r>
              <a:rPr lang="en-US"/>
              <a:t>The Power of PowerPoint | thepopp.com</a:t>
            </a:r>
          </a:p>
        </p:txBody>
      </p:sp>
      <p:sp>
        <p:nvSpPr>
          <p:cNvPr id="4" name="スライド番号プレースホルダー 3"/>
          <p:cNvSpPr>
            <a:spLocks noGrp="1"/>
          </p:cNvSpPr>
          <p:nvPr>
            <p:ph type="sldNum" sz="quarter" idx="11"/>
          </p:nvPr>
        </p:nvSpPr>
        <p:spPr/>
        <p:txBody>
          <a:bodyPr/>
          <a:lstStyle/>
          <a:p>
            <a:fld id="{387164BF-D67A-46C0-81D2-5BAF67C00C80}" type="slidenum">
              <a:rPr lang="en-US" smtClean="0"/>
              <a:pPr/>
              <a:t>‹#›</a:t>
            </a:fld>
            <a:endParaRPr lang="en-US"/>
          </a:p>
        </p:txBody>
      </p:sp>
      <p:pic>
        <p:nvPicPr>
          <p:cNvPr id="22" name="図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01348" y="951470"/>
            <a:ext cx="3894306" cy="7956932"/>
          </a:xfrm>
          <a:prstGeom prst="rect">
            <a:avLst/>
          </a:prstGeom>
        </p:spPr>
      </p:pic>
      <p:sp>
        <p:nvSpPr>
          <p:cNvPr id="24" name="図プレースホルダー 23"/>
          <p:cNvSpPr>
            <a:spLocks noGrp="1"/>
          </p:cNvSpPr>
          <p:nvPr>
            <p:ph type="pic" sz="quarter" idx="12" hasCustomPrompt="1"/>
          </p:nvPr>
        </p:nvSpPr>
        <p:spPr>
          <a:xfrm>
            <a:off x="2280575" y="1976438"/>
            <a:ext cx="3335852" cy="5956300"/>
          </a:xfrm>
        </p:spPr>
        <p:txBody>
          <a:bodyPr/>
          <a:lstStyle>
            <a:lvl1pPr>
              <a:defRPr/>
            </a:lvl1pPr>
          </a:lstStyle>
          <a:p>
            <a:r>
              <a:rPr kumimoji="1" lang="en-US" altLang="ja-JP"/>
              <a:t>Add an image</a:t>
            </a:r>
            <a:endParaRPr kumimoji="1" lang="ja-JP" altLang="en-US"/>
          </a:p>
        </p:txBody>
      </p:sp>
      <p:sp>
        <p:nvSpPr>
          <p:cNvPr id="26" name="テキスト プレースホルダー 11"/>
          <p:cNvSpPr>
            <a:spLocks noGrp="1"/>
          </p:cNvSpPr>
          <p:nvPr>
            <p:ph type="body" sz="quarter" idx="15" hasCustomPrompt="1"/>
          </p:nvPr>
        </p:nvSpPr>
        <p:spPr>
          <a:xfrm>
            <a:off x="6142789" y="5413530"/>
            <a:ext cx="10081120" cy="1088019"/>
          </a:xfrm>
        </p:spPr>
        <p:txBody>
          <a:bodyPr anchor="b">
            <a:noAutofit/>
          </a:bodyPr>
          <a:lstStyle>
            <a:lvl1pPr algn="l">
              <a:lnSpc>
                <a:spcPct val="100000"/>
              </a:lnSpc>
              <a:spcBef>
                <a:spcPts val="0"/>
              </a:spcBef>
              <a:defRPr sz="5400" spc="600" baseline="0">
                <a:solidFill>
                  <a:schemeClr val="accent1"/>
                </a:solidFill>
                <a:latin typeface="+mj-lt"/>
              </a:defRPr>
            </a:lvl1pPr>
          </a:lstStyle>
          <a:p>
            <a:pPr lvl="0"/>
            <a:r>
              <a:rPr lang="en-US" altLang="ja-JP"/>
              <a:t>TEXT HERE</a:t>
            </a:r>
            <a:endParaRPr lang="en-US"/>
          </a:p>
        </p:txBody>
      </p:sp>
      <p:sp>
        <p:nvSpPr>
          <p:cNvPr id="18" name="テキスト プレースホルダー 11"/>
          <p:cNvSpPr>
            <a:spLocks noGrp="1"/>
          </p:cNvSpPr>
          <p:nvPr>
            <p:ph type="body" sz="quarter" idx="20" hasCustomPrompt="1"/>
          </p:nvPr>
        </p:nvSpPr>
        <p:spPr>
          <a:xfrm>
            <a:off x="6172876" y="6763679"/>
            <a:ext cx="10891210" cy="2025225"/>
          </a:xfrm>
        </p:spPr>
        <p:txBody>
          <a:bodyPr anchor="t">
            <a:noAutofit/>
          </a:bodyPr>
          <a:lstStyle>
            <a:lvl1pPr algn="l">
              <a:lnSpc>
                <a:spcPct val="120000"/>
              </a:lnSpc>
              <a:defRPr sz="2400">
                <a:solidFill>
                  <a:schemeClr val="tx1"/>
                </a:solidFill>
                <a:latin typeface="+mn-lt"/>
              </a:defRPr>
            </a:lvl1pPr>
          </a:lstStyle>
          <a:p>
            <a:pPr lvl="0"/>
            <a:r>
              <a:rPr lang="en-US" altLang="ja-JP"/>
              <a:t>Text Here</a:t>
            </a:r>
            <a:endParaRPr lang="en-US"/>
          </a:p>
        </p:txBody>
      </p:sp>
    </p:spTree>
    <p:extLst>
      <p:ext uri="{BB962C8B-B14F-4D97-AF65-F5344CB8AC3E}">
        <p14:creationId xmlns:p14="http://schemas.microsoft.com/office/powerpoint/2010/main" val="70285443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Mobile 3">
    <p:spTree>
      <p:nvGrpSpPr>
        <p:cNvPr id="1" name=""/>
        <p:cNvGrpSpPr/>
        <p:nvPr/>
      </p:nvGrpSpPr>
      <p:grpSpPr>
        <a:xfrm>
          <a:off x="0" y="0"/>
          <a:ext cx="0" cy="0"/>
          <a:chOff x="0" y="0"/>
          <a:chExt cx="0" cy="0"/>
        </a:xfrm>
      </p:grpSpPr>
      <p:sp>
        <p:nvSpPr>
          <p:cNvPr id="11" name="平行四辺形 10"/>
          <p:cNvSpPr/>
          <p:nvPr userDrawn="1"/>
        </p:nvSpPr>
        <p:spPr>
          <a:xfrm>
            <a:off x="511092" y="6268625"/>
            <a:ext cx="8685965" cy="1710190"/>
          </a:xfrm>
          <a:prstGeom prst="parallelogram">
            <a:avLst>
              <a:gd name="adj" fmla="val 33670"/>
            </a:avLst>
          </a:prstGeom>
          <a:solidFill>
            <a:schemeClr val="accent1">
              <a:lumMod val="20000"/>
              <a:lumOff val="8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1" name="平行四辺形 30"/>
          <p:cNvSpPr/>
          <p:nvPr userDrawn="1"/>
        </p:nvSpPr>
        <p:spPr>
          <a:xfrm>
            <a:off x="293200" y="6268625"/>
            <a:ext cx="859609" cy="1710189"/>
          </a:xfrm>
          <a:prstGeom prst="parallelogram">
            <a:avLst>
              <a:gd name="adj" fmla="val 67641"/>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 name="平行四辺形 4"/>
          <p:cNvSpPr/>
          <p:nvPr userDrawn="1"/>
        </p:nvSpPr>
        <p:spPr>
          <a:xfrm>
            <a:off x="1906247" y="2083160"/>
            <a:ext cx="6660739" cy="1710190"/>
          </a:xfrm>
          <a:prstGeom prst="parallelogram">
            <a:avLst>
              <a:gd name="adj" fmla="val 33670"/>
            </a:avLst>
          </a:prstGeom>
          <a:solidFill>
            <a:schemeClr val="accent1">
              <a:lumMod val="20000"/>
              <a:lumOff val="8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0" name="平行四辺形 29"/>
          <p:cNvSpPr/>
          <p:nvPr userDrawn="1"/>
        </p:nvSpPr>
        <p:spPr>
          <a:xfrm>
            <a:off x="1696178" y="2083160"/>
            <a:ext cx="859609" cy="1710189"/>
          </a:xfrm>
          <a:prstGeom prst="parallelogram">
            <a:avLst>
              <a:gd name="adj" fmla="val 67641"/>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 name="平行四辺形 9"/>
          <p:cNvSpPr/>
          <p:nvPr userDrawn="1"/>
        </p:nvSpPr>
        <p:spPr>
          <a:xfrm>
            <a:off x="1186167" y="4175893"/>
            <a:ext cx="7650850" cy="1710190"/>
          </a:xfrm>
          <a:prstGeom prst="parallelogram">
            <a:avLst>
              <a:gd name="adj" fmla="val 33670"/>
            </a:avLst>
          </a:prstGeom>
          <a:solidFill>
            <a:schemeClr val="accent1">
              <a:lumMod val="20000"/>
              <a:lumOff val="8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 name="平行四辺形 7"/>
          <p:cNvSpPr/>
          <p:nvPr userDrawn="1"/>
        </p:nvSpPr>
        <p:spPr>
          <a:xfrm>
            <a:off x="976098" y="4175892"/>
            <a:ext cx="859609" cy="1710189"/>
          </a:xfrm>
          <a:prstGeom prst="parallelogram">
            <a:avLst>
              <a:gd name="adj" fmla="val 67641"/>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cxnSp>
        <p:nvCxnSpPr>
          <p:cNvPr id="12" name="直線コネクタ 11"/>
          <p:cNvCxnSpPr/>
          <p:nvPr userDrawn="1"/>
        </p:nvCxnSpPr>
        <p:spPr>
          <a:xfrm flipH="1">
            <a:off x="9006996" y="4773424"/>
            <a:ext cx="9279417"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 name="フッター プレースホルダー 2"/>
          <p:cNvSpPr>
            <a:spLocks noGrp="1"/>
          </p:cNvSpPr>
          <p:nvPr>
            <p:ph type="ftr" sz="quarter" idx="10"/>
          </p:nvPr>
        </p:nvSpPr>
        <p:spPr>
          <a:xfrm>
            <a:off x="9413236" y="9591367"/>
            <a:ext cx="7776864" cy="547688"/>
          </a:xfrm>
          <a:prstGeom prst="rect">
            <a:avLst/>
          </a:prstGeom>
        </p:spPr>
        <p:txBody>
          <a:bodyPr/>
          <a:lstStyle/>
          <a:p>
            <a:r>
              <a:rPr lang="en-US"/>
              <a:t>The Power of PowerPoint | thepopp.com</a:t>
            </a:r>
          </a:p>
        </p:txBody>
      </p:sp>
      <p:sp>
        <p:nvSpPr>
          <p:cNvPr id="4" name="スライド番号プレースホルダー 3"/>
          <p:cNvSpPr>
            <a:spLocks noGrp="1"/>
          </p:cNvSpPr>
          <p:nvPr>
            <p:ph type="sldNum" sz="quarter" idx="11"/>
          </p:nvPr>
        </p:nvSpPr>
        <p:spPr/>
        <p:txBody>
          <a:bodyPr/>
          <a:lstStyle/>
          <a:p>
            <a:fld id="{387164BF-D67A-46C0-81D2-5BAF67C00C80}" type="slidenum">
              <a:rPr lang="en-US" smtClean="0"/>
              <a:pPr/>
              <a:t>‹#›</a:t>
            </a:fld>
            <a:endParaRPr lang="en-US"/>
          </a:p>
        </p:txBody>
      </p:sp>
      <p:pic>
        <p:nvPicPr>
          <p:cNvPr id="22" name="図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84115" y="951470"/>
            <a:ext cx="3894306" cy="7956932"/>
          </a:xfrm>
          <a:prstGeom prst="rect">
            <a:avLst/>
          </a:prstGeom>
        </p:spPr>
      </p:pic>
      <p:sp>
        <p:nvSpPr>
          <p:cNvPr id="24" name="図プレースホルダー 23"/>
          <p:cNvSpPr>
            <a:spLocks noGrp="1"/>
          </p:cNvSpPr>
          <p:nvPr>
            <p:ph type="pic" sz="quarter" idx="12" hasCustomPrompt="1"/>
          </p:nvPr>
        </p:nvSpPr>
        <p:spPr>
          <a:xfrm>
            <a:off x="7463342" y="1976438"/>
            <a:ext cx="3335852" cy="5956300"/>
          </a:xfrm>
        </p:spPr>
        <p:txBody>
          <a:bodyPr/>
          <a:lstStyle>
            <a:lvl1pPr>
              <a:defRPr/>
            </a:lvl1pPr>
          </a:lstStyle>
          <a:p>
            <a:r>
              <a:rPr kumimoji="1" lang="en-US" altLang="ja-JP"/>
              <a:t>Add an image</a:t>
            </a:r>
            <a:endParaRPr kumimoji="1" lang="ja-JP" altLang="en-US"/>
          </a:p>
        </p:txBody>
      </p:sp>
      <p:sp>
        <p:nvSpPr>
          <p:cNvPr id="13" name="テキスト プレースホルダー 11"/>
          <p:cNvSpPr>
            <a:spLocks noGrp="1"/>
          </p:cNvSpPr>
          <p:nvPr>
            <p:ph type="body" sz="quarter" idx="15" hasCustomPrompt="1"/>
          </p:nvPr>
        </p:nvSpPr>
        <p:spPr>
          <a:xfrm>
            <a:off x="11258441" y="2038155"/>
            <a:ext cx="6750750" cy="2727300"/>
          </a:xfrm>
        </p:spPr>
        <p:txBody>
          <a:bodyPr anchor="b">
            <a:noAutofit/>
          </a:bodyPr>
          <a:lstStyle>
            <a:lvl1pPr algn="l">
              <a:lnSpc>
                <a:spcPct val="100000"/>
              </a:lnSpc>
              <a:spcBef>
                <a:spcPts val="0"/>
              </a:spcBef>
              <a:defRPr sz="5400" spc="600" baseline="0">
                <a:solidFill>
                  <a:schemeClr val="accent1"/>
                </a:solidFill>
                <a:latin typeface="+mj-lt"/>
              </a:defRPr>
            </a:lvl1pPr>
          </a:lstStyle>
          <a:p>
            <a:pPr lvl="0"/>
            <a:r>
              <a:rPr lang="en-US" altLang="ja-JP"/>
              <a:t>TEXT HERE</a:t>
            </a:r>
            <a:endParaRPr lang="en-US"/>
          </a:p>
        </p:txBody>
      </p:sp>
      <p:sp>
        <p:nvSpPr>
          <p:cNvPr id="15" name="テキスト プレースホルダー 11"/>
          <p:cNvSpPr>
            <a:spLocks noGrp="1"/>
          </p:cNvSpPr>
          <p:nvPr>
            <p:ph type="body" sz="quarter" idx="16" hasCustomPrompt="1"/>
          </p:nvPr>
        </p:nvSpPr>
        <p:spPr>
          <a:xfrm>
            <a:off x="11258440" y="4929936"/>
            <a:ext cx="6480721" cy="3498929"/>
          </a:xfrm>
        </p:spPr>
        <p:txBody>
          <a:bodyPr anchor="t">
            <a:noAutofit/>
          </a:bodyPr>
          <a:lstStyle>
            <a:lvl1pPr algn="l">
              <a:lnSpc>
                <a:spcPct val="120000"/>
              </a:lnSpc>
              <a:spcBef>
                <a:spcPts val="0"/>
              </a:spcBef>
              <a:defRPr sz="2400">
                <a:solidFill>
                  <a:schemeClr val="tx1"/>
                </a:solidFill>
                <a:latin typeface="+mn-lt"/>
              </a:defRPr>
            </a:lvl1pPr>
          </a:lstStyle>
          <a:p>
            <a:pPr lvl="0"/>
            <a:r>
              <a:rPr lang="en-US" altLang="ja-JP"/>
              <a:t>Text Here</a:t>
            </a:r>
          </a:p>
          <a:p>
            <a:pPr lvl="0"/>
            <a:endParaRPr lang="en-US" altLang="ja-JP"/>
          </a:p>
        </p:txBody>
      </p:sp>
      <p:sp>
        <p:nvSpPr>
          <p:cNvPr id="16" name="テキスト プレースホルダー 11"/>
          <p:cNvSpPr>
            <a:spLocks noGrp="1"/>
          </p:cNvSpPr>
          <p:nvPr>
            <p:ph type="body" sz="quarter" idx="17" hasCustomPrompt="1"/>
          </p:nvPr>
        </p:nvSpPr>
        <p:spPr>
          <a:xfrm>
            <a:off x="2543098" y="2263180"/>
            <a:ext cx="4583730" cy="1377130"/>
          </a:xfrm>
        </p:spPr>
        <p:txBody>
          <a:bodyPr anchor="ctr">
            <a:noAutofit/>
          </a:bodyPr>
          <a:lstStyle>
            <a:lvl1pPr algn="l">
              <a:lnSpc>
                <a:spcPct val="120000"/>
              </a:lnSpc>
              <a:spcBef>
                <a:spcPts val="0"/>
              </a:spcBef>
              <a:defRPr sz="2000">
                <a:solidFill>
                  <a:schemeClr val="tx1"/>
                </a:solidFill>
                <a:latin typeface="+mn-lt"/>
              </a:defRPr>
            </a:lvl1pPr>
          </a:lstStyle>
          <a:p>
            <a:pPr lvl="0"/>
            <a:r>
              <a:rPr lang="en-US" altLang="ja-JP"/>
              <a:t>Text Here</a:t>
            </a:r>
          </a:p>
        </p:txBody>
      </p:sp>
      <p:sp>
        <p:nvSpPr>
          <p:cNvPr id="17" name="テキスト プレースホルダー 11"/>
          <p:cNvSpPr>
            <a:spLocks noGrp="1"/>
          </p:cNvSpPr>
          <p:nvPr>
            <p:ph type="body" sz="quarter" idx="18" hasCustomPrompt="1"/>
          </p:nvPr>
        </p:nvSpPr>
        <p:spPr>
          <a:xfrm>
            <a:off x="1906247" y="4342423"/>
            <a:ext cx="5239692" cy="1377130"/>
          </a:xfrm>
        </p:spPr>
        <p:txBody>
          <a:bodyPr anchor="ctr">
            <a:noAutofit/>
          </a:bodyPr>
          <a:lstStyle>
            <a:lvl1pPr algn="l">
              <a:lnSpc>
                <a:spcPct val="120000"/>
              </a:lnSpc>
              <a:spcBef>
                <a:spcPts val="0"/>
              </a:spcBef>
              <a:defRPr sz="2000">
                <a:solidFill>
                  <a:schemeClr val="tx1"/>
                </a:solidFill>
                <a:latin typeface="+mn-lt"/>
              </a:defRPr>
            </a:lvl1pPr>
          </a:lstStyle>
          <a:p>
            <a:pPr lvl="0"/>
            <a:r>
              <a:rPr lang="en-US" altLang="ja-JP"/>
              <a:t>Text Here</a:t>
            </a:r>
          </a:p>
          <a:p>
            <a:pPr lvl="0"/>
            <a:endParaRPr lang="en-US" altLang="ja-JP"/>
          </a:p>
        </p:txBody>
      </p:sp>
      <p:sp>
        <p:nvSpPr>
          <p:cNvPr id="19" name="テキスト プレースホルダー 11"/>
          <p:cNvSpPr>
            <a:spLocks noGrp="1"/>
          </p:cNvSpPr>
          <p:nvPr>
            <p:ph type="body" sz="quarter" idx="19" hasCustomPrompt="1"/>
          </p:nvPr>
        </p:nvSpPr>
        <p:spPr>
          <a:xfrm>
            <a:off x="1276177" y="6435155"/>
            <a:ext cx="5869762" cy="1377130"/>
          </a:xfrm>
        </p:spPr>
        <p:txBody>
          <a:bodyPr anchor="ctr">
            <a:noAutofit/>
          </a:bodyPr>
          <a:lstStyle>
            <a:lvl1pPr algn="l">
              <a:lnSpc>
                <a:spcPct val="120000"/>
              </a:lnSpc>
              <a:spcBef>
                <a:spcPts val="0"/>
              </a:spcBef>
              <a:defRPr sz="2000">
                <a:solidFill>
                  <a:schemeClr val="tx1"/>
                </a:solidFill>
                <a:latin typeface="+mn-lt"/>
              </a:defRPr>
            </a:lvl1pPr>
          </a:lstStyle>
          <a:p>
            <a:pPr lvl="0"/>
            <a:r>
              <a:rPr lang="en-US" altLang="ja-JP"/>
              <a:t>Text Here</a:t>
            </a:r>
          </a:p>
          <a:p>
            <a:pPr lvl="0"/>
            <a:endParaRPr lang="en-US" altLang="ja-JP"/>
          </a:p>
        </p:txBody>
      </p:sp>
      <p:sp>
        <p:nvSpPr>
          <p:cNvPr id="20" name="涙形 19"/>
          <p:cNvSpPr/>
          <p:nvPr userDrawn="1"/>
        </p:nvSpPr>
        <p:spPr>
          <a:xfrm rot="5400000">
            <a:off x="1752351" y="1322658"/>
            <a:ext cx="848875" cy="848875"/>
          </a:xfrm>
          <a:prstGeom prst="teardrop">
            <a:avLst/>
          </a:prstGeom>
          <a:solidFill>
            <a:schemeClr val="accent1">
              <a:lumMod val="20000"/>
              <a:lumOff val="80000"/>
            </a:schemeClr>
          </a:solidFill>
          <a:ln w="76200" cmpd="sng">
            <a:solidFill>
              <a:schemeClr val="accent1">
                <a:lumMod val="40000"/>
                <a:lumOff val="60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p:cNvSpPr txBox="1"/>
          <p:nvPr userDrawn="1"/>
        </p:nvSpPr>
        <p:spPr>
          <a:xfrm>
            <a:off x="1970642" y="1466965"/>
            <a:ext cx="412292" cy="584775"/>
          </a:xfrm>
          <a:prstGeom prst="rect">
            <a:avLst/>
          </a:prstGeom>
          <a:noFill/>
        </p:spPr>
        <p:txBody>
          <a:bodyPr wrap="none" rtlCol="0">
            <a:spAutoFit/>
          </a:bodyPr>
          <a:lstStyle/>
          <a:p>
            <a:r>
              <a:rPr kumimoji="1" lang="en-US" altLang="ja-JP">
                <a:solidFill>
                  <a:schemeClr val="accent1"/>
                </a:solidFill>
              </a:rPr>
              <a:t>1</a:t>
            </a:r>
            <a:endParaRPr kumimoji="1" lang="ja-JP" altLang="en-US">
              <a:solidFill>
                <a:schemeClr val="accent1"/>
              </a:solidFill>
            </a:endParaRPr>
          </a:p>
        </p:txBody>
      </p:sp>
      <p:sp>
        <p:nvSpPr>
          <p:cNvPr id="23" name="涙形 22"/>
          <p:cNvSpPr/>
          <p:nvPr userDrawn="1"/>
        </p:nvSpPr>
        <p:spPr>
          <a:xfrm rot="5400000">
            <a:off x="1057372" y="3368912"/>
            <a:ext cx="848875" cy="848875"/>
          </a:xfrm>
          <a:prstGeom prst="teardrop">
            <a:avLst/>
          </a:prstGeom>
          <a:solidFill>
            <a:schemeClr val="accent1">
              <a:lumMod val="20000"/>
              <a:lumOff val="80000"/>
            </a:schemeClr>
          </a:solidFill>
          <a:ln w="76200" cmpd="sng">
            <a:solidFill>
              <a:schemeClr val="accent1">
                <a:lumMod val="40000"/>
                <a:lumOff val="60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p:cNvSpPr txBox="1"/>
          <p:nvPr userDrawn="1"/>
        </p:nvSpPr>
        <p:spPr>
          <a:xfrm>
            <a:off x="1275663" y="3513219"/>
            <a:ext cx="412292" cy="584775"/>
          </a:xfrm>
          <a:prstGeom prst="rect">
            <a:avLst/>
          </a:prstGeom>
          <a:noFill/>
        </p:spPr>
        <p:txBody>
          <a:bodyPr wrap="none" rtlCol="0">
            <a:spAutoFit/>
          </a:bodyPr>
          <a:lstStyle/>
          <a:p>
            <a:r>
              <a:rPr kumimoji="1" lang="en-US" altLang="ja-JP">
                <a:solidFill>
                  <a:schemeClr val="accent1"/>
                </a:solidFill>
              </a:rPr>
              <a:t>2</a:t>
            </a:r>
            <a:endParaRPr kumimoji="1" lang="ja-JP" altLang="en-US">
              <a:solidFill>
                <a:schemeClr val="accent1"/>
              </a:solidFill>
            </a:endParaRPr>
          </a:p>
        </p:txBody>
      </p:sp>
      <p:sp>
        <p:nvSpPr>
          <p:cNvPr id="27" name="涙形 26"/>
          <p:cNvSpPr/>
          <p:nvPr userDrawn="1"/>
        </p:nvSpPr>
        <p:spPr>
          <a:xfrm rot="5400000">
            <a:off x="382297" y="5461645"/>
            <a:ext cx="848875" cy="848875"/>
          </a:xfrm>
          <a:prstGeom prst="teardrop">
            <a:avLst/>
          </a:prstGeom>
          <a:solidFill>
            <a:schemeClr val="accent1">
              <a:lumMod val="20000"/>
              <a:lumOff val="80000"/>
            </a:schemeClr>
          </a:solidFill>
          <a:ln w="76200" cmpd="sng">
            <a:solidFill>
              <a:schemeClr val="accent1">
                <a:lumMod val="40000"/>
                <a:lumOff val="60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p:cNvSpPr txBox="1"/>
          <p:nvPr userDrawn="1"/>
        </p:nvSpPr>
        <p:spPr>
          <a:xfrm>
            <a:off x="600588" y="5605952"/>
            <a:ext cx="412292" cy="584775"/>
          </a:xfrm>
          <a:prstGeom prst="rect">
            <a:avLst/>
          </a:prstGeom>
          <a:noFill/>
        </p:spPr>
        <p:txBody>
          <a:bodyPr wrap="none" rtlCol="0">
            <a:spAutoFit/>
          </a:bodyPr>
          <a:lstStyle/>
          <a:p>
            <a:r>
              <a:rPr kumimoji="1" lang="en-US" altLang="ja-JP">
                <a:solidFill>
                  <a:schemeClr val="accent1"/>
                </a:solidFill>
              </a:rPr>
              <a:t>3</a:t>
            </a:r>
            <a:endParaRPr kumimoji="1" lang="ja-JP" altLang="en-US">
              <a:solidFill>
                <a:schemeClr val="accent1"/>
              </a:solidFill>
            </a:endParaRPr>
          </a:p>
        </p:txBody>
      </p:sp>
    </p:spTree>
    <p:extLst>
      <p:ext uri="{BB962C8B-B14F-4D97-AF65-F5344CB8AC3E}">
        <p14:creationId xmlns:p14="http://schemas.microsoft.com/office/powerpoint/2010/main" val="295829909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Mobile 4">
    <p:spTree>
      <p:nvGrpSpPr>
        <p:cNvPr id="1" name=""/>
        <p:cNvGrpSpPr/>
        <p:nvPr/>
      </p:nvGrpSpPr>
      <p:grpSpPr>
        <a:xfrm>
          <a:off x="0" y="0"/>
          <a:ext cx="0" cy="0"/>
          <a:chOff x="0" y="0"/>
          <a:chExt cx="0" cy="0"/>
        </a:xfrm>
      </p:grpSpPr>
      <p:sp>
        <p:nvSpPr>
          <p:cNvPr id="15" name="正方形/長方形 14"/>
          <p:cNvSpPr/>
          <p:nvPr userDrawn="1"/>
        </p:nvSpPr>
        <p:spPr>
          <a:xfrm>
            <a:off x="0" y="5323520"/>
            <a:ext cx="18286413" cy="1350150"/>
          </a:xfrm>
          <a:prstGeom prst="rect">
            <a:avLst/>
          </a:prstGeom>
          <a:solidFill>
            <a:schemeClr val="accent1">
              <a:lumMod val="20000"/>
              <a:lumOff val="8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pic>
        <p:nvPicPr>
          <p:cNvPr id="9" name="図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931284" y="510933"/>
            <a:ext cx="3820508" cy="9260434"/>
          </a:xfrm>
          <a:prstGeom prst="rect">
            <a:avLst/>
          </a:prstGeom>
        </p:spPr>
      </p:pic>
      <p:sp>
        <p:nvSpPr>
          <p:cNvPr id="3" name="フッター プレースホルダー 2"/>
          <p:cNvSpPr>
            <a:spLocks noGrp="1"/>
          </p:cNvSpPr>
          <p:nvPr>
            <p:ph type="ftr" sz="quarter" idx="10"/>
          </p:nvPr>
        </p:nvSpPr>
        <p:spPr>
          <a:xfrm>
            <a:off x="9413236" y="9591367"/>
            <a:ext cx="7776864" cy="547688"/>
          </a:xfrm>
          <a:prstGeom prst="rect">
            <a:avLst/>
          </a:prstGeom>
        </p:spPr>
        <p:txBody>
          <a:bodyPr/>
          <a:lstStyle/>
          <a:p>
            <a:r>
              <a:rPr lang="en-US"/>
              <a:t>The Power of PowerPoint | thepopp.com</a:t>
            </a:r>
          </a:p>
        </p:txBody>
      </p:sp>
      <p:sp>
        <p:nvSpPr>
          <p:cNvPr id="4" name="スライド番号プレースホルダー 3"/>
          <p:cNvSpPr>
            <a:spLocks noGrp="1"/>
          </p:cNvSpPr>
          <p:nvPr>
            <p:ph type="sldNum" sz="quarter" idx="11"/>
          </p:nvPr>
        </p:nvSpPr>
        <p:spPr/>
        <p:txBody>
          <a:bodyPr/>
          <a:lstStyle/>
          <a:p>
            <a:fld id="{387164BF-D67A-46C0-81D2-5BAF67C00C80}" type="slidenum">
              <a:rPr lang="en-US" smtClean="0"/>
              <a:pPr/>
              <a:t>‹#›</a:t>
            </a:fld>
            <a:endParaRPr lang="en-US"/>
          </a:p>
        </p:txBody>
      </p:sp>
      <p:pic>
        <p:nvPicPr>
          <p:cNvPr id="22" name="図 2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449044" y="1453090"/>
            <a:ext cx="3894306" cy="7956932"/>
          </a:xfrm>
          <a:prstGeom prst="rect">
            <a:avLst/>
          </a:prstGeom>
        </p:spPr>
      </p:pic>
      <p:sp>
        <p:nvSpPr>
          <p:cNvPr id="24" name="図プレースホルダー 23"/>
          <p:cNvSpPr>
            <a:spLocks noGrp="1"/>
          </p:cNvSpPr>
          <p:nvPr>
            <p:ph type="pic" sz="quarter" idx="12" hasCustomPrompt="1"/>
          </p:nvPr>
        </p:nvSpPr>
        <p:spPr>
          <a:xfrm>
            <a:off x="9728271" y="2478058"/>
            <a:ext cx="3335852" cy="5956300"/>
          </a:xfrm>
        </p:spPr>
        <p:txBody>
          <a:bodyPr/>
          <a:lstStyle>
            <a:lvl1pPr>
              <a:defRPr/>
            </a:lvl1pPr>
          </a:lstStyle>
          <a:p>
            <a:r>
              <a:rPr kumimoji="1" lang="en-US" altLang="ja-JP"/>
              <a:t>Add an image</a:t>
            </a:r>
            <a:endParaRPr kumimoji="1" lang="ja-JP" altLang="en-US"/>
          </a:p>
        </p:txBody>
      </p:sp>
      <p:sp>
        <p:nvSpPr>
          <p:cNvPr id="16" name="テキスト プレースホルダー 11"/>
          <p:cNvSpPr>
            <a:spLocks noGrp="1"/>
          </p:cNvSpPr>
          <p:nvPr>
            <p:ph type="body" sz="quarter" idx="15" hasCustomPrompt="1"/>
          </p:nvPr>
        </p:nvSpPr>
        <p:spPr>
          <a:xfrm>
            <a:off x="547251" y="5413530"/>
            <a:ext cx="8595955" cy="1088019"/>
          </a:xfrm>
        </p:spPr>
        <p:txBody>
          <a:bodyPr anchor="b">
            <a:noAutofit/>
          </a:bodyPr>
          <a:lstStyle>
            <a:lvl1pPr algn="l">
              <a:lnSpc>
                <a:spcPct val="100000"/>
              </a:lnSpc>
              <a:spcBef>
                <a:spcPts val="0"/>
              </a:spcBef>
              <a:defRPr sz="5400" spc="600" baseline="0">
                <a:solidFill>
                  <a:schemeClr val="accent1"/>
                </a:solidFill>
                <a:latin typeface="+mj-lt"/>
              </a:defRPr>
            </a:lvl1pPr>
          </a:lstStyle>
          <a:p>
            <a:pPr lvl="0"/>
            <a:r>
              <a:rPr lang="en-US" altLang="ja-JP"/>
              <a:t>TEXT HERE</a:t>
            </a:r>
            <a:endParaRPr lang="en-US"/>
          </a:p>
        </p:txBody>
      </p:sp>
      <p:sp>
        <p:nvSpPr>
          <p:cNvPr id="17" name="テキスト プレースホルダー 11"/>
          <p:cNvSpPr>
            <a:spLocks noGrp="1"/>
          </p:cNvSpPr>
          <p:nvPr>
            <p:ph type="body" sz="quarter" idx="20" hasCustomPrompt="1"/>
          </p:nvPr>
        </p:nvSpPr>
        <p:spPr>
          <a:xfrm>
            <a:off x="547250" y="6763679"/>
            <a:ext cx="8595955" cy="2025225"/>
          </a:xfrm>
        </p:spPr>
        <p:txBody>
          <a:bodyPr anchor="t">
            <a:noAutofit/>
          </a:bodyPr>
          <a:lstStyle>
            <a:lvl1pPr algn="l">
              <a:lnSpc>
                <a:spcPct val="120000"/>
              </a:lnSpc>
              <a:defRPr sz="2400">
                <a:solidFill>
                  <a:schemeClr val="tx1"/>
                </a:solidFill>
                <a:latin typeface="+mn-lt"/>
              </a:defRPr>
            </a:lvl1pPr>
          </a:lstStyle>
          <a:p>
            <a:pPr lvl="0"/>
            <a:r>
              <a:rPr lang="en-US" altLang="ja-JP"/>
              <a:t>Text Here</a:t>
            </a:r>
            <a:endParaRPr lang="en-US"/>
          </a:p>
        </p:txBody>
      </p:sp>
    </p:spTree>
    <p:extLst>
      <p:ext uri="{BB962C8B-B14F-4D97-AF65-F5344CB8AC3E}">
        <p14:creationId xmlns:p14="http://schemas.microsoft.com/office/powerpoint/2010/main" val="330203498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Mobile Devices 1">
    <p:spTree>
      <p:nvGrpSpPr>
        <p:cNvPr id="1" name=""/>
        <p:cNvGrpSpPr/>
        <p:nvPr/>
      </p:nvGrpSpPr>
      <p:grpSpPr>
        <a:xfrm>
          <a:off x="0" y="0"/>
          <a:ext cx="0" cy="0"/>
          <a:chOff x="0" y="0"/>
          <a:chExt cx="0" cy="0"/>
        </a:xfrm>
      </p:grpSpPr>
      <p:cxnSp>
        <p:nvCxnSpPr>
          <p:cNvPr id="17" name="直線コネクタ 16"/>
          <p:cNvCxnSpPr/>
          <p:nvPr userDrawn="1"/>
        </p:nvCxnSpPr>
        <p:spPr>
          <a:xfrm flipH="1">
            <a:off x="0" y="3253290"/>
            <a:ext cx="18286413"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 name="フッター プレースホルダー 2"/>
          <p:cNvSpPr>
            <a:spLocks noGrp="1"/>
          </p:cNvSpPr>
          <p:nvPr>
            <p:ph type="ftr" sz="quarter" idx="10"/>
          </p:nvPr>
        </p:nvSpPr>
        <p:spPr>
          <a:xfrm>
            <a:off x="9413236" y="9591367"/>
            <a:ext cx="7776864" cy="547688"/>
          </a:xfrm>
          <a:prstGeom prst="rect">
            <a:avLst/>
          </a:prstGeom>
        </p:spPr>
        <p:txBody>
          <a:bodyPr/>
          <a:lstStyle/>
          <a:p>
            <a:r>
              <a:rPr lang="en-US"/>
              <a:t>The Power of PowerPoint | thepopp.com</a:t>
            </a:r>
          </a:p>
        </p:txBody>
      </p:sp>
      <p:sp>
        <p:nvSpPr>
          <p:cNvPr id="4" name="スライド番号プレースホルダー 3"/>
          <p:cNvSpPr>
            <a:spLocks noGrp="1"/>
          </p:cNvSpPr>
          <p:nvPr>
            <p:ph type="sldNum" sz="quarter" idx="11"/>
          </p:nvPr>
        </p:nvSpPr>
        <p:spPr/>
        <p:txBody>
          <a:bodyPr/>
          <a:lstStyle/>
          <a:p>
            <a:fld id="{387164BF-D67A-46C0-81D2-5BAF67C00C80}" type="slidenum">
              <a:rPr lang="en-US" smtClean="0"/>
              <a:pPr/>
              <a:t>‹#›</a:t>
            </a:fld>
            <a:endParaRPr lang="en-US"/>
          </a:p>
        </p:txBody>
      </p:sp>
      <p:pic>
        <p:nvPicPr>
          <p:cNvPr id="5" name="図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67531" y="868025"/>
            <a:ext cx="5715635" cy="8126678"/>
          </a:xfrm>
          <a:prstGeom prst="rect">
            <a:avLst/>
          </a:prstGeom>
        </p:spPr>
      </p:pic>
      <p:pic>
        <p:nvPicPr>
          <p:cNvPr id="6" name="図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2286" y="3834097"/>
            <a:ext cx="2533388" cy="5160606"/>
          </a:xfrm>
          <a:prstGeom prst="rect">
            <a:avLst/>
          </a:prstGeom>
        </p:spPr>
      </p:pic>
      <p:sp>
        <p:nvSpPr>
          <p:cNvPr id="8" name="図プレースホルダー 7"/>
          <p:cNvSpPr>
            <a:spLocks noGrp="1"/>
          </p:cNvSpPr>
          <p:nvPr>
            <p:ph type="pic" sz="quarter" idx="12" hasCustomPrompt="1"/>
          </p:nvPr>
        </p:nvSpPr>
        <p:spPr>
          <a:xfrm>
            <a:off x="1048686" y="4501463"/>
            <a:ext cx="2160588" cy="3825875"/>
          </a:xfrm>
        </p:spPr>
        <p:txBody>
          <a:bodyPr/>
          <a:lstStyle>
            <a:lvl1pPr>
              <a:defRPr baseline="0"/>
            </a:lvl1pPr>
          </a:lstStyle>
          <a:p>
            <a:r>
              <a:rPr kumimoji="1" lang="en-US" altLang="ja-JP"/>
              <a:t>Add an image</a:t>
            </a:r>
            <a:endParaRPr kumimoji="1" lang="ja-JP" altLang="en-US"/>
          </a:p>
        </p:txBody>
      </p:sp>
      <p:sp>
        <p:nvSpPr>
          <p:cNvPr id="12" name="図プレースホルダー 11"/>
          <p:cNvSpPr>
            <a:spLocks noGrp="1"/>
          </p:cNvSpPr>
          <p:nvPr>
            <p:ph type="pic" sz="quarter" idx="13" hasCustomPrompt="1"/>
          </p:nvPr>
        </p:nvSpPr>
        <p:spPr>
          <a:xfrm>
            <a:off x="3456428" y="1646033"/>
            <a:ext cx="4937841" cy="6570663"/>
          </a:xfrm>
        </p:spPr>
        <p:txBody>
          <a:bodyPr/>
          <a:lstStyle>
            <a:lvl1pPr>
              <a:defRPr/>
            </a:lvl1pPr>
          </a:lstStyle>
          <a:p>
            <a:r>
              <a:rPr kumimoji="1" lang="en-US" altLang="ja-JP"/>
              <a:t>Add an image</a:t>
            </a:r>
            <a:endParaRPr kumimoji="1" lang="ja-JP" altLang="en-US"/>
          </a:p>
        </p:txBody>
      </p:sp>
      <p:sp>
        <p:nvSpPr>
          <p:cNvPr id="19" name="テキスト プレースホルダー 11"/>
          <p:cNvSpPr>
            <a:spLocks noGrp="1"/>
          </p:cNvSpPr>
          <p:nvPr>
            <p:ph type="body" sz="quarter" idx="15" hasCustomPrompt="1"/>
          </p:nvPr>
        </p:nvSpPr>
        <p:spPr>
          <a:xfrm>
            <a:off x="9098201" y="1273071"/>
            <a:ext cx="8730970" cy="1988119"/>
          </a:xfrm>
        </p:spPr>
        <p:txBody>
          <a:bodyPr anchor="b">
            <a:noAutofit/>
          </a:bodyPr>
          <a:lstStyle>
            <a:lvl1pPr algn="l">
              <a:lnSpc>
                <a:spcPct val="100000"/>
              </a:lnSpc>
              <a:spcBef>
                <a:spcPts val="0"/>
              </a:spcBef>
              <a:defRPr sz="5400" spc="600" baseline="0">
                <a:solidFill>
                  <a:schemeClr val="accent1"/>
                </a:solidFill>
                <a:latin typeface="+mj-lt"/>
              </a:defRPr>
            </a:lvl1pPr>
          </a:lstStyle>
          <a:p>
            <a:pPr lvl="0"/>
            <a:r>
              <a:rPr lang="en-US" altLang="ja-JP"/>
              <a:t>TEXT HERE</a:t>
            </a:r>
            <a:endParaRPr lang="en-US"/>
          </a:p>
        </p:txBody>
      </p:sp>
      <p:sp>
        <p:nvSpPr>
          <p:cNvPr id="20" name="ホームベース 19"/>
          <p:cNvSpPr/>
          <p:nvPr userDrawn="1"/>
        </p:nvSpPr>
        <p:spPr>
          <a:xfrm>
            <a:off x="9158564" y="3719405"/>
            <a:ext cx="479695" cy="359473"/>
          </a:xfrm>
          <a:prstGeom prst="homePlate">
            <a:avLst/>
          </a:prstGeom>
          <a:solidFill>
            <a:schemeClr val="accent1"/>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プレースホルダー 11"/>
          <p:cNvSpPr>
            <a:spLocks noGrp="1"/>
          </p:cNvSpPr>
          <p:nvPr>
            <p:ph type="body" sz="quarter" idx="16" hasCustomPrompt="1"/>
          </p:nvPr>
        </p:nvSpPr>
        <p:spPr>
          <a:xfrm>
            <a:off x="9638261" y="4102749"/>
            <a:ext cx="8190910" cy="1895845"/>
          </a:xfrm>
        </p:spPr>
        <p:txBody>
          <a:bodyPr anchor="t">
            <a:noAutofit/>
          </a:bodyPr>
          <a:lstStyle>
            <a:lvl1pPr algn="l">
              <a:lnSpc>
                <a:spcPct val="120000"/>
              </a:lnSpc>
              <a:spcBef>
                <a:spcPts val="0"/>
              </a:spcBef>
              <a:defRPr sz="2000">
                <a:solidFill>
                  <a:schemeClr val="tx1"/>
                </a:solidFill>
                <a:latin typeface="+mn-lt"/>
              </a:defRPr>
            </a:lvl1pPr>
          </a:lstStyle>
          <a:p>
            <a:pPr lvl="0"/>
            <a:r>
              <a:rPr lang="en-US" altLang="ja-JP"/>
              <a:t>Text Here</a:t>
            </a:r>
            <a:endParaRPr lang="en-US"/>
          </a:p>
        </p:txBody>
      </p:sp>
      <p:sp>
        <p:nvSpPr>
          <p:cNvPr id="23" name="テキスト プレースホルダー 11"/>
          <p:cNvSpPr>
            <a:spLocks noGrp="1"/>
          </p:cNvSpPr>
          <p:nvPr>
            <p:ph type="body" sz="quarter" idx="17" hasCustomPrompt="1"/>
          </p:nvPr>
        </p:nvSpPr>
        <p:spPr>
          <a:xfrm>
            <a:off x="9638261" y="3523320"/>
            <a:ext cx="8190910" cy="773203"/>
          </a:xfrm>
        </p:spPr>
        <p:txBody>
          <a:bodyPr anchor="t">
            <a:noAutofit/>
          </a:bodyPr>
          <a:lstStyle>
            <a:lvl1pPr algn="l">
              <a:lnSpc>
                <a:spcPct val="120000"/>
              </a:lnSpc>
              <a:defRPr sz="3200" spc="300">
                <a:solidFill>
                  <a:schemeClr val="accent1"/>
                </a:solidFill>
                <a:latin typeface="+mj-lt"/>
              </a:defRPr>
            </a:lvl1pPr>
          </a:lstStyle>
          <a:p>
            <a:pPr lvl="0"/>
            <a:r>
              <a:rPr lang="en-US" altLang="ja-JP"/>
              <a:t>TEXT HERE</a:t>
            </a:r>
            <a:endParaRPr lang="en-US"/>
          </a:p>
        </p:txBody>
      </p:sp>
      <p:sp>
        <p:nvSpPr>
          <p:cNvPr id="25" name="ホームベース 24"/>
          <p:cNvSpPr/>
          <p:nvPr userDrawn="1"/>
        </p:nvSpPr>
        <p:spPr>
          <a:xfrm>
            <a:off x="9158564" y="6361320"/>
            <a:ext cx="479695" cy="359473"/>
          </a:xfrm>
          <a:prstGeom prst="homePlate">
            <a:avLst/>
          </a:prstGeom>
          <a:solidFill>
            <a:schemeClr val="accent1"/>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プレースホルダー 11"/>
          <p:cNvSpPr>
            <a:spLocks noGrp="1"/>
          </p:cNvSpPr>
          <p:nvPr>
            <p:ph type="body" sz="quarter" idx="18" hasCustomPrompt="1"/>
          </p:nvPr>
        </p:nvSpPr>
        <p:spPr>
          <a:xfrm>
            <a:off x="9638261" y="6744664"/>
            <a:ext cx="8190910" cy="1895845"/>
          </a:xfrm>
        </p:spPr>
        <p:txBody>
          <a:bodyPr anchor="t">
            <a:noAutofit/>
          </a:bodyPr>
          <a:lstStyle>
            <a:lvl1pPr algn="l">
              <a:lnSpc>
                <a:spcPct val="120000"/>
              </a:lnSpc>
              <a:spcBef>
                <a:spcPts val="0"/>
              </a:spcBef>
              <a:defRPr sz="2000">
                <a:solidFill>
                  <a:schemeClr val="tx1"/>
                </a:solidFill>
                <a:latin typeface="+mn-lt"/>
              </a:defRPr>
            </a:lvl1pPr>
          </a:lstStyle>
          <a:p>
            <a:pPr lvl="0"/>
            <a:r>
              <a:rPr lang="en-US" altLang="ja-JP"/>
              <a:t>Text Here</a:t>
            </a:r>
            <a:endParaRPr lang="en-US"/>
          </a:p>
        </p:txBody>
      </p:sp>
      <p:sp>
        <p:nvSpPr>
          <p:cNvPr id="28" name="テキスト プレースホルダー 11"/>
          <p:cNvSpPr>
            <a:spLocks noGrp="1"/>
          </p:cNvSpPr>
          <p:nvPr>
            <p:ph type="body" sz="quarter" idx="19" hasCustomPrompt="1"/>
          </p:nvPr>
        </p:nvSpPr>
        <p:spPr>
          <a:xfrm>
            <a:off x="9638261" y="6165235"/>
            <a:ext cx="8190910" cy="773203"/>
          </a:xfrm>
        </p:spPr>
        <p:txBody>
          <a:bodyPr anchor="t">
            <a:noAutofit/>
          </a:bodyPr>
          <a:lstStyle>
            <a:lvl1pPr algn="l">
              <a:lnSpc>
                <a:spcPct val="120000"/>
              </a:lnSpc>
              <a:defRPr sz="3200" spc="300">
                <a:solidFill>
                  <a:schemeClr val="accent1"/>
                </a:solidFill>
                <a:latin typeface="+mj-lt"/>
              </a:defRPr>
            </a:lvl1pPr>
          </a:lstStyle>
          <a:p>
            <a:pPr lvl="0"/>
            <a:r>
              <a:rPr lang="en-US" altLang="ja-JP"/>
              <a:t>TEXT HERE</a:t>
            </a:r>
            <a:endParaRPr lang="en-US"/>
          </a:p>
        </p:txBody>
      </p:sp>
    </p:spTree>
    <p:extLst>
      <p:ext uri="{BB962C8B-B14F-4D97-AF65-F5344CB8AC3E}">
        <p14:creationId xmlns:p14="http://schemas.microsoft.com/office/powerpoint/2010/main" val="19567005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pact 1">
    <p:spTree>
      <p:nvGrpSpPr>
        <p:cNvPr id="1" name=""/>
        <p:cNvGrpSpPr/>
        <p:nvPr/>
      </p:nvGrpSpPr>
      <p:grpSpPr>
        <a:xfrm>
          <a:off x="0" y="0"/>
          <a:ext cx="0" cy="0"/>
          <a:chOff x="0" y="0"/>
          <a:chExt cx="0" cy="0"/>
        </a:xfrm>
      </p:grpSpPr>
      <p:sp>
        <p:nvSpPr>
          <p:cNvPr id="7" name="フリーフォーム 6"/>
          <p:cNvSpPr/>
          <p:nvPr userDrawn="1"/>
        </p:nvSpPr>
        <p:spPr>
          <a:xfrm rot="5400000">
            <a:off x="-419424" y="419424"/>
            <a:ext cx="10287001" cy="9448151"/>
          </a:xfrm>
          <a:custGeom>
            <a:avLst/>
            <a:gdLst>
              <a:gd name="connsiteX0" fmla="*/ 0 w 10287001"/>
              <a:gd name="connsiteY0" fmla="*/ 9448151 h 9448151"/>
              <a:gd name="connsiteX1" fmla="*/ 0 w 10287001"/>
              <a:gd name="connsiteY1" fmla="*/ 304947 h 9448151"/>
              <a:gd name="connsiteX2" fmla="*/ 4966632 w 10287001"/>
              <a:gd name="connsiteY2" fmla="*/ 304947 h 9448151"/>
              <a:gd name="connsiteX3" fmla="*/ 5143501 w 10287001"/>
              <a:gd name="connsiteY3" fmla="*/ 0 h 9448151"/>
              <a:gd name="connsiteX4" fmla="*/ 5320371 w 10287001"/>
              <a:gd name="connsiteY4" fmla="*/ 304947 h 9448151"/>
              <a:gd name="connsiteX5" fmla="*/ 10287001 w 10287001"/>
              <a:gd name="connsiteY5" fmla="*/ 304947 h 9448151"/>
              <a:gd name="connsiteX6" fmla="*/ 10287001 w 10287001"/>
              <a:gd name="connsiteY6" fmla="*/ 9448151 h 9448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87001" h="9448151">
                <a:moveTo>
                  <a:pt x="0" y="9448151"/>
                </a:moveTo>
                <a:lnTo>
                  <a:pt x="0" y="304947"/>
                </a:lnTo>
                <a:lnTo>
                  <a:pt x="4966632" y="304947"/>
                </a:lnTo>
                <a:lnTo>
                  <a:pt x="5143501" y="0"/>
                </a:lnTo>
                <a:lnTo>
                  <a:pt x="5320371" y="304947"/>
                </a:lnTo>
                <a:lnTo>
                  <a:pt x="10287001" y="304947"/>
                </a:lnTo>
                <a:lnTo>
                  <a:pt x="10287001" y="944815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solidFill>
                <a:schemeClr val="tx1"/>
              </a:solidFill>
            </a:endParaRPr>
          </a:p>
        </p:txBody>
      </p:sp>
      <p:sp>
        <p:nvSpPr>
          <p:cNvPr id="6" name="テキスト プレースホルダー 11"/>
          <p:cNvSpPr>
            <a:spLocks noGrp="1"/>
          </p:cNvSpPr>
          <p:nvPr>
            <p:ph type="body" sz="quarter" idx="15" hasCustomPrompt="1"/>
          </p:nvPr>
        </p:nvSpPr>
        <p:spPr>
          <a:xfrm>
            <a:off x="457241" y="2038155"/>
            <a:ext cx="8325925" cy="6390710"/>
          </a:xfrm>
        </p:spPr>
        <p:txBody>
          <a:bodyPr anchor="ctr">
            <a:noAutofit/>
          </a:bodyPr>
          <a:lstStyle>
            <a:lvl1pPr algn="ctr">
              <a:lnSpc>
                <a:spcPct val="90000"/>
              </a:lnSpc>
              <a:spcBef>
                <a:spcPts val="0"/>
              </a:spcBef>
              <a:defRPr sz="8800" spc="600" baseline="0">
                <a:solidFill>
                  <a:schemeClr val="bg1"/>
                </a:solidFill>
                <a:latin typeface="+mj-lt"/>
              </a:defRPr>
            </a:lvl1pPr>
          </a:lstStyle>
          <a:p>
            <a:pPr lvl="0"/>
            <a:r>
              <a:rPr lang="en-US" altLang="ja-JP"/>
              <a:t>TEXT HERE</a:t>
            </a:r>
            <a:endParaRPr lang="en-US"/>
          </a:p>
        </p:txBody>
      </p:sp>
      <p:sp>
        <p:nvSpPr>
          <p:cNvPr id="8" name="テキスト プレースホルダー 11"/>
          <p:cNvSpPr>
            <a:spLocks noGrp="1"/>
          </p:cNvSpPr>
          <p:nvPr>
            <p:ph type="body" sz="quarter" idx="23" hasCustomPrompt="1"/>
          </p:nvPr>
        </p:nvSpPr>
        <p:spPr>
          <a:xfrm>
            <a:off x="9863285" y="1160558"/>
            <a:ext cx="7650851" cy="7965885"/>
          </a:xfrm>
        </p:spPr>
        <p:txBody>
          <a:bodyPr anchor="ctr">
            <a:noAutofit/>
          </a:bodyPr>
          <a:lstStyle>
            <a:lvl1pPr algn="l">
              <a:lnSpc>
                <a:spcPct val="120000"/>
              </a:lnSpc>
              <a:spcBef>
                <a:spcPts val="1200"/>
              </a:spcBef>
              <a:defRPr sz="2000">
                <a:solidFill>
                  <a:schemeClr val="tx1"/>
                </a:solidFill>
                <a:latin typeface="+mn-lt"/>
              </a:defRPr>
            </a:lvl1pPr>
          </a:lstStyle>
          <a:p>
            <a:pPr lvl="0"/>
            <a:r>
              <a:rPr lang="en-US" altLang="ja-JP"/>
              <a:t>Text Here</a:t>
            </a:r>
          </a:p>
        </p:txBody>
      </p:sp>
    </p:spTree>
    <p:extLst>
      <p:ext uri="{BB962C8B-B14F-4D97-AF65-F5344CB8AC3E}">
        <p14:creationId xmlns:p14="http://schemas.microsoft.com/office/powerpoint/2010/main" val="227940233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Mobile Devices 2">
    <p:spTree>
      <p:nvGrpSpPr>
        <p:cNvPr id="1" name=""/>
        <p:cNvGrpSpPr/>
        <p:nvPr/>
      </p:nvGrpSpPr>
      <p:grpSpPr>
        <a:xfrm>
          <a:off x="0" y="0"/>
          <a:ext cx="0" cy="0"/>
          <a:chOff x="0" y="0"/>
          <a:chExt cx="0" cy="0"/>
        </a:xfrm>
      </p:grpSpPr>
      <p:sp>
        <p:nvSpPr>
          <p:cNvPr id="16" name="正方形/長方形 15"/>
          <p:cNvSpPr/>
          <p:nvPr userDrawn="1"/>
        </p:nvSpPr>
        <p:spPr>
          <a:xfrm>
            <a:off x="0" y="5323520"/>
            <a:ext cx="18286413" cy="1350150"/>
          </a:xfrm>
          <a:prstGeom prst="rect">
            <a:avLst/>
          </a:prstGeom>
          <a:solidFill>
            <a:schemeClr val="accent1">
              <a:lumMod val="20000"/>
              <a:lumOff val="8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 name="フッター プレースホルダー 2"/>
          <p:cNvSpPr>
            <a:spLocks noGrp="1"/>
          </p:cNvSpPr>
          <p:nvPr>
            <p:ph type="ftr" sz="quarter" idx="10"/>
          </p:nvPr>
        </p:nvSpPr>
        <p:spPr>
          <a:xfrm>
            <a:off x="9413236" y="9591367"/>
            <a:ext cx="7776864" cy="547688"/>
          </a:xfrm>
          <a:prstGeom prst="rect">
            <a:avLst/>
          </a:prstGeom>
        </p:spPr>
        <p:txBody>
          <a:bodyPr/>
          <a:lstStyle/>
          <a:p>
            <a:r>
              <a:rPr lang="en-US"/>
              <a:t>The Power of PowerPoint | thepopp.com</a:t>
            </a:r>
          </a:p>
        </p:txBody>
      </p:sp>
      <p:sp>
        <p:nvSpPr>
          <p:cNvPr id="4" name="スライド番号プレースホルダー 3"/>
          <p:cNvSpPr>
            <a:spLocks noGrp="1"/>
          </p:cNvSpPr>
          <p:nvPr>
            <p:ph type="sldNum" sz="quarter" idx="11"/>
          </p:nvPr>
        </p:nvSpPr>
        <p:spPr/>
        <p:txBody>
          <a:bodyPr/>
          <a:lstStyle/>
          <a:p>
            <a:fld id="{387164BF-D67A-46C0-81D2-5BAF67C00C80}" type="slidenum">
              <a:rPr lang="en-US" smtClean="0"/>
              <a:pPr/>
              <a:t>‹#›</a:t>
            </a:fld>
            <a:endParaRPr lang="en-US"/>
          </a:p>
        </p:txBody>
      </p:sp>
      <p:pic>
        <p:nvPicPr>
          <p:cNvPr id="5" name="図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67531" y="868025"/>
            <a:ext cx="5715635" cy="8126678"/>
          </a:xfrm>
          <a:prstGeom prst="rect">
            <a:avLst/>
          </a:prstGeom>
        </p:spPr>
      </p:pic>
      <p:pic>
        <p:nvPicPr>
          <p:cNvPr id="6" name="図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2286" y="3834097"/>
            <a:ext cx="2533388" cy="5160606"/>
          </a:xfrm>
          <a:prstGeom prst="rect">
            <a:avLst/>
          </a:prstGeom>
        </p:spPr>
      </p:pic>
      <p:sp>
        <p:nvSpPr>
          <p:cNvPr id="8" name="図プレースホルダー 7"/>
          <p:cNvSpPr>
            <a:spLocks noGrp="1"/>
          </p:cNvSpPr>
          <p:nvPr>
            <p:ph type="pic" sz="quarter" idx="12" hasCustomPrompt="1"/>
          </p:nvPr>
        </p:nvSpPr>
        <p:spPr>
          <a:xfrm>
            <a:off x="1048686" y="4501463"/>
            <a:ext cx="2160588" cy="3825875"/>
          </a:xfrm>
        </p:spPr>
        <p:txBody>
          <a:bodyPr/>
          <a:lstStyle>
            <a:lvl1pPr>
              <a:defRPr baseline="0"/>
            </a:lvl1pPr>
          </a:lstStyle>
          <a:p>
            <a:r>
              <a:rPr kumimoji="1" lang="en-US" altLang="ja-JP"/>
              <a:t>Add an image</a:t>
            </a:r>
            <a:endParaRPr kumimoji="1" lang="ja-JP" altLang="en-US"/>
          </a:p>
        </p:txBody>
      </p:sp>
      <p:sp>
        <p:nvSpPr>
          <p:cNvPr id="12" name="図プレースホルダー 11"/>
          <p:cNvSpPr>
            <a:spLocks noGrp="1"/>
          </p:cNvSpPr>
          <p:nvPr>
            <p:ph type="pic" sz="quarter" idx="13" hasCustomPrompt="1"/>
          </p:nvPr>
        </p:nvSpPr>
        <p:spPr>
          <a:xfrm>
            <a:off x="3456428" y="1646033"/>
            <a:ext cx="4937841" cy="6570663"/>
          </a:xfrm>
        </p:spPr>
        <p:txBody>
          <a:bodyPr/>
          <a:lstStyle>
            <a:lvl1pPr>
              <a:defRPr/>
            </a:lvl1pPr>
          </a:lstStyle>
          <a:p>
            <a:r>
              <a:rPr kumimoji="1" lang="en-US" altLang="ja-JP"/>
              <a:t>Add an image</a:t>
            </a:r>
            <a:endParaRPr kumimoji="1" lang="ja-JP" altLang="en-US"/>
          </a:p>
        </p:txBody>
      </p:sp>
      <p:sp>
        <p:nvSpPr>
          <p:cNvPr id="18" name="テキスト プレースホルダー 11"/>
          <p:cNvSpPr>
            <a:spLocks noGrp="1"/>
          </p:cNvSpPr>
          <p:nvPr>
            <p:ph type="body" sz="quarter" idx="15" hasCustomPrompt="1"/>
          </p:nvPr>
        </p:nvSpPr>
        <p:spPr>
          <a:xfrm>
            <a:off x="9008191" y="5413530"/>
            <a:ext cx="8505945" cy="1088019"/>
          </a:xfrm>
        </p:spPr>
        <p:txBody>
          <a:bodyPr anchor="b">
            <a:noAutofit/>
          </a:bodyPr>
          <a:lstStyle>
            <a:lvl1pPr algn="l">
              <a:lnSpc>
                <a:spcPct val="100000"/>
              </a:lnSpc>
              <a:spcBef>
                <a:spcPts val="0"/>
              </a:spcBef>
              <a:defRPr sz="5400" spc="600" baseline="0">
                <a:solidFill>
                  <a:schemeClr val="accent1"/>
                </a:solidFill>
                <a:latin typeface="+mj-lt"/>
              </a:defRPr>
            </a:lvl1pPr>
          </a:lstStyle>
          <a:p>
            <a:pPr lvl="0"/>
            <a:r>
              <a:rPr lang="en-US" altLang="ja-JP"/>
              <a:t>TEXT HERE</a:t>
            </a:r>
            <a:endParaRPr lang="en-US"/>
          </a:p>
        </p:txBody>
      </p:sp>
      <p:sp>
        <p:nvSpPr>
          <p:cNvPr id="22" name="テキスト プレースホルダー 11"/>
          <p:cNvSpPr>
            <a:spLocks noGrp="1"/>
          </p:cNvSpPr>
          <p:nvPr>
            <p:ph type="body" sz="quarter" idx="20" hasCustomPrompt="1"/>
          </p:nvPr>
        </p:nvSpPr>
        <p:spPr>
          <a:xfrm>
            <a:off x="9038278" y="6763679"/>
            <a:ext cx="8520863" cy="2025225"/>
          </a:xfrm>
        </p:spPr>
        <p:txBody>
          <a:bodyPr anchor="t">
            <a:noAutofit/>
          </a:bodyPr>
          <a:lstStyle>
            <a:lvl1pPr algn="l">
              <a:lnSpc>
                <a:spcPct val="120000"/>
              </a:lnSpc>
              <a:defRPr sz="2400">
                <a:solidFill>
                  <a:schemeClr val="tx1"/>
                </a:solidFill>
                <a:latin typeface="+mn-lt"/>
              </a:defRPr>
            </a:lvl1pPr>
          </a:lstStyle>
          <a:p>
            <a:pPr lvl="0"/>
            <a:r>
              <a:rPr lang="en-US" altLang="ja-JP"/>
              <a:t>Text Here</a:t>
            </a:r>
            <a:endParaRPr lang="en-US"/>
          </a:p>
        </p:txBody>
      </p:sp>
    </p:spTree>
    <p:extLst>
      <p:ext uri="{BB962C8B-B14F-4D97-AF65-F5344CB8AC3E}">
        <p14:creationId xmlns:p14="http://schemas.microsoft.com/office/powerpoint/2010/main" val="328989713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PC and iPhone">
    <p:spTree>
      <p:nvGrpSpPr>
        <p:cNvPr id="1" name=""/>
        <p:cNvGrpSpPr/>
        <p:nvPr/>
      </p:nvGrpSpPr>
      <p:grpSpPr>
        <a:xfrm>
          <a:off x="0" y="0"/>
          <a:ext cx="0" cy="0"/>
          <a:chOff x="0" y="0"/>
          <a:chExt cx="0" cy="0"/>
        </a:xfrm>
      </p:grpSpPr>
      <p:cxnSp>
        <p:nvCxnSpPr>
          <p:cNvPr id="17" name="直線コネクタ 16"/>
          <p:cNvCxnSpPr/>
          <p:nvPr userDrawn="1"/>
        </p:nvCxnSpPr>
        <p:spPr>
          <a:xfrm flipH="1">
            <a:off x="0" y="4775560"/>
            <a:ext cx="18286413"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9" name="テキスト プレースホルダー 11"/>
          <p:cNvSpPr>
            <a:spLocks noGrp="1"/>
          </p:cNvSpPr>
          <p:nvPr>
            <p:ph type="body" sz="quarter" idx="15" hasCustomPrompt="1"/>
          </p:nvPr>
        </p:nvSpPr>
        <p:spPr>
          <a:xfrm>
            <a:off x="10988412" y="1993151"/>
            <a:ext cx="6840760" cy="2790310"/>
          </a:xfrm>
        </p:spPr>
        <p:txBody>
          <a:bodyPr anchor="b">
            <a:noAutofit/>
          </a:bodyPr>
          <a:lstStyle>
            <a:lvl1pPr algn="l">
              <a:lnSpc>
                <a:spcPct val="100000"/>
              </a:lnSpc>
              <a:spcBef>
                <a:spcPts val="0"/>
              </a:spcBef>
              <a:defRPr sz="5400" spc="600" baseline="0">
                <a:solidFill>
                  <a:schemeClr val="accent1"/>
                </a:solidFill>
                <a:latin typeface="+mj-lt"/>
              </a:defRPr>
            </a:lvl1pPr>
          </a:lstStyle>
          <a:p>
            <a:pPr lvl="0"/>
            <a:r>
              <a:rPr lang="en-US" altLang="ja-JP"/>
              <a:t>TEXT HERE</a:t>
            </a:r>
            <a:endParaRPr lang="en-US"/>
          </a:p>
        </p:txBody>
      </p:sp>
      <p:sp>
        <p:nvSpPr>
          <p:cNvPr id="3" name="フッター プレースホルダー 2"/>
          <p:cNvSpPr>
            <a:spLocks noGrp="1"/>
          </p:cNvSpPr>
          <p:nvPr>
            <p:ph type="ftr" sz="quarter" idx="10"/>
          </p:nvPr>
        </p:nvSpPr>
        <p:spPr>
          <a:xfrm>
            <a:off x="9413236" y="9591367"/>
            <a:ext cx="7776864" cy="547688"/>
          </a:xfrm>
          <a:prstGeom prst="rect">
            <a:avLst/>
          </a:prstGeom>
        </p:spPr>
        <p:txBody>
          <a:bodyPr/>
          <a:lstStyle/>
          <a:p>
            <a:r>
              <a:rPr lang="en-US"/>
              <a:t>The Power of PowerPoint | thepopp.com</a:t>
            </a:r>
          </a:p>
        </p:txBody>
      </p:sp>
      <p:sp>
        <p:nvSpPr>
          <p:cNvPr id="4" name="スライド番号プレースホルダー 3"/>
          <p:cNvSpPr>
            <a:spLocks noGrp="1"/>
          </p:cNvSpPr>
          <p:nvPr>
            <p:ph type="sldNum" sz="quarter" idx="11"/>
          </p:nvPr>
        </p:nvSpPr>
        <p:spPr/>
        <p:txBody>
          <a:bodyPr/>
          <a:lstStyle/>
          <a:p>
            <a:fld id="{387164BF-D67A-46C0-81D2-5BAF67C00C80}" type="slidenum">
              <a:rPr lang="en-US" smtClean="0"/>
              <a:pPr/>
              <a:t>‹#›</a:t>
            </a:fld>
            <a:endParaRPr lang="en-US"/>
          </a:p>
        </p:txBody>
      </p:sp>
      <p:pic>
        <p:nvPicPr>
          <p:cNvPr id="11" name="図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06763" y="1700461"/>
            <a:ext cx="7911618" cy="6409096"/>
          </a:xfrm>
          <a:prstGeom prst="rect">
            <a:avLst/>
          </a:prstGeom>
        </p:spPr>
      </p:pic>
      <p:sp>
        <p:nvSpPr>
          <p:cNvPr id="13" name="図プレースホルダー 8"/>
          <p:cNvSpPr>
            <a:spLocks noGrp="1"/>
          </p:cNvSpPr>
          <p:nvPr>
            <p:ph type="pic" sz="quarter" idx="13" hasCustomPrompt="1"/>
          </p:nvPr>
        </p:nvSpPr>
        <p:spPr>
          <a:xfrm>
            <a:off x="3097428" y="1970491"/>
            <a:ext cx="7335815" cy="4056234"/>
          </a:xfrm>
        </p:spPr>
        <p:txBody>
          <a:bodyPr/>
          <a:lstStyle>
            <a:lvl1pPr>
              <a:defRPr/>
            </a:lvl1pPr>
          </a:lstStyle>
          <a:p>
            <a:r>
              <a:rPr kumimoji="1" lang="en-US" altLang="ja-JP"/>
              <a:t>Add an image</a:t>
            </a:r>
            <a:endParaRPr kumimoji="1" lang="ja-JP" altLang="en-US"/>
          </a:p>
        </p:txBody>
      </p:sp>
      <p:pic>
        <p:nvPicPr>
          <p:cNvPr id="14" name="図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9413" y="4128186"/>
            <a:ext cx="2044962" cy="4165664"/>
          </a:xfrm>
          <a:prstGeom prst="rect">
            <a:avLst/>
          </a:prstGeom>
        </p:spPr>
      </p:pic>
      <p:sp>
        <p:nvSpPr>
          <p:cNvPr id="15" name="図プレースホルダー 8"/>
          <p:cNvSpPr>
            <a:spLocks noGrp="1"/>
          </p:cNvSpPr>
          <p:nvPr>
            <p:ph type="pic" sz="quarter" idx="12" hasCustomPrompt="1"/>
          </p:nvPr>
        </p:nvSpPr>
        <p:spPr>
          <a:xfrm>
            <a:off x="1097026" y="4658443"/>
            <a:ext cx="1709737" cy="3105150"/>
          </a:xfrm>
        </p:spPr>
        <p:txBody>
          <a:bodyPr/>
          <a:lstStyle>
            <a:lvl1pPr>
              <a:defRPr/>
            </a:lvl1pPr>
          </a:lstStyle>
          <a:p>
            <a:r>
              <a:rPr kumimoji="1" lang="en-US" altLang="ja-JP"/>
              <a:t>Add an image</a:t>
            </a:r>
            <a:endParaRPr kumimoji="1" lang="ja-JP" altLang="en-US"/>
          </a:p>
        </p:txBody>
      </p:sp>
      <p:sp>
        <p:nvSpPr>
          <p:cNvPr id="20" name="テキスト プレースホルダー 11"/>
          <p:cNvSpPr>
            <a:spLocks noGrp="1"/>
          </p:cNvSpPr>
          <p:nvPr>
            <p:ph type="body" sz="quarter" idx="20" hasCustomPrompt="1"/>
          </p:nvPr>
        </p:nvSpPr>
        <p:spPr>
          <a:xfrm>
            <a:off x="10988411" y="4905010"/>
            <a:ext cx="6840759" cy="3523856"/>
          </a:xfrm>
        </p:spPr>
        <p:txBody>
          <a:bodyPr anchor="t">
            <a:noAutofit/>
          </a:bodyPr>
          <a:lstStyle>
            <a:lvl1pPr algn="l">
              <a:lnSpc>
                <a:spcPct val="120000"/>
              </a:lnSpc>
              <a:defRPr sz="2400">
                <a:solidFill>
                  <a:schemeClr val="tx1"/>
                </a:solidFill>
                <a:latin typeface="+mn-lt"/>
              </a:defRPr>
            </a:lvl1pPr>
          </a:lstStyle>
          <a:p>
            <a:pPr lvl="0"/>
            <a:r>
              <a:rPr lang="en-US" altLang="ja-JP"/>
              <a:t>Text Here</a:t>
            </a:r>
            <a:endParaRPr lang="en-US"/>
          </a:p>
        </p:txBody>
      </p:sp>
    </p:spTree>
    <p:extLst>
      <p:ext uri="{BB962C8B-B14F-4D97-AF65-F5344CB8AC3E}">
        <p14:creationId xmlns:p14="http://schemas.microsoft.com/office/powerpoint/2010/main" val="207348228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All Devices">
    <p:spTree>
      <p:nvGrpSpPr>
        <p:cNvPr id="1" name=""/>
        <p:cNvGrpSpPr/>
        <p:nvPr/>
      </p:nvGrpSpPr>
      <p:grpSpPr>
        <a:xfrm>
          <a:off x="0" y="0"/>
          <a:ext cx="0" cy="0"/>
          <a:chOff x="0" y="0"/>
          <a:chExt cx="0" cy="0"/>
        </a:xfrm>
      </p:grpSpPr>
      <p:sp>
        <p:nvSpPr>
          <p:cNvPr id="16" name="正方形/長方形 15"/>
          <p:cNvSpPr/>
          <p:nvPr userDrawn="1"/>
        </p:nvSpPr>
        <p:spPr>
          <a:xfrm>
            <a:off x="0" y="6043600"/>
            <a:ext cx="18286413" cy="2070230"/>
          </a:xfrm>
          <a:prstGeom prst="rect">
            <a:avLst/>
          </a:prstGeom>
          <a:solidFill>
            <a:schemeClr val="accent1">
              <a:lumMod val="20000"/>
              <a:lumOff val="8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 name="フッター プレースホルダー 2"/>
          <p:cNvSpPr>
            <a:spLocks noGrp="1"/>
          </p:cNvSpPr>
          <p:nvPr>
            <p:ph type="ftr" sz="quarter" idx="10"/>
          </p:nvPr>
        </p:nvSpPr>
        <p:spPr>
          <a:xfrm>
            <a:off x="9413236" y="9591367"/>
            <a:ext cx="7776864" cy="547688"/>
          </a:xfrm>
          <a:prstGeom prst="rect">
            <a:avLst/>
          </a:prstGeom>
        </p:spPr>
        <p:txBody>
          <a:bodyPr/>
          <a:lstStyle/>
          <a:p>
            <a:r>
              <a:rPr lang="en-US"/>
              <a:t>The Power of PowerPoint | thepopp.com</a:t>
            </a:r>
          </a:p>
        </p:txBody>
      </p:sp>
      <p:sp>
        <p:nvSpPr>
          <p:cNvPr id="4" name="スライド番号プレースホルダー 3"/>
          <p:cNvSpPr>
            <a:spLocks noGrp="1"/>
          </p:cNvSpPr>
          <p:nvPr>
            <p:ph type="sldNum" sz="quarter" idx="11"/>
          </p:nvPr>
        </p:nvSpPr>
        <p:spPr/>
        <p:txBody>
          <a:bodyPr/>
          <a:lstStyle/>
          <a:p>
            <a:fld id="{387164BF-D67A-46C0-81D2-5BAF67C00C80}" type="slidenum">
              <a:rPr lang="en-US" smtClean="0"/>
              <a:pPr/>
              <a:t>‹#›</a:t>
            </a:fld>
            <a:endParaRPr lang="en-US"/>
          </a:p>
        </p:txBody>
      </p:sp>
      <p:pic>
        <p:nvPicPr>
          <p:cNvPr id="5" name="図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67076" y="462980"/>
            <a:ext cx="7911618" cy="6409096"/>
          </a:xfrm>
          <a:prstGeom prst="rect">
            <a:avLst/>
          </a:prstGeom>
        </p:spPr>
      </p:pic>
      <p:pic>
        <p:nvPicPr>
          <p:cNvPr id="6" name="図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468231" y="1425361"/>
            <a:ext cx="3830770" cy="5446715"/>
          </a:xfrm>
          <a:prstGeom prst="rect">
            <a:avLst/>
          </a:prstGeom>
        </p:spPr>
      </p:pic>
      <p:pic>
        <p:nvPicPr>
          <p:cNvPr id="7" name="図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695226" y="2706412"/>
            <a:ext cx="2044962" cy="4165664"/>
          </a:xfrm>
          <a:prstGeom prst="rect">
            <a:avLst/>
          </a:prstGeom>
        </p:spPr>
      </p:pic>
      <p:sp>
        <p:nvSpPr>
          <p:cNvPr id="9" name="図プレースホルダー 8"/>
          <p:cNvSpPr>
            <a:spLocks noGrp="1"/>
          </p:cNvSpPr>
          <p:nvPr>
            <p:ph type="pic" sz="quarter" idx="12" hasCustomPrompt="1"/>
          </p:nvPr>
        </p:nvSpPr>
        <p:spPr>
          <a:xfrm>
            <a:off x="2862839" y="3236669"/>
            <a:ext cx="1709737" cy="3105150"/>
          </a:xfrm>
        </p:spPr>
        <p:txBody>
          <a:bodyPr/>
          <a:lstStyle>
            <a:lvl1pPr>
              <a:defRPr/>
            </a:lvl1pPr>
          </a:lstStyle>
          <a:p>
            <a:r>
              <a:rPr kumimoji="1" lang="en-US" altLang="ja-JP"/>
              <a:t>Add an image</a:t>
            </a:r>
            <a:endParaRPr kumimoji="1" lang="ja-JP" altLang="en-US"/>
          </a:p>
        </p:txBody>
      </p:sp>
      <p:sp>
        <p:nvSpPr>
          <p:cNvPr id="10" name="図プレースホルダー 8"/>
          <p:cNvSpPr>
            <a:spLocks noGrp="1"/>
          </p:cNvSpPr>
          <p:nvPr>
            <p:ph type="pic" sz="quarter" idx="13" hasCustomPrompt="1"/>
          </p:nvPr>
        </p:nvSpPr>
        <p:spPr>
          <a:xfrm>
            <a:off x="4957741" y="733010"/>
            <a:ext cx="7335815" cy="4056234"/>
          </a:xfrm>
        </p:spPr>
        <p:txBody>
          <a:bodyPr/>
          <a:lstStyle>
            <a:lvl1pPr>
              <a:defRPr/>
            </a:lvl1pPr>
          </a:lstStyle>
          <a:p>
            <a:r>
              <a:rPr kumimoji="1" lang="en-US" altLang="ja-JP"/>
              <a:t>Add an image</a:t>
            </a:r>
            <a:endParaRPr kumimoji="1" lang="ja-JP" altLang="en-US"/>
          </a:p>
        </p:txBody>
      </p:sp>
      <p:sp>
        <p:nvSpPr>
          <p:cNvPr id="11" name="図プレースホルダー 8"/>
          <p:cNvSpPr>
            <a:spLocks noGrp="1"/>
          </p:cNvSpPr>
          <p:nvPr>
            <p:ph type="pic" sz="quarter" idx="14" hasCustomPrompt="1"/>
          </p:nvPr>
        </p:nvSpPr>
        <p:spPr>
          <a:xfrm>
            <a:off x="12743606" y="1948145"/>
            <a:ext cx="3285365" cy="4410490"/>
          </a:xfrm>
        </p:spPr>
        <p:txBody>
          <a:bodyPr/>
          <a:lstStyle>
            <a:lvl1pPr>
              <a:defRPr/>
            </a:lvl1pPr>
          </a:lstStyle>
          <a:p>
            <a:r>
              <a:rPr kumimoji="1" lang="en-US" altLang="ja-JP"/>
              <a:t>Add an image</a:t>
            </a:r>
            <a:endParaRPr kumimoji="1" lang="ja-JP" altLang="en-US"/>
          </a:p>
        </p:txBody>
      </p:sp>
      <p:sp>
        <p:nvSpPr>
          <p:cNvPr id="13" name="テキスト プレースホルダー 11"/>
          <p:cNvSpPr>
            <a:spLocks noGrp="1"/>
          </p:cNvSpPr>
          <p:nvPr>
            <p:ph type="body" sz="quarter" idx="15" hasCustomPrompt="1"/>
          </p:nvPr>
        </p:nvSpPr>
        <p:spPr>
          <a:xfrm>
            <a:off x="2048729" y="6980806"/>
            <a:ext cx="14188955" cy="1088019"/>
          </a:xfrm>
        </p:spPr>
        <p:txBody>
          <a:bodyPr anchor="b">
            <a:noAutofit/>
          </a:bodyPr>
          <a:lstStyle>
            <a:lvl1pPr algn="ctr">
              <a:lnSpc>
                <a:spcPct val="100000"/>
              </a:lnSpc>
              <a:spcBef>
                <a:spcPts val="0"/>
              </a:spcBef>
              <a:defRPr sz="5400" spc="600" baseline="0">
                <a:solidFill>
                  <a:schemeClr val="accent1"/>
                </a:solidFill>
                <a:latin typeface="+mj-lt"/>
              </a:defRPr>
            </a:lvl1pPr>
          </a:lstStyle>
          <a:p>
            <a:pPr lvl="0"/>
            <a:r>
              <a:rPr lang="en-US" altLang="ja-JP"/>
              <a:t>TEXT HERE</a:t>
            </a:r>
            <a:endParaRPr lang="en-US"/>
          </a:p>
        </p:txBody>
      </p:sp>
      <p:sp>
        <p:nvSpPr>
          <p:cNvPr id="14" name="テキスト プレースホルダー 11"/>
          <p:cNvSpPr>
            <a:spLocks noGrp="1"/>
          </p:cNvSpPr>
          <p:nvPr>
            <p:ph type="body" sz="quarter" idx="20" hasCustomPrompt="1"/>
          </p:nvPr>
        </p:nvSpPr>
        <p:spPr>
          <a:xfrm>
            <a:off x="1514859" y="8248845"/>
            <a:ext cx="15256695" cy="1170130"/>
          </a:xfrm>
        </p:spPr>
        <p:txBody>
          <a:bodyPr anchor="t">
            <a:noAutofit/>
          </a:bodyPr>
          <a:lstStyle>
            <a:lvl1pPr algn="ctr">
              <a:lnSpc>
                <a:spcPct val="120000"/>
              </a:lnSpc>
              <a:defRPr sz="2400">
                <a:solidFill>
                  <a:schemeClr val="tx1"/>
                </a:solidFill>
                <a:latin typeface="+mn-lt"/>
              </a:defRPr>
            </a:lvl1pPr>
          </a:lstStyle>
          <a:p>
            <a:pPr lvl="0"/>
            <a:r>
              <a:rPr lang="en-US" altLang="ja-JP"/>
              <a:t>Text Here</a:t>
            </a:r>
            <a:endParaRPr lang="en-US"/>
          </a:p>
        </p:txBody>
      </p:sp>
    </p:spTree>
    <p:extLst>
      <p:ext uri="{BB962C8B-B14F-4D97-AF65-F5344CB8AC3E}">
        <p14:creationId xmlns:p14="http://schemas.microsoft.com/office/powerpoint/2010/main" val="217097485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Image Tiles 1">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0"/>
          </p:nvPr>
        </p:nvSpPr>
        <p:spPr>
          <a:xfrm>
            <a:off x="9413236" y="9591367"/>
            <a:ext cx="7776864" cy="547688"/>
          </a:xfrm>
          <a:prstGeom prst="rect">
            <a:avLst/>
          </a:prstGeom>
        </p:spPr>
        <p:txBody>
          <a:bodyPr/>
          <a:lstStyle/>
          <a:p>
            <a:r>
              <a:rPr lang="en-US"/>
              <a:t>The Power of PowerPoint | thepopp.com</a:t>
            </a:r>
          </a:p>
        </p:txBody>
      </p:sp>
      <p:sp>
        <p:nvSpPr>
          <p:cNvPr id="4" name="スライド番号プレースホルダー 3"/>
          <p:cNvSpPr>
            <a:spLocks noGrp="1"/>
          </p:cNvSpPr>
          <p:nvPr>
            <p:ph type="sldNum" sz="quarter" idx="11"/>
          </p:nvPr>
        </p:nvSpPr>
        <p:spPr/>
        <p:txBody>
          <a:bodyPr/>
          <a:lstStyle/>
          <a:p>
            <a:fld id="{387164BF-D67A-46C0-81D2-5BAF67C00C80}" type="slidenum">
              <a:rPr lang="en-US" smtClean="0"/>
              <a:pPr/>
              <a:t>‹#›</a:t>
            </a:fld>
            <a:endParaRPr lang="en-US"/>
          </a:p>
        </p:txBody>
      </p:sp>
      <p:sp>
        <p:nvSpPr>
          <p:cNvPr id="9" name="図プレースホルダー 4"/>
          <p:cNvSpPr>
            <a:spLocks noGrp="1"/>
          </p:cNvSpPr>
          <p:nvPr>
            <p:ph type="pic" sz="quarter" idx="16" hasCustomPrompt="1"/>
          </p:nvPr>
        </p:nvSpPr>
        <p:spPr>
          <a:xfrm>
            <a:off x="2932154" y="3883722"/>
            <a:ext cx="2474913" cy="2474913"/>
          </a:xfrm>
          <a:solidFill>
            <a:schemeClr val="accent1">
              <a:lumMod val="60000"/>
              <a:lumOff val="40000"/>
            </a:schemeClr>
          </a:solidFill>
        </p:spPr>
        <p:txBody>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a:lvl1pPr>
          </a:lstStyle>
          <a:p>
            <a:r>
              <a:rPr kumimoji="1" lang="en-US" altLang="ja-JP"/>
              <a:t>Add an image</a:t>
            </a:r>
            <a:endParaRPr kumimoji="1" lang="ja-JP" altLang="en-US"/>
          </a:p>
          <a:p>
            <a:endParaRPr kumimoji="1" lang="ja-JP" altLang="en-US"/>
          </a:p>
        </p:txBody>
      </p:sp>
      <p:sp>
        <p:nvSpPr>
          <p:cNvPr id="10" name="図プレースホルダー 4"/>
          <p:cNvSpPr>
            <a:spLocks noGrp="1"/>
          </p:cNvSpPr>
          <p:nvPr>
            <p:ph type="pic" sz="quarter" idx="17" hasCustomPrompt="1"/>
          </p:nvPr>
        </p:nvSpPr>
        <p:spPr>
          <a:xfrm>
            <a:off x="5407429" y="3883722"/>
            <a:ext cx="2474913" cy="2474913"/>
          </a:xfrm>
          <a:solidFill>
            <a:schemeClr val="accent1"/>
          </a:solidFill>
        </p:spPr>
        <p:txBody>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a:lvl1pPr>
          </a:lstStyle>
          <a:p>
            <a:r>
              <a:rPr kumimoji="1" lang="en-US" altLang="ja-JP"/>
              <a:t>Add an image</a:t>
            </a:r>
            <a:endParaRPr kumimoji="1" lang="ja-JP" altLang="en-US"/>
          </a:p>
          <a:p>
            <a:endParaRPr kumimoji="1" lang="ja-JP" altLang="en-US"/>
          </a:p>
        </p:txBody>
      </p:sp>
      <p:sp>
        <p:nvSpPr>
          <p:cNvPr id="15" name="図プレースホルダー 4"/>
          <p:cNvSpPr>
            <a:spLocks noGrp="1"/>
          </p:cNvSpPr>
          <p:nvPr>
            <p:ph type="pic" sz="quarter" idx="22" hasCustomPrompt="1"/>
          </p:nvPr>
        </p:nvSpPr>
        <p:spPr>
          <a:xfrm>
            <a:off x="7882704" y="6358635"/>
            <a:ext cx="2474913" cy="2474913"/>
          </a:xfrm>
          <a:solidFill>
            <a:schemeClr val="accent1"/>
          </a:solidFill>
        </p:spPr>
        <p:txBody>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a:lvl1pPr>
          </a:lstStyle>
          <a:p>
            <a:r>
              <a:rPr kumimoji="1" lang="en-US" altLang="ja-JP"/>
              <a:t>Add an image</a:t>
            </a:r>
            <a:endParaRPr kumimoji="1" lang="ja-JP" altLang="en-US"/>
          </a:p>
          <a:p>
            <a:endParaRPr kumimoji="1" lang="ja-JP" altLang="en-US"/>
          </a:p>
        </p:txBody>
      </p:sp>
      <p:sp>
        <p:nvSpPr>
          <p:cNvPr id="19" name="図プレースホルダー 4"/>
          <p:cNvSpPr>
            <a:spLocks noGrp="1"/>
          </p:cNvSpPr>
          <p:nvPr>
            <p:ph type="pic" sz="quarter" idx="26" hasCustomPrompt="1"/>
          </p:nvPr>
        </p:nvSpPr>
        <p:spPr>
          <a:xfrm>
            <a:off x="457241" y="3883360"/>
            <a:ext cx="2474913" cy="2474913"/>
          </a:xfrm>
          <a:solidFill>
            <a:schemeClr val="accent1"/>
          </a:solidFill>
        </p:spPr>
        <p:txBody>
          <a:bodyPr/>
          <a:lstStyle>
            <a:lvl1pPr>
              <a:defRPr baseline="0"/>
            </a:lvl1pPr>
          </a:lstStyle>
          <a:p>
            <a:r>
              <a:rPr kumimoji="1" lang="en-US" altLang="ja-JP"/>
              <a:t>Add an image</a:t>
            </a:r>
            <a:endParaRPr kumimoji="1" lang="ja-JP" altLang="en-US"/>
          </a:p>
        </p:txBody>
      </p:sp>
      <p:sp>
        <p:nvSpPr>
          <p:cNvPr id="20" name="図プレースホルダー 4"/>
          <p:cNvSpPr>
            <a:spLocks noGrp="1"/>
          </p:cNvSpPr>
          <p:nvPr>
            <p:ph type="pic" sz="quarter" idx="27" hasCustomPrompt="1"/>
          </p:nvPr>
        </p:nvSpPr>
        <p:spPr>
          <a:xfrm>
            <a:off x="2932516" y="1408085"/>
            <a:ext cx="2474913" cy="2474913"/>
          </a:xfrm>
          <a:solidFill>
            <a:schemeClr val="accent1">
              <a:lumMod val="40000"/>
              <a:lumOff val="60000"/>
            </a:schemeClr>
          </a:solidFill>
        </p:spPr>
        <p:txBody>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a:lvl1pPr>
          </a:lstStyle>
          <a:p>
            <a:r>
              <a:rPr kumimoji="1" lang="en-US" altLang="ja-JP"/>
              <a:t>Add an image</a:t>
            </a:r>
          </a:p>
          <a:p>
            <a:r>
              <a:rPr kumimoji="1" lang="en-US" altLang="ja-JP"/>
              <a:t>(or blank)</a:t>
            </a:r>
            <a:endParaRPr kumimoji="1" lang="ja-JP" altLang="en-US"/>
          </a:p>
          <a:p>
            <a:endParaRPr kumimoji="1" lang="ja-JP" altLang="en-US"/>
          </a:p>
        </p:txBody>
      </p:sp>
      <p:sp>
        <p:nvSpPr>
          <p:cNvPr id="21" name="図プレースホルダー 4"/>
          <p:cNvSpPr>
            <a:spLocks noGrp="1"/>
          </p:cNvSpPr>
          <p:nvPr>
            <p:ph type="pic" sz="quarter" idx="28" hasCustomPrompt="1"/>
          </p:nvPr>
        </p:nvSpPr>
        <p:spPr>
          <a:xfrm>
            <a:off x="5407791" y="1408085"/>
            <a:ext cx="2474913" cy="2474913"/>
          </a:xfrm>
          <a:solidFill>
            <a:schemeClr val="accent1">
              <a:lumMod val="60000"/>
              <a:lumOff val="40000"/>
            </a:schemeClr>
          </a:solidFill>
        </p:spPr>
        <p:txBody>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a:lvl1pPr>
          </a:lstStyle>
          <a:p>
            <a:r>
              <a:rPr kumimoji="1" lang="en-US" altLang="ja-JP"/>
              <a:t>Add an image</a:t>
            </a:r>
            <a:endParaRPr kumimoji="1" lang="ja-JP" altLang="en-US"/>
          </a:p>
          <a:p>
            <a:endParaRPr kumimoji="1" lang="ja-JP" altLang="en-US"/>
          </a:p>
        </p:txBody>
      </p:sp>
      <p:sp>
        <p:nvSpPr>
          <p:cNvPr id="22" name="図プレースホルダー 4"/>
          <p:cNvSpPr>
            <a:spLocks noGrp="1"/>
          </p:cNvSpPr>
          <p:nvPr>
            <p:ph type="pic" sz="quarter" idx="29" hasCustomPrompt="1"/>
          </p:nvPr>
        </p:nvSpPr>
        <p:spPr>
          <a:xfrm>
            <a:off x="7883066" y="1408085"/>
            <a:ext cx="2474913" cy="2474913"/>
          </a:xfrm>
          <a:solidFill>
            <a:schemeClr val="accent1">
              <a:lumMod val="75000"/>
            </a:schemeClr>
          </a:solidFill>
        </p:spPr>
        <p:txBody>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a:lvl1pPr>
          </a:lstStyle>
          <a:p>
            <a:r>
              <a:rPr kumimoji="1" lang="en-US" altLang="ja-JP"/>
              <a:t>Add an image</a:t>
            </a:r>
            <a:endParaRPr kumimoji="1" lang="ja-JP" altLang="en-US"/>
          </a:p>
          <a:p>
            <a:endParaRPr kumimoji="1" lang="ja-JP" altLang="en-US"/>
          </a:p>
        </p:txBody>
      </p:sp>
      <p:sp>
        <p:nvSpPr>
          <p:cNvPr id="23" name="図プレースホルダー 4"/>
          <p:cNvSpPr>
            <a:spLocks noGrp="1"/>
          </p:cNvSpPr>
          <p:nvPr>
            <p:ph type="pic" sz="quarter" idx="30" hasCustomPrompt="1"/>
          </p:nvPr>
        </p:nvSpPr>
        <p:spPr>
          <a:xfrm>
            <a:off x="10358341" y="1408447"/>
            <a:ext cx="2474913" cy="2474913"/>
          </a:xfrm>
          <a:solidFill>
            <a:schemeClr val="accent1">
              <a:lumMod val="60000"/>
              <a:lumOff val="40000"/>
            </a:schemeClr>
          </a:solidFill>
        </p:spPr>
        <p:txBody>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a:lvl1pPr>
          </a:lstStyle>
          <a:p>
            <a:r>
              <a:rPr kumimoji="1" lang="en-US" altLang="ja-JP"/>
              <a:t>Add an image</a:t>
            </a:r>
            <a:endParaRPr kumimoji="1" lang="ja-JP" altLang="en-US"/>
          </a:p>
          <a:p>
            <a:endParaRPr kumimoji="1" lang="ja-JP" altLang="en-US"/>
          </a:p>
        </p:txBody>
      </p:sp>
      <p:sp>
        <p:nvSpPr>
          <p:cNvPr id="27" name="テキスト プレースホルダー 11"/>
          <p:cNvSpPr>
            <a:spLocks noGrp="1"/>
          </p:cNvSpPr>
          <p:nvPr>
            <p:ph type="body" sz="quarter" idx="14" hasCustomPrompt="1"/>
          </p:nvPr>
        </p:nvSpPr>
        <p:spPr>
          <a:xfrm>
            <a:off x="8152734" y="4032082"/>
            <a:ext cx="9451050" cy="1106572"/>
          </a:xfrm>
        </p:spPr>
        <p:txBody>
          <a:bodyPr anchor="b">
            <a:noAutofit/>
          </a:bodyPr>
          <a:lstStyle>
            <a:lvl1pPr algn="l">
              <a:lnSpc>
                <a:spcPct val="100000"/>
              </a:lnSpc>
              <a:spcBef>
                <a:spcPts val="0"/>
              </a:spcBef>
              <a:defRPr sz="5400" spc="600" baseline="0">
                <a:solidFill>
                  <a:schemeClr val="accent1"/>
                </a:solidFill>
                <a:latin typeface="+mj-lt"/>
              </a:defRPr>
            </a:lvl1pPr>
          </a:lstStyle>
          <a:p>
            <a:pPr lvl="0"/>
            <a:r>
              <a:rPr lang="en-US" altLang="ja-JP"/>
              <a:t>TEXT HERE</a:t>
            </a:r>
            <a:endParaRPr lang="en-US"/>
          </a:p>
        </p:txBody>
      </p:sp>
      <p:sp>
        <p:nvSpPr>
          <p:cNvPr id="28" name="テキスト プレースホルダー 11"/>
          <p:cNvSpPr>
            <a:spLocks noGrp="1"/>
          </p:cNvSpPr>
          <p:nvPr>
            <p:ph type="body" sz="quarter" idx="15" hasCustomPrompt="1"/>
          </p:nvPr>
        </p:nvSpPr>
        <p:spPr>
          <a:xfrm>
            <a:off x="8153096" y="5008485"/>
            <a:ext cx="9496055" cy="1080120"/>
          </a:xfrm>
        </p:spPr>
        <p:txBody>
          <a:bodyPr anchor="t">
            <a:noAutofit/>
          </a:bodyPr>
          <a:lstStyle>
            <a:lvl1pPr algn="l">
              <a:lnSpc>
                <a:spcPct val="120000"/>
              </a:lnSpc>
              <a:defRPr sz="2400">
                <a:solidFill>
                  <a:schemeClr val="tx1"/>
                </a:solidFill>
                <a:latin typeface="+mn-lt"/>
              </a:defRPr>
            </a:lvl1pPr>
          </a:lstStyle>
          <a:p>
            <a:pPr lvl="0"/>
            <a:r>
              <a:rPr lang="en-US" altLang="ja-JP"/>
              <a:t>Text Here</a:t>
            </a:r>
            <a:endParaRPr lang="en-US"/>
          </a:p>
        </p:txBody>
      </p:sp>
      <p:sp>
        <p:nvSpPr>
          <p:cNvPr id="30" name="図プレースホルダー 4"/>
          <p:cNvSpPr>
            <a:spLocks noGrp="1"/>
          </p:cNvSpPr>
          <p:nvPr>
            <p:ph type="pic" sz="quarter" idx="33" hasCustomPrompt="1"/>
          </p:nvPr>
        </p:nvSpPr>
        <p:spPr>
          <a:xfrm>
            <a:off x="2932154" y="6358635"/>
            <a:ext cx="2474913" cy="2474913"/>
          </a:xfrm>
          <a:solidFill>
            <a:schemeClr val="accent1">
              <a:lumMod val="75000"/>
            </a:schemeClr>
          </a:solidFill>
        </p:spPr>
        <p:txBody>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a:lvl1pPr>
          </a:lstStyle>
          <a:p>
            <a:r>
              <a:rPr kumimoji="1" lang="en-US" altLang="ja-JP"/>
              <a:t>Add an image</a:t>
            </a:r>
            <a:endParaRPr kumimoji="1" lang="ja-JP" altLang="en-US"/>
          </a:p>
          <a:p>
            <a:endParaRPr kumimoji="1" lang="ja-JP" altLang="en-US"/>
          </a:p>
        </p:txBody>
      </p:sp>
      <p:sp>
        <p:nvSpPr>
          <p:cNvPr id="31" name="図プレースホルダー 4"/>
          <p:cNvSpPr>
            <a:spLocks noGrp="1"/>
          </p:cNvSpPr>
          <p:nvPr>
            <p:ph type="pic" sz="quarter" idx="34" hasCustomPrompt="1"/>
          </p:nvPr>
        </p:nvSpPr>
        <p:spPr>
          <a:xfrm>
            <a:off x="5407429" y="6358635"/>
            <a:ext cx="2474913" cy="2474913"/>
          </a:xfrm>
          <a:solidFill>
            <a:schemeClr val="accent1">
              <a:lumMod val="40000"/>
              <a:lumOff val="60000"/>
            </a:schemeClr>
          </a:solidFill>
        </p:spPr>
        <p:txBody>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a:lvl1pPr>
          </a:lstStyle>
          <a:p>
            <a:r>
              <a:rPr kumimoji="1" lang="en-US" altLang="ja-JP"/>
              <a:t>Add an image</a:t>
            </a:r>
            <a:endParaRPr kumimoji="1" lang="ja-JP" altLang="en-US"/>
          </a:p>
          <a:p>
            <a:endParaRPr kumimoji="1" lang="ja-JP" altLang="en-US"/>
          </a:p>
        </p:txBody>
      </p:sp>
      <p:sp>
        <p:nvSpPr>
          <p:cNvPr id="32" name="図プレースホルダー 4"/>
          <p:cNvSpPr>
            <a:spLocks noGrp="1"/>
          </p:cNvSpPr>
          <p:nvPr>
            <p:ph type="pic" sz="quarter" idx="35" hasCustomPrompt="1"/>
          </p:nvPr>
        </p:nvSpPr>
        <p:spPr>
          <a:xfrm>
            <a:off x="15308891" y="6358635"/>
            <a:ext cx="2474913" cy="2474913"/>
          </a:xfrm>
          <a:solidFill>
            <a:schemeClr val="accent1"/>
          </a:solidFill>
        </p:spPr>
        <p:txBody>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a:lvl1pPr>
          </a:lstStyle>
          <a:p>
            <a:r>
              <a:rPr kumimoji="1" lang="en-US" altLang="ja-JP"/>
              <a:t>Add an image</a:t>
            </a:r>
            <a:endParaRPr kumimoji="1" lang="ja-JP" altLang="en-US"/>
          </a:p>
          <a:p>
            <a:endParaRPr kumimoji="1" lang="ja-JP" altLang="en-US"/>
          </a:p>
        </p:txBody>
      </p:sp>
      <p:sp>
        <p:nvSpPr>
          <p:cNvPr id="33" name="図プレースホルダー 4"/>
          <p:cNvSpPr>
            <a:spLocks noGrp="1"/>
          </p:cNvSpPr>
          <p:nvPr>
            <p:ph type="pic" sz="quarter" idx="36" hasCustomPrompt="1"/>
          </p:nvPr>
        </p:nvSpPr>
        <p:spPr>
          <a:xfrm>
            <a:off x="10358341" y="6358635"/>
            <a:ext cx="2474913" cy="2474913"/>
          </a:xfrm>
          <a:solidFill>
            <a:schemeClr val="accent1">
              <a:lumMod val="20000"/>
              <a:lumOff val="80000"/>
            </a:schemeClr>
          </a:solidFill>
        </p:spPr>
        <p:txBody>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a:lvl1pPr>
          </a:lstStyle>
          <a:p>
            <a:r>
              <a:rPr kumimoji="1" lang="en-US" altLang="ja-JP"/>
              <a:t>Add an image</a:t>
            </a:r>
            <a:endParaRPr kumimoji="1" lang="ja-JP" altLang="en-US"/>
          </a:p>
          <a:p>
            <a:endParaRPr kumimoji="1" lang="ja-JP" altLang="en-US"/>
          </a:p>
        </p:txBody>
      </p:sp>
      <p:sp>
        <p:nvSpPr>
          <p:cNvPr id="34" name="図プレースホルダー 4"/>
          <p:cNvSpPr>
            <a:spLocks noGrp="1"/>
          </p:cNvSpPr>
          <p:nvPr>
            <p:ph type="pic" sz="quarter" idx="37" hasCustomPrompt="1"/>
          </p:nvPr>
        </p:nvSpPr>
        <p:spPr>
          <a:xfrm>
            <a:off x="12833616" y="6358635"/>
            <a:ext cx="2474913" cy="2474913"/>
          </a:xfrm>
          <a:solidFill>
            <a:schemeClr val="accent1">
              <a:lumMod val="40000"/>
              <a:lumOff val="60000"/>
            </a:schemeClr>
          </a:solidFill>
        </p:spPr>
        <p:txBody>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a:lvl1pPr>
          </a:lstStyle>
          <a:p>
            <a:r>
              <a:rPr kumimoji="1" lang="en-US" altLang="ja-JP"/>
              <a:t>Add an image</a:t>
            </a:r>
            <a:endParaRPr kumimoji="1" lang="ja-JP" altLang="en-US"/>
          </a:p>
          <a:p>
            <a:endParaRPr kumimoji="1" lang="ja-JP" altLang="en-US"/>
          </a:p>
        </p:txBody>
      </p:sp>
    </p:spTree>
    <p:extLst>
      <p:ext uri="{BB962C8B-B14F-4D97-AF65-F5344CB8AC3E}">
        <p14:creationId xmlns:p14="http://schemas.microsoft.com/office/powerpoint/2010/main" val="228898730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Big Image">
    <p:spTree>
      <p:nvGrpSpPr>
        <p:cNvPr id="1" name=""/>
        <p:cNvGrpSpPr/>
        <p:nvPr/>
      </p:nvGrpSpPr>
      <p:grpSpPr>
        <a:xfrm>
          <a:off x="0" y="0"/>
          <a:ext cx="0" cy="0"/>
          <a:chOff x="0" y="0"/>
          <a:chExt cx="0" cy="0"/>
        </a:xfrm>
      </p:grpSpPr>
      <p:sp>
        <p:nvSpPr>
          <p:cNvPr id="14" name="正方形/長方形 13"/>
          <p:cNvSpPr/>
          <p:nvPr userDrawn="1"/>
        </p:nvSpPr>
        <p:spPr>
          <a:xfrm>
            <a:off x="1" y="0"/>
            <a:ext cx="502246" cy="10287000"/>
          </a:xfrm>
          <a:prstGeom prst="rect">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 name="フッター プレースホルダー 2"/>
          <p:cNvSpPr>
            <a:spLocks noGrp="1"/>
          </p:cNvSpPr>
          <p:nvPr>
            <p:ph type="ftr" sz="quarter" idx="10"/>
          </p:nvPr>
        </p:nvSpPr>
        <p:spPr>
          <a:xfrm>
            <a:off x="9413236" y="9591367"/>
            <a:ext cx="7776864" cy="547688"/>
          </a:xfrm>
          <a:prstGeom prst="rect">
            <a:avLst/>
          </a:prstGeom>
        </p:spPr>
        <p:txBody>
          <a:bodyPr/>
          <a:lstStyle/>
          <a:p>
            <a:r>
              <a:rPr lang="en-US"/>
              <a:t>The Power of PowerPoint | thepopp.com</a:t>
            </a:r>
          </a:p>
        </p:txBody>
      </p:sp>
      <p:sp>
        <p:nvSpPr>
          <p:cNvPr id="4" name="スライド番号プレースホルダー 3"/>
          <p:cNvSpPr>
            <a:spLocks noGrp="1"/>
          </p:cNvSpPr>
          <p:nvPr>
            <p:ph type="sldNum" sz="quarter" idx="11"/>
          </p:nvPr>
        </p:nvSpPr>
        <p:spPr/>
        <p:txBody>
          <a:bodyPr/>
          <a:lstStyle/>
          <a:p>
            <a:fld id="{387164BF-D67A-46C0-81D2-5BAF67C00C80}" type="slidenum">
              <a:rPr lang="en-US" smtClean="0"/>
              <a:pPr/>
              <a:t>‹#›</a:t>
            </a:fld>
            <a:endParaRPr lang="en-US"/>
          </a:p>
        </p:txBody>
      </p:sp>
      <p:cxnSp>
        <p:nvCxnSpPr>
          <p:cNvPr id="10" name="直線コネクタ 9"/>
          <p:cNvCxnSpPr/>
          <p:nvPr userDrawn="1"/>
        </p:nvCxnSpPr>
        <p:spPr>
          <a:xfrm flipH="1">
            <a:off x="0" y="4775560"/>
            <a:ext cx="18286413"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1" name="テキスト プレースホルダー 11"/>
          <p:cNvSpPr>
            <a:spLocks noGrp="1"/>
          </p:cNvSpPr>
          <p:nvPr>
            <p:ph type="body" sz="quarter" idx="15" hasCustomPrompt="1"/>
          </p:nvPr>
        </p:nvSpPr>
        <p:spPr>
          <a:xfrm>
            <a:off x="9430095" y="1993151"/>
            <a:ext cx="8399077" cy="2790310"/>
          </a:xfrm>
        </p:spPr>
        <p:txBody>
          <a:bodyPr anchor="b">
            <a:noAutofit/>
          </a:bodyPr>
          <a:lstStyle>
            <a:lvl1pPr algn="l">
              <a:lnSpc>
                <a:spcPct val="100000"/>
              </a:lnSpc>
              <a:spcBef>
                <a:spcPts val="0"/>
              </a:spcBef>
              <a:defRPr sz="5400" spc="600" baseline="0">
                <a:solidFill>
                  <a:schemeClr val="accent1"/>
                </a:solidFill>
                <a:latin typeface="+mj-lt"/>
              </a:defRPr>
            </a:lvl1pPr>
          </a:lstStyle>
          <a:p>
            <a:pPr lvl="0"/>
            <a:r>
              <a:rPr lang="en-US" altLang="ja-JP"/>
              <a:t>TEXT HERE</a:t>
            </a:r>
            <a:endParaRPr lang="en-US"/>
          </a:p>
        </p:txBody>
      </p:sp>
      <p:sp>
        <p:nvSpPr>
          <p:cNvPr id="12" name="テキスト プレースホルダー 11"/>
          <p:cNvSpPr>
            <a:spLocks noGrp="1"/>
          </p:cNvSpPr>
          <p:nvPr>
            <p:ph type="body" sz="quarter" idx="20" hasCustomPrompt="1"/>
          </p:nvPr>
        </p:nvSpPr>
        <p:spPr>
          <a:xfrm>
            <a:off x="9430095" y="4905010"/>
            <a:ext cx="8399076" cy="3523856"/>
          </a:xfrm>
        </p:spPr>
        <p:txBody>
          <a:bodyPr anchor="t">
            <a:noAutofit/>
          </a:bodyPr>
          <a:lstStyle>
            <a:lvl1pPr algn="l">
              <a:lnSpc>
                <a:spcPct val="120000"/>
              </a:lnSpc>
              <a:defRPr sz="2400">
                <a:solidFill>
                  <a:schemeClr val="tx1"/>
                </a:solidFill>
                <a:latin typeface="+mn-lt"/>
              </a:defRPr>
            </a:lvl1pPr>
          </a:lstStyle>
          <a:p>
            <a:pPr lvl="0"/>
            <a:r>
              <a:rPr lang="en-US" altLang="ja-JP"/>
              <a:t>Text Here</a:t>
            </a:r>
            <a:endParaRPr lang="en-US"/>
          </a:p>
        </p:txBody>
      </p:sp>
      <p:sp>
        <p:nvSpPr>
          <p:cNvPr id="7" name="図プレースホルダー 6"/>
          <p:cNvSpPr>
            <a:spLocks noGrp="1"/>
          </p:cNvSpPr>
          <p:nvPr>
            <p:ph type="pic" sz="quarter" idx="12" hasCustomPrompt="1"/>
          </p:nvPr>
        </p:nvSpPr>
        <p:spPr>
          <a:xfrm>
            <a:off x="412236" y="0"/>
            <a:ext cx="8730970" cy="10287000"/>
          </a:xfrm>
        </p:spPr>
        <p:txBody>
          <a:bodyPr/>
          <a:lstStyle>
            <a:lvl1pPr>
              <a:defRPr baseline="0"/>
            </a:lvl1pPr>
          </a:lstStyle>
          <a:p>
            <a:r>
              <a:rPr kumimoji="1" lang="en-US" altLang="ja-JP"/>
              <a:t>Add an image</a:t>
            </a:r>
            <a:endParaRPr kumimoji="1" lang="ja-JP" altLang="en-US"/>
          </a:p>
        </p:txBody>
      </p:sp>
    </p:spTree>
    <p:extLst>
      <p:ext uri="{BB962C8B-B14F-4D97-AF65-F5344CB8AC3E}">
        <p14:creationId xmlns:p14="http://schemas.microsoft.com/office/powerpoint/2010/main" val="273960779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5 Images and description">
    <p:spTree>
      <p:nvGrpSpPr>
        <p:cNvPr id="1" name=""/>
        <p:cNvGrpSpPr/>
        <p:nvPr/>
      </p:nvGrpSpPr>
      <p:grpSpPr>
        <a:xfrm>
          <a:off x="0" y="0"/>
          <a:ext cx="0" cy="0"/>
          <a:chOff x="0" y="0"/>
          <a:chExt cx="0" cy="0"/>
        </a:xfrm>
      </p:grpSpPr>
      <p:sp>
        <p:nvSpPr>
          <p:cNvPr id="6" name="図プレースホルダー 5"/>
          <p:cNvSpPr>
            <a:spLocks noGrp="1"/>
          </p:cNvSpPr>
          <p:nvPr>
            <p:ph type="pic" sz="quarter" idx="12" hasCustomPrompt="1"/>
          </p:nvPr>
        </p:nvSpPr>
        <p:spPr>
          <a:xfrm>
            <a:off x="38182" y="43542"/>
            <a:ext cx="3600000" cy="4615544"/>
          </a:xfrm>
        </p:spPr>
        <p:txBody>
          <a:bodyPr/>
          <a:lstStyle>
            <a:lvl1pPr>
              <a:defRPr/>
            </a:lvl1pPr>
          </a:lstStyle>
          <a:p>
            <a:r>
              <a:rPr kumimoji="1" lang="en-US" altLang="ja-JP"/>
              <a:t>Add an image</a:t>
            </a:r>
            <a:endParaRPr kumimoji="1" lang="ja-JP" altLang="en-US"/>
          </a:p>
        </p:txBody>
      </p:sp>
      <p:sp>
        <p:nvSpPr>
          <p:cNvPr id="7" name="図プレースホルダー 5"/>
          <p:cNvSpPr>
            <a:spLocks noGrp="1"/>
          </p:cNvSpPr>
          <p:nvPr>
            <p:ph type="pic" sz="quarter" idx="13" hasCustomPrompt="1"/>
          </p:nvPr>
        </p:nvSpPr>
        <p:spPr>
          <a:xfrm>
            <a:off x="3687753" y="4706599"/>
            <a:ext cx="3600000" cy="4615544"/>
          </a:xfrm>
        </p:spPr>
        <p:txBody>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a:lvl1pPr>
          </a:lstStyle>
          <a:p>
            <a:r>
              <a:rPr kumimoji="1" lang="en-US" altLang="ja-JP"/>
              <a:t>Add an image</a:t>
            </a:r>
            <a:endParaRPr kumimoji="1" lang="ja-JP" altLang="en-US"/>
          </a:p>
          <a:p>
            <a:endParaRPr kumimoji="1" lang="ja-JP" altLang="en-US"/>
          </a:p>
        </p:txBody>
      </p:sp>
      <p:sp>
        <p:nvSpPr>
          <p:cNvPr id="8" name="図プレースホルダー 5"/>
          <p:cNvSpPr>
            <a:spLocks noGrp="1"/>
          </p:cNvSpPr>
          <p:nvPr>
            <p:ph type="pic" sz="quarter" idx="14" hasCustomPrompt="1"/>
          </p:nvPr>
        </p:nvSpPr>
        <p:spPr>
          <a:xfrm>
            <a:off x="7337324" y="43542"/>
            <a:ext cx="3600000" cy="4615544"/>
          </a:xfrm>
        </p:spPr>
        <p:txBody>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a:lvl1pPr>
          </a:lstStyle>
          <a:p>
            <a:r>
              <a:rPr kumimoji="1" lang="en-US" altLang="ja-JP"/>
              <a:t>Add an image</a:t>
            </a:r>
            <a:endParaRPr kumimoji="1" lang="ja-JP" altLang="en-US"/>
          </a:p>
          <a:p>
            <a:endParaRPr kumimoji="1" lang="ja-JP" altLang="en-US"/>
          </a:p>
        </p:txBody>
      </p:sp>
      <p:sp>
        <p:nvSpPr>
          <p:cNvPr id="9" name="図プレースホルダー 5"/>
          <p:cNvSpPr>
            <a:spLocks noGrp="1"/>
          </p:cNvSpPr>
          <p:nvPr>
            <p:ph type="pic" sz="quarter" idx="15" hasCustomPrompt="1"/>
          </p:nvPr>
        </p:nvSpPr>
        <p:spPr>
          <a:xfrm>
            <a:off x="10988185" y="4706943"/>
            <a:ext cx="3600000" cy="4615544"/>
          </a:xfrm>
        </p:spPr>
        <p:txBody>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a:lvl1pPr>
          </a:lstStyle>
          <a:p>
            <a:r>
              <a:rPr kumimoji="1" lang="en-US" altLang="ja-JP"/>
              <a:t>Add an image</a:t>
            </a:r>
            <a:endParaRPr kumimoji="1" lang="ja-JP" altLang="en-US"/>
          </a:p>
          <a:p>
            <a:endParaRPr kumimoji="1" lang="ja-JP" altLang="en-US"/>
          </a:p>
        </p:txBody>
      </p:sp>
      <p:sp>
        <p:nvSpPr>
          <p:cNvPr id="10" name="図プレースホルダー 5"/>
          <p:cNvSpPr>
            <a:spLocks noGrp="1"/>
          </p:cNvSpPr>
          <p:nvPr>
            <p:ph type="pic" sz="quarter" idx="16" hasCustomPrompt="1"/>
          </p:nvPr>
        </p:nvSpPr>
        <p:spPr>
          <a:xfrm>
            <a:off x="14636467" y="43542"/>
            <a:ext cx="3600000" cy="4615544"/>
          </a:xfrm>
        </p:spPr>
        <p:txBody>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a:lvl1pPr>
          </a:lstStyle>
          <a:p>
            <a:r>
              <a:rPr kumimoji="1" lang="en-US" altLang="ja-JP"/>
              <a:t>Add an image</a:t>
            </a:r>
            <a:endParaRPr kumimoji="1" lang="ja-JP" altLang="en-US"/>
          </a:p>
          <a:p>
            <a:endParaRPr kumimoji="1" lang="ja-JP" altLang="en-US"/>
          </a:p>
        </p:txBody>
      </p:sp>
      <p:sp>
        <p:nvSpPr>
          <p:cNvPr id="3" name="フッター プレースホルダー 2"/>
          <p:cNvSpPr>
            <a:spLocks noGrp="1"/>
          </p:cNvSpPr>
          <p:nvPr>
            <p:ph type="ftr" sz="quarter" idx="10"/>
          </p:nvPr>
        </p:nvSpPr>
        <p:spPr>
          <a:xfrm>
            <a:off x="9413236" y="9591367"/>
            <a:ext cx="7776864" cy="547688"/>
          </a:xfrm>
          <a:prstGeom prst="rect">
            <a:avLst/>
          </a:prstGeom>
        </p:spPr>
        <p:txBody>
          <a:bodyPr/>
          <a:lstStyle/>
          <a:p>
            <a:r>
              <a:rPr lang="en-US"/>
              <a:t>The Power of PowerPoint | thepopp.com</a:t>
            </a:r>
          </a:p>
        </p:txBody>
      </p:sp>
      <p:sp>
        <p:nvSpPr>
          <p:cNvPr id="4" name="スライド番号プレースホルダー 3"/>
          <p:cNvSpPr>
            <a:spLocks noGrp="1"/>
          </p:cNvSpPr>
          <p:nvPr>
            <p:ph type="sldNum" sz="quarter" idx="11"/>
          </p:nvPr>
        </p:nvSpPr>
        <p:spPr/>
        <p:txBody>
          <a:bodyPr/>
          <a:lstStyle/>
          <a:p>
            <a:fld id="{387164BF-D67A-46C0-81D2-5BAF67C00C80}" type="slidenum">
              <a:rPr lang="en-US" smtClean="0"/>
              <a:pPr/>
              <a:t>‹#›</a:t>
            </a:fld>
            <a:endParaRPr lang="en-US"/>
          </a:p>
        </p:txBody>
      </p:sp>
      <p:sp>
        <p:nvSpPr>
          <p:cNvPr id="12" name="正方形/長方形 11"/>
          <p:cNvSpPr/>
          <p:nvPr userDrawn="1"/>
        </p:nvSpPr>
        <p:spPr>
          <a:xfrm>
            <a:off x="38182" y="4706943"/>
            <a:ext cx="3600000" cy="4615200"/>
          </a:xfrm>
          <a:prstGeom prst="rect">
            <a:avLst/>
          </a:prstGeom>
          <a:solidFill>
            <a:schemeClr val="accent1">
              <a:lumMod val="75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3" name="正方形/長方形 12"/>
          <p:cNvSpPr/>
          <p:nvPr userDrawn="1"/>
        </p:nvSpPr>
        <p:spPr>
          <a:xfrm>
            <a:off x="3687753" y="43886"/>
            <a:ext cx="3600000" cy="4615200"/>
          </a:xfrm>
          <a:prstGeom prst="rect">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4" name="正方形/長方形 13"/>
          <p:cNvSpPr/>
          <p:nvPr userDrawn="1"/>
        </p:nvSpPr>
        <p:spPr>
          <a:xfrm>
            <a:off x="7337324" y="4706943"/>
            <a:ext cx="3600000" cy="4615200"/>
          </a:xfrm>
          <a:prstGeom prst="rect">
            <a:avLst/>
          </a:prstGeom>
          <a:solidFill>
            <a:schemeClr val="accent1">
              <a:lumMod val="5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5" name="正方形/長方形 14"/>
          <p:cNvSpPr/>
          <p:nvPr userDrawn="1"/>
        </p:nvSpPr>
        <p:spPr>
          <a:xfrm>
            <a:off x="10988185" y="43886"/>
            <a:ext cx="3600000" cy="4615200"/>
          </a:xfrm>
          <a:prstGeom prst="rect">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6" name="正方形/長方形 15"/>
          <p:cNvSpPr/>
          <p:nvPr userDrawn="1"/>
        </p:nvSpPr>
        <p:spPr>
          <a:xfrm>
            <a:off x="14636467" y="4707287"/>
            <a:ext cx="3600000" cy="4615200"/>
          </a:xfrm>
          <a:prstGeom prst="rect">
            <a:avLst/>
          </a:prstGeom>
          <a:solidFill>
            <a:schemeClr val="accent1">
              <a:lumMod val="75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7" name="図プレースホルダー 7"/>
          <p:cNvSpPr>
            <a:spLocks noGrp="1"/>
          </p:cNvSpPr>
          <p:nvPr>
            <p:ph type="pic" sz="quarter" idx="17" hasCustomPrompt="1"/>
          </p:nvPr>
        </p:nvSpPr>
        <p:spPr>
          <a:xfrm>
            <a:off x="1367024" y="4977639"/>
            <a:ext cx="942317" cy="942317"/>
          </a:xfrm>
        </p:spPr>
        <p:txBody>
          <a:bodyPr>
            <a:normAutofit/>
          </a:bodyPr>
          <a:lstStyle>
            <a:lvl1pPr>
              <a:defRPr sz="1600"/>
            </a:lvl1pPr>
          </a:lstStyle>
          <a:p>
            <a:r>
              <a:rPr kumimoji="1" lang="en-US" altLang="ja-JP"/>
              <a:t>ICON</a:t>
            </a:r>
            <a:endParaRPr kumimoji="1" lang="ja-JP" altLang="en-US"/>
          </a:p>
        </p:txBody>
      </p:sp>
      <p:sp>
        <p:nvSpPr>
          <p:cNvPr id="18" name="図プレースホルダー 7"/>
          <p:cNvSpPr>
            <a:spLocks noGrp="1"/>
          </p:cNvSpPr>
          <p:nvPr>
            <p:ph type="pic" sz="quarter" idx="18" hasCustomPrompt="1"/>
          </p:nvPr>
        </p:nvSpPr>
        <p:spPr>
          <a:xfrm>
            <a:off x="5016594" y="365037"/>
            <a:ext cx="942317" cy="942317"/>
          </a:xfrm>
        </p:spPr>
        <p:txBody>
          <a:bodyPr>
            <a:normAutofit/>
          </a:bodyPr>
          <a:lstStyle>
            <a:lvl1pPr>
              <a:defRPr sz="1600"/>
            </a:lvl1pPr>
          </a:lstStyle>
          <a:p>
            <a:r>
              <a:rPr kumimoji="1" lang="en-US" altLang="ja-JP"/>
              <a:t>ICON</a:t>
            </a:r>
            <a:endParaRPr kumimoji="1" lang="ja-JP" altLang="en-US"/>
          </a:p>
        </p:txBody>
      </p:sp>
      <p:sp>
        <p:nvSpPr>
          <p:cNvPr id="19" name="図プレースホルダー 7"/>
          <p:cNvSpPr>
            <a:spLocks noGrp="1"/>
          </p:cNvSpPr>
          <p:nvPr>
            <p:ph type="pic" sz="quarter" idx="19" hasCustomPrompt="1"/>
          </p:nvPr>
        </p:nvSpPr>
        <p:spPr>
          <a:xfrm>
            <a:off x="8666165" y="4977639"/>
            <a:ext cx="942317" cy="942317"/>
          </a:xfrm>
        </p:spPr>
        <p:txBody>
          <a:bodyPr>
            <a:normAutofit/>
          </a:bodyPr>
          <a:lstStyle>
            <a:lvl1pPr>
              <a:defRPr sz="1600"/>
            </a:lvl1pPr>
          </a:lstStyle>
          <a:p>
            <a:r>
              <a:rPr kumimoji="1" lang="en-US" altLang="ja-JP"/>
              <a:t>ICON</a:t>
            </a:r>
            <a:endParaRPr kumimoji="1" lang="ja-JP" altLang="en-US"/>
          </a:p>
        </p:txBody>
      </p:sp>
      <p:sp>
        <p:nvSpPr>
          <p:cNvPr id="20" name="図プレースホルダー 7"/>
          <p:cNvSpPr>
            <a:spLocks noGrp="1"/>
          </p:cNvSpPr>
          <p:nvPr>
            <p:ph type="pic" sz="quarter" idx="20" hasCustomPrompt="1"/>
          </p:nvPr>
        </p:nvSpPr>
        <p:spPr>
          <a:xfrm>
            <a:off x="15965308" y="4977639"/>
            <a:ext cx="942317" cy="942317"/>
          </a:xfrm>
        </p:spPr>
        <p:txBody>
          <a:bodyPr>
            <a:normAutofit/>
          </a:bodyPr>
          <a:lstStyle>
            <a:lvl1pPr>
              <a:defRPr sz="1600"/>
            </a:lvl1pPr>
          </a:lstStyle>
          <a:p>
            <a:r>
              <a:rPr kumimoji="1" lang="en-US" altLang="ja-JP"/>
              <a:t>ICON</a:t>
            </a:r>
            <a:endParaRPr kumimoji="1" lang="ja-JP" altLang="en-US"/>
          </a:p>
        </p:txBody>
      </p:sp>
      <p:sp>
        <p:nvSpPr>
          <p:cNvPr id="21" name="図プレースホルダー 7"/>
          <p:cNvSpPr>
            <a:spLocks noGrp="1"/>
          </p:cNvSpPr>
          <p:nvPr>
            <p:ph type="pic" sz="quarter" idx="21" hasCustomPrompt="1"/>
          </p:nvPr>
        </p:nvSpPr>
        <p:spPr>
          <a:xfrm>
            <a:off x="12317027" y="365037"/>
            <a:ext cx="942317" cy="942317"/>
          </a:xfrm>
        </p:spPr>
        <p:txBody>
          <a:bodyPr>
            <a:normAutofit/>
          </a:bodyPr>
          <a:lstStyle>
            <a:lvl1pPr>
              <a:defRPr sz="1600"/>
            </a:lvl1pPr>
          </a:lstStyle>
          <a:p>
            <a:r>
              <a:rPr kumimoji="1" lang="en-US" altLang="ja-JP"/>
              <a:t>ICON</a:t>
            </a:r>
            <a:endParaRPr kumimoji="1" lang="ja-JP" altLang="en-US"/>
          </a:p>
        </p:txBody>
      </p:sp>
      <p:sp>
        <p:nvSpPr>
          <p:cNvPr id="23" name="テキスト プレースホルダー 11"/>
          <p:cNvSpPr>
            <a:spLocks noGrp="1"/>
          </p:cNvSpPr>
          <p:nvPr>
            <p:ph type="body" sz="quarter" idx="22" hasCustomPrompt="1"/>
          </p:nvPr>
        </p:nvSpPr>
        <p:spPr>
          <a:xfrm>
            <a:off x="41589" y="6038946"/>
            <a:ext cx="3538537" cy="598397"/>
          </a:xfrm>
        </p:spPr>
        <p:txBody>
          <a:bodyPr anchor="t">
            <a:noAutofit/>
          </a:bodyPr>
          <a:lstStyle>
            <a:lvl1pPr algn="ctr">
              <a:lnSpc>
                <a:spcPct val="100000"/>
              </a:lnSpc>
              <a:spcBef>
                <a:spcPts val="0"/>
              </a:spcBef>
              <a:defRPr sz="2800" spc="300" baseline="0">
                <a:solidFill>
                  <a:schemeClr val="bg1"/>
                </a:solidFill>
                <a:latin typeface="+mj-lt"/>
              </a:defRPr>
            </a:lvl1pPr>
          </a:lstStyle>
          <a:p>
            <a:pPr lvl="0"/>
            <a:r>
              <a:rPr lang="en-US" altLang="ja-JP"/>
              <a:t>TEXT HERE</a:t>
            </a:r>
            <a:endParaRPr lang="en-US"/>
          </a:p>
        </p:txBody>
      </p:sp>
      <p:sp>
        <p:nvSpPr>
          <p:cNvPr id="25" name="テキスト プレースホルダー 11"/>
          <p:cNvSpPr>
            <a:spLocks noGrp="1"/>
          </p:cNvSpPr>
          <p:nvPr>
            <p:ph type="body" sz="quarter" idx="23" hasCustomPrompt="1"/>
          </p:nvPr>
        </p:nvSpPr>
        <p:spPr>
          <a:xfrm>
            <a:off x="213781" y="6535743"/>
            <a:ext cx="3182561" cy="2438400"/>
          </a:xfrm>
        </p:spPr>
        <p:txBody>
          <a:bodyPr anchor="t">
            <a:noAutofit/>
          </a:bodyPr>
          <a:lstStyle>
            <a:lvl1pPr algn="l">
              <a:lnSpc>
                <a:spcPct val="120000"/>
              </a:lnSpc>
              <a:defRPr sz="1800">
                <a:solidFill>
                  <a:schemeClr val="bg1"/>
                </a:solidFill>
                <a:latin typeface="+mn-lt"/>
              </a:defRPr>
            </a:lvl1pPr>
          </a:lstStyle>
          <a:p>
            <a:pPr lvl="0"/>
            <a:r>
              <a:rPr lang="en-US" altLang="ja-JP"/>
              <a:t>Text Here</a:t>
            </a:r>
            <a:endParaRPr lang="en-US"/>
          </a:p>
        </p:txBody>
      </p:sp>
      <p:sp>
        <p:nvSpPr>
          <p:cNvPr id="26" name="テキスト プレースホルダー 11"/>
          <p:cNvSpPr>
            <a:spLocks noGrp="1"/>
          </p:cNvSpPr>
          <p:nvPr>
            <p:ph type="body" sz="quarter" idx="24" hasCustomPrompt="1"/>
          </p:nvPr>
        </p:nvSpPr>
        <p:spPr>
          <a:xfrm>
            <a:off x="3734702" y="1411831"/>
            <a:ext cx="3538537" cy="598397"/>
          </a:xfrm>
        </p:spPr>
        <p:txBody>
          <a:bodyPr anchor="t">
            <a:noAutofit/>
          </a:bodyPr>
          <a:lstStyle>
            <a:lvl1pPr algn="ctr">
              <a:lnSpc>
                <a:spcPct val="100000"/>
              </a:lnSpc>
              <a:spcBef>
                <a:spcPts val="0"/>
              </a:spcBef>
              <a:defRPr sz="2800" spc="300" baseline="0">
                <a:solidFill>
                  <a:schemeClr val="bg1"/>
                </a:solidFill>
                <a:latin typeface="+mj-lt"/>
              </a:defRPr>
            </a:lvl1pPr>
          </a:lstStyle>
          <a:p>
            <a:pPr lvl="0"/>
            <a:r>
              <a:rPr lang="en-US" altLang="ja-JP"/>
              <a:t>TEXT HERE</a:t>
            </a:r>
            <a:endParaRPr lang="en-US"/>
          </a:p>
        </p:txBody>
      </p:sp>
      <p:sp>
        <p:nvSpPr>
          <p:cNvPr id="27" name="テキスト プレースホルダー 11"/>
          <p:cNvSpPr>
            <a:spLocks noGrp="1"/>
          </p:cNvSpPr>
          <p:nvPr>
            <p:ph type="body" sz="quarter" idx="25" hasCustomPrompt="1"/>
          </p:nvPr>
        </p:nvSpPr>
        <p:spPr>
          <a:xfrm>
            <a:off x="3906894" y="1908628"/>
            <a:ext cx="3182561" cy="2438400"/>
          </a:xfrm>
        </p:spPr>
        <p:txBody>
          <a:bodyPr anchor="t">
            <a:noAutofit/>
          </a:bodyPr>
          <a:lstStyle>
            <a:lvl1pPr algn="l">
              <a:lnSpc>
                <a:spcPct val="120000"/>
              </a:lnSpc>
              <a:defRPr sz="1800">
                <a:solidFill>
                  <a:schemeClr val="bg1"/>
                </a:solidFill>
                <a:latin typeface="+mn-lt"/>
              </a:defRPr>
            </a:lvl1pPr>
          </a:lstStyle>
          <a:p>
            <a:pPr lvl="0"/>
            <a:r>
              <a:rPr lang="en-US" altLang="ja-JP"/>
              <a:t>Text Here</a:t>
            </a:r>
            <a:endParaRPr lang="en-US"/>
          </a:p>
        </p:txBody>
      </p:sp>
      <p:sp>
        <p:nvSpPr>
          <p:cNvPr id="30" name="テキスト プレースホルダー 11"/>
          <p:cNvSpPr>
            <a:spLocks noGrp="1"/>
          </p:cNvSpPr>
          <p:nvPr>
            <p:ph type="body" sz="quarter" idx="26" hasCustomPrompt="1"/>
          </p:nvPr>
        </p:nvSpPr>
        <p:spPr>
          <a:xfrm>
            <a:off x="11035134" y="1411832"/>
            <a:ext cx="3538537" cy="598397"/>
          </a:xfrm>
        </p:spPr>
        <p:txBody>
          <a:bodyPr anchor="t">
            <a:noAutofit/>
          </a:bodyPr>
          <a:lstStyle>
            <a:lvl1pPr algn="ctr">
              <a:lnSpc>
                <a:spcPct val="100000"/>
              </a:lnSpc>
              <a:spcBef>
                <a:spcPts val="0"/>
              </a:spcBef>
              <a:defRPr sz="2800" spc="300" baseline="0">
                <a:solidFill>
                  <a:schemeClr val="bg1"/>
                </a:solidFill>
                <a:latin typeface="+mj-lt"/>
              </a:defRPr>
            </a:lvl1pPr>
          </a:lstStyle>
          <a:p>
            <a:pPr lvl="0"/>
            <a:r>
              <a:rPr lang="en-US" altLang="ja-JP"/>
              <a:t>TEXT HERE</a:t>
            </a:r>
            <a:endParaRPr lang="en-US"/>
          </a:p>
        </p:txBody>
      </p:sp>
      <p:sp>
        <p:nvSpPr>
          <p:cNvPr id="31" name="テキスト プレースホルダー 11"/>
          <p:cNvSpPr>
            <a:spLocks noGrp="1"/>
          </p:cNvSpPr>
          <p:nvPr>
            <p:ph type="body" sz="quarter" idx="27" hasCustomPrompt="1"/>
          </p:nvPr>
        </p:nvSpPr>
        <p:spPr>
          <a:xfrm>
            <a:off x="11207326" y="1908629"/>
            <a:ext cx="3182561" cy="2438400"/>
          </a:xfrm>
        </p:spPr>
        <p:txBody>
          <a:bodyPr anchor="t">
            <a:noAutofit/>
          </a:bodyPr>
          <a:lstStyle>
            <a:lvl1pPr algn="l">
              <a:lnSpc>
                <a:spcPct val="120000"/>
              </a:lnSpc>
              <a:defRPr sz="1800">
                <a:solidFill>
                  <a:schemeClr val="bg1"/>
                </a:solidFill>
                <a:latin typeface="+mn-lt"/>
              </a:defRPr>
            </a:lvl1pPr>
          </a:lstStyle>
          <a:p>
            <a:pPr lvl="0"/>
            <a:r>
              <a:rPr lang="en-US" altLang="ja-JP"/>
              <a:t>Text Here</a:t>
            </a:r>
            <a:endParaRPr lang="en-US"/>
          </a:p>
        </p:txBody>
      </p:sp>
      <p:sp>
        <p:nvSpPr>
          <p:cNvPr id="32" name="テキスト プレースホルダー 11"/>
          <p:cNvSpPr>
            <a:spLocks noGrp="1"/>
          </p:cNvSpPr>
          <p:nvPr>
            <p:ph type="body" sz="quarter" idx="28" hasCustomPrompt="1"/>
          </p:nvPr>
        </p:nvSpPr>
        <p:spPr>
          <a:xfrm>
            <a:off x="7367934" y="6038946"/>
            <a:ext cx="3538537" cy="598397"/>
          </a:xfrm>
        </p:spPr>
        <p:txBody>
          <a:bodyPr anchor="t">
            <a:noAutofit/>
          </a:bodyPr>
          <a:lstStyle>
            <a:lvl1pPr algn="ctr">
              <a:lnSpc>
                <a:spcPct val="100000"/>
              </a:lnSpc>
              <a:spcBef>
                <a:spcPts val="0"/>
              </a:spcBef>
              <a:defRPr sz="2800" spc="300" baseline="0">
                <a:solidFill>
                  <a:schemeClr val="bg1"/>
                </a:solidFill>
                <a:latin typeface="+mj-lt"/>
              </a:defRPr>
            </a:lvl1pPr>
          </a:lstStyle>
          <a:p>
            <a:pPr lvl="0"/>
            <a:r>
              <a:rPr lang="en-US" altLang="ja-JP"/>
              <a:t>TEXT HERE</a:t>
            </a:r>
            <a:endParaRPr lang="en-US"/>
          </a:p>
        </p:txBody>
      </p:sp>
      <p:sp>
        <p:nvSpPr>
          <p:cNvPr id="33" name="テキスト プレースホルダー 11"/>
          <p:cNvSpPr>
            <a:spLocks noGrp="1"/>
          </p:cNvSpPr>
          <p:nvPr>
            <p:ph type="body" sz="quarter" idx="29" hasCustomPrompt="1"/>
          </p:nvPr>
        </p:nvSpPr>
        <p:spPr>
          <a:xfrm>
            <a:off x="7540126" y="6535743"/>
            <a:ext cx="3182561" cy="2438400"/>
          </a:xfrm>
        </p:spPr>
        <p:txBody>
          <a:bodyPr anchor="t">
            <a:noAutofit/>
          </a:bodyPr>
          <a:lstStyle>
            <a:lvl1pPr algn="l">
              <a:lnSpc>
                <a:spcPct val="120000"/>
              </a:lnSpc>
              <a:defRPr sz="1800">
                <a:solidFill>
                  <a:schemeClr val="bg1"/>
                </a:solidFill>
                <a:latin typeface="+mn-lt"/>
              </a:defRPr>
            </a:lvl1pPr>
          </a:lstStyle>
          <a:p>
            <a:pPr lvl="0"/>
            <a:r>
              <a:rPr lang="en-US" altLang="ja-JP"/>
              <a:t>Text Here</a:t>
            </a:r>
            <a:endParaRPr lang="en-US"/>
          </a:p>
        </p:txBody>
      </p:sp>
      <p:sp>
        <p:nvSpPr>
          <p:cNvPr id="34" name="テキスト プレースホルダー 11"/>
          <p:cNvSpPr>
            <a:spLocks noGrp="1"/>
          </p:cNvSpPr>
          <p:nvPr>
            <p:ph type="body" sz="quarter" idx="30" hasCustomPrompt="1"/>
          </p:nvPr>
        </p:nvSpPr>
        <p:spPr>
          <a:xfrm>
            <a:off x="14668366" y="6038947"/>
            <a:ext cx="3538537" cy="598397"/>
          </a:xfrm>
        </p:spPr>
        <p:txBody>
          <a:bodyPr anchor="t">
            <a:noAutofit/>
          </a:bodyPr>
          <a:lstStyle>
            <a:lvl1pPr algn="ctr">
              <a:lnSpc>
                <a:spcPct val="100000"/>
              </a:lnSpc>
              <a:spcBef>
                <a:spcPts val="0"/>
              </a:spcBef>
              <a:defRPr sz="2800" spc="300" baseline="0">
                <a:solidFill>
                  <a:schemeClr val="bg1"/>
                </a:solidFill>
                <a:latin typeface="+mj-lt"/>
              </a:defRPr>
            </a:lvl1pPr>
          </a:lstStyle>
          <a:p>
            <a:pPr lvl="0"/>
            <a:r>
              <a:rPr lang="en-US" altLang="ja-JP"/>
              <a:t>TEXT HERE</a:t>
            </a:r>
            <a:endParaRPr lang="en-US"/>
          </a:p>
        </p:txBody>
      </p:sp>
      <p:sp>
        <p:nvSpPr>
          <p:cNvPr id="35" name="テキスト プレースホルダー 11"/>
          <p:cNvSpPr>
            <a:spLocks noGrp="1"/>
          </p:cNvSpPr>
          <p:nvPr>
            <p:ph type="body" sz="quarter" idx="31" hasCustomPrompt="1"/>
          </p:nvPr>
        </p:nvSpPr>
        <p:spPr>
          <a:xfrm>
            <a:off x="14840558" y="6535744"/>
            <a:ext cx="3182561" cy="2438400"/>
          </a:xfrm>
        </p:spPr>
        <p:txBody>
          <a:bodyPr anchor="t">
            <a:noAutofit/>
          </a:bodyPr>
          <a:lstStyle>
            <a:lvl1pPr algn="l">
              <a:lnSpc>
                <a:spcPct val="120000"/>
              </a:lnSpc>
              <a:defRPr sz="1800">
                <a:solidFill>
                  <a:schemeClr val="bg1"/>
                </a:solidFill>
                <a:latin typeface="+mn-lt"/>
              </a:defRPr>
            </a:lvl1pPr>
          </a:lstStyle>
          <a:p>
            <a:pPr lvl="0"/>
            <a:r>
              <a:rPr lang="en-US" altLang="ja-JP"/>
              <a:t>Text Here</a:t>
            </a:r>
            <a:endParaRPr lang="en-US"/>
          </a:p>
        </p:txBody>
      </p:sp>
      <p:sp>
        <p:nvSpPr>
          <p:cNvPr id="38" name="図プレースホルダー 37"/>
          <p:cNvSpPr>
            <a:spLocks noGrp="1"/>
          </p:cNvSpPr>
          <p:nvPr>
            <p:ph type="pic" sz="quarter" idx="32" hasCustomPrompt="1"/>
          </p:nvPr>
        </p:nvSpPr>
        <p:spPr>
          <a:xfrm>
            <a:off x="1574657" y="4443762"/>
            <a:ext cx="527050" cy="527050"/>
          </a:xfrm>
          <a:prstGeom prst="triangle">
            <a:avLst/>
          </a:prstGeom>
          <a:solidFill>
            <a:schemeClr val="accent1">
              <a:lumMod val="75000"/>
            </a:schemeClr>
          </a:solidFill>
        </p:spPr>
        <p:txBody>
          <a:bodyPr/>
          <a:lstStyle/>
          <a:p>
            <a:r>
              <a:rPr kumimoji="1" lang="en-US" altLang="ja-JP"/>
              <a:t> </a:t>
            </a:r>
            <a:endParaRPr kumimoji="1" lang="ja-JP" altLang="en-US"/>
          </a:p>
        </p:txBody>
      </p:sp>
      <p:sp>
        <p:nvSpPr>
          <p:cNvPr id="39" name="図プレースホルダー 37"/>
          <p:cNvSpPr>
            <a:spLocks noGrp="1"/>
          </p:cNvSpPr>
          <p:nvPr>
            <p:ph type="pic" sz="quarter" idx="33" hasCustomPrompt="1"/>
          </p:nvPr>
        </p:nvSpPr>
        <p:spPr>
          <a:xfrm>
            <a:off x="8878888" y="4443762"/>
            <a:ext cx="527050" cy="527050"/>
          </a:xfrm>
          <a:prstGeom prst="triangle">
            <a:avLst/>
          </a:prstGeom>
          <a:solidFill>
            <a:schemeClr val="accent1">
              <a:lumMod val="50000"/>
            </a:schemeClr>
          </a:solidFill>
        </p:spPr>
        <p:txBody>
          <a:bodyPr/>
          <a:lstStyle/>
          <a:p>
            <a:r>
              <a:rPr kumimoji="1" lang="en-US" altLang="ja-JP"/>
              <a:t> </a:t>
            </a:r>
            <a:endParaRPr kumimoji="1" lang="ja-JP" altLang="en-US"/>
          </a:p>
        </p:txBody>
      </p:sp>
      <p:sp>
        <p:nvSpPr>
          <p:cNvPr id="40" name="図プレースホルダー 37"/>
          <p:cNvSpPr>
            <a:spLocks noGrp="1"/>
          </p:cNvSpPr>
          <p:nvPr>
            <p:ph type="pic" sz="quarter" idx="34" hasCustomPrompt="1"/>
          </p:nvPr>
        </p:nvSpPr>
        <p:spPr>
          <a:xfrm>
            <a:off x="16172942" y="4443762"/>
            <a:ext cx="527050" cy="527050"/>
          </a:xfrm>
          <a:prstGeom prst="triangle">
            <a:avLst/>
          </a:prstGeom>
          <a:solidFill>
            <a:schemeClr val="accent1">
              <a:lumMod val="75000"/>
            </a:schemeClr>
          </a:solidFill>
        </p:spPr>
        <p:txBody>
          <a:bodyPr/>
          <a:lstStyle/>
          <a:p>
            <a:r>
              <a:rPr kumimoji="1" lang="en-US" altLang="ja-JP"/>
              <a:t> </a:t>
            </a:r>
            <a:endParaRPr kumimoji="1" lang="ja-JP" altLang="en-US"/>
          </a:p>
        </p:txBody>
      </p:sp>
      <p:sp>
        <p:nvSpPr>
          <p:cNvPr id="41" name="図プレースホルダー 37"/>
          <p:cNvSpPr>
            <a:spLocks noGrp="1"/>
          </p:cNvSpPr>
          <p:nvPr>
            <p:ph type="pic" sz="quarter" idx="35" hasCustomPrompt="1"/>
          </p:nvPr>
        </p:nvSpPr>
        <p:spPr>
          <a:xfrm rot="10800000">
            <a:off x="5224228" y="4378415"/>
            <a:ext cx="527050" cy="527050"/>
          </a:xfrm>
          <a:prstGeom prst="triangle">
            <a:avLst/>
          </a:prstGeom>
          <a:solidFill>
            <a:schemeClr val="accent1"/>
          </a:solidFill>
        </p:spPr>
        <p:txBody>
          <a:bodyPr/>
          <a:lstStyle/>
          <a:p>
            <a:r>
              <a:rPr kumimoji="1" lang="en-US" altLang="ja-JP"/>
              <a:t> </a:t>
            </a:r>
            <a:endParaRPr kumimoji="1" lang="ja-JP" altLang="en-US"/>
          </a:p>
        </p:txBody>
      </p:sp>
      <p:sp>
        <p:nvSpPr>
          <p:cNvPr id="42" name="図プレースホルダー 37"/>
          <p:cNvSpPr>
            <a:spLocks noGrp="1"/>
          </p:cNvSpPr>
          <p:nvPr>
            <p:ph type="pic" sz="quarter" idx="36" hasCustomPrompt="1"/>
          </p:nvPr>
        </p:nvSpPr>
        <p:spPr>
          <a:xfrm rot="10800000">
            <a:off x="12524660" y="4436430"/>
            <a:ext cx="527050" cy="527050"/>
          </a:xfrm>
          <a:prstGeom prst="triangle">
            <a:avLst/>
          </a:prstGeom>
          <a:solidFill>
            <a:schemeClr val="accent1"/>
          </a:solidFill>
        </p:spPr>
        <p:txBody>
          <a:bodyPr/>
          <a:lstStyle/>
          <a:p>
            <a:r>
              <a:rPr kumimoji="1" lang="en-US" altLang="ja-JP"/>
              <a:t> </a:t>
            </a:r>
            <a:endParaRPr kumimoji="1" lang="ja-JP" altLang="en-US"/>
          </a:p>
        </p:txBody>
      </p:sp>
    </p:spTree>
    <p:extLst>
      <p:ext uri="{BB962C8B-B14F-4D97-AF65-F5344CB8AC3E}">
        <p14:creationId xmlns:p14="http://schemas.microsoft.com/office/powerpoint/2010/main" val="397877309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Layers">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0"/>
          </p:nvPr>
        </p:nvSpPr>
        <p:spPr>
          <a:xfrm>
            <a:off x="9413236" y="9591367"/>
            <a:ext cx="7776864" cy="547688"/>
          </a:xfrm>
          <a:prstGeom prst="rect">
            <a:avLst/>
          </a:prstGeom>
        </p:spPr>
        <p:txBody>
          <a:bodyPr/>
          <a:lstStyle/>
          <a:p>
            <a:r>
              <a:rPr lang="en-US"/>
              <a:t>The Power of PowerPoint | thepopp.com</a:t>
            </a:r>
          </a:p>
        </p:txBody>
      </p:sp>
      <p:sp>
        <p:nvSpPr>
          <p:cNvPr id="4" name="スライド番号プレースホルダー 3"/>
          <p:cNvSpPr>
            <a:spLocks noGrp="1"/>
          </p:cNvSpPr>
          <p:nvPr>
            <p:ph type="sldNum" sz="quarter" idx="11"/>
          </p:nvPr>
        </p:nvSpPr>
        <p:spPr/>
        <p:txBody>
          <a:bodyPr/>
          <a:lstStyle/>
          <a:p>
            <a:fld id="{387164BF-D67A-46C0-81D2-5BAF67C00C80}" type="slidenum">
              <a:rPr lang="en-US" smtClean="0"/>
              <a:pPr/>
              <a:t>‹#›</a:t>
            </a:fld>
            <a:endParaRPr lang="en-US"/>
          </a:p>
        </p:txBody>
      </p:sp>
      <p:sp>
        <p:nvSpPr>
          <p:cNvPr id="32" name="六角形 31"/>
          <p:cNvSpPr/>
          <p:nvPr userDrawn="1"/>
        </p:nvSpPr>
        <p:spPr>
          <a:xfrm rot="5400000">
            <a:off x="5939381" y="2737528"/>
            <a:ext cx="6406062" cy="5522467"/>
          </a:xfrm>
          <a:prstGeom prst="hexagon">
            <a:avLst>
              <a:gd name="adj" fmla="val 28637"/>
              <a:gd name="vf" fmla="val 115470"/>
            </a:avLst>
          </a:prstGeom>
          <a:solidFill>
            <a:schemeClr val="accent1">
              <a:lumMod val="20000"/>
              <a:lumOff val="8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7" name="円/楕円 36"/>
          <p:cNvSpPr/>
          <p:nvPr userDrawn="1"/>
        </p:nvSpPr>
        <p:spPr>
          <a:xfrm>
            <a:off x="8120711" y="1395630"/>
            <a:ext cx="2025225" cy="2025225"/>
          </a:xfrm>
          <a:prstGeom prst="ellipse">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8" name="円/楕円 37"/>
          <p:cNvSpPr/>
          <p:nvPr userDrawn="1"/>
        </p:nvSpPr>
        <p:spPr>
          <a:xfrm>
            <a:off x="10853396" y="2880795"/>
            <a:ext cx="2025225" cy="2025225"/>
          </a:xfrm>
          <a:prstGeom prst="ellipse">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9" name="円/楕円 38"/>
          <p:cNvSpPr/>
          <p:nvPr userDrawn="1"/>
        </p:nvSpPr>
        <p:spPr>
          <a:xfrm>
            <a:off x="10853396" y="6031145"/>
            <a:ext cx="2025225" cy="2025225"/>
          </a:xfrm>
          <a:prstGeom prst="ellipse">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0" name="円/楕円 39"/>
          <p:cNvSpPr/>
          <p:nvPr userDrawn="1"/>
        </p:nvSpPr>
        <p:spPr>
          <a:xfrm>
            <a:off x="8120711" y="7561315"/>
            <a:ext cx="2025225" cy="2025225"/>
          </a:xfrm>
          <a:prstGeom prst="ellipse">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1" name="円/楕円 40"/>
          <p:cNvSpPr/>
          <p:nvPr userDrawn="1"/>
        </p:nvSpPr>
        <p:spPr>
          <a:xfrm>
            <a:off x="5368565" y="6031145"/>
            <a:ext cx="2025225" cy="2025225"/>
          </a:xfrm>
          <a:prstGeom prst="ellipse">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2" name="円/楕円 41"/>
          <p:cNvSpPr/>
          <p:nvPr userDrawn="1"/>
        </p:nvSpPr>
        <p:spPr>
          <a:xfrm>
            <a:off x="5368565" y="2872462"/>
            <a:ext cx="2025225" cy="2025225"/>
          </a:xfrm>
          <a:prstGeom prst="ellipse">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3" name="テキスト プレースホルダー 11"/>
          <p:cNvSpPr>
            <a:spLocks noGrp="1"/>
          </p:cNvSpPr>
          <p:nvPr>
            <p:ph type="body" sz="quarter" idx="21" hasCustomPrompt="1"/>
          </p:nvPr>
        </p:nvSpPr>
        <p:spPr>
          <a:xfrm>
            <a:off x="6982966" y="4950496"/>
            <a:ext cx="4275475" cy="990111"/>
          </a:xfrm>
        </p:spPr>
        <p:txBody>
          <a:bodyPr anchor="ctr">
            <a:noAutofit/>
          </a:bodyPr>
          <a:lstStyle>
            <a:lvl1pPr algn="ctr">
              <a:lnSpc>
                <a:spcPct val="100000"/>
              </a:lnSpc>
              <a:spcBef>
                <a:spcPts val="0"/>
              </a:spcBef>
              <a:defRPr sz="3600" spc="300" baseline="0">
                <a:solidFill>
                  <a:schemeClr val="accent1"/>
                </a:solidFill>
                <a:latin typeface="+mj-lt"/>
              </a:defRPr>
            </a:lvl1pPr>
          </a:lstStyle>
          <a:p>
            <a:pPr lvl="0"/>
            <a:r>
              <a:rPr lang="en-US" altLang="ja-JP"/>
              <a:t>TEXT HERE</a:t>
            </a:r>
            <a:endParaRPr lang="en-US"/>
          </a:p>
        </p:txBody>
      </p:sp>
      <p:sp>
        <p:nvSpPr>
          <p:cNvPr id="44" name="テキスト プレースホルダー 11"/>
          <p:cNvSpPr>
            <a:spLocks noGrp="1"/>
          </p:cNvSpPr>
          <p:nvPr>
            <p:ph type="body" sz="quarter" idx="22" hasCustomPrompt="1"/>
          </p:nvPr>
        </p:nvSpPr>
        <p:spPr>
          <a:xfrm>
            <a:off x="5485100" y="3405437"/>
            <a:ext cx="1800201" cy="990111"/>
          </a:xfrm>
        </p:spPr>
        <p:txBody>
          <a:bodyPr anchor="ctr">
            <a:noAutofit/>
          </a:bodyPr>
          <a:lstStyle>
            <a:lvl1pPr algn="ctr">
              <a:lnSpc>
                <a:spcPct val="100000"/>
              </a:lnSpc>
              <a:spcBef>
                <a:spcPts val="0"/>
              </a:spcBef>
              <a:defRPr sz="2400" spc="0" baseline="0">
                <a:solidFill>
                  <a:schemeClr val="bg1"/>
                </a:solidFill>
                <a:latin typeface="+mj-lt"/>
              </a:defRPr>
            </a:lvl1pPr>
          </a:lstStyle>
          <a:p>
            <a:pPr lvl="0"/>
            <a:r>
              <a:rPr lang="en-US" altLang="ja-JP"/>
              <a:t>TEXT HERE</a:t>
            </a:r>
            <a:endParaRPr lang="en-US"/>
          </a:p>
        </p:txBody>
      </p:sp>
      <p:sp>
        <p:nvSpPr>
          <p:cNvPr id="45" name="テキスト プレースホルダー 11"/>
          <p:cNvSpPr>
            <a:spLocks noGrp="1"/>
          </p:cNvSpPr>
          <p:nvPr>
            <p:ph type="body" sz="quarter" idx="23" hasCustomPrompt="1"/>
          </p:nvPr>
        </p:nvSpPr>
        <p:spPr>
          <a:xfrm>
            <a:off x="8216912" y="1882351"/>
            <a:ext cx="1800201" cy="990111"/>
          </a:xfrm>
        </p:spPr>
        <p:txBody>
          <a:bodyPr anchor="ctr">
            <a:noAutofit/>
          </a:bodyPr>
          <a:lstStyle>
            <a:lvl1pPr algn="ctr">
              <a:lnSpc>
                <a:spcPct val="100000"/>
              </a:lnSpc>
              <a:spcBef>
                <a:spcPts val="0"/>
              </a:spcBef>
              <a:defRPr sz="2400" spc="0" baseline="0">
                <a:solidFill>
                  <a:schemeClr val="bg1"/>
                </a:solidFill>
                <a:latin typeface="+mj-lt"/>
              </a:defRPr>
            </a:lvl1pPr>
          </a:lstStyle>
          <a:p>
            <a:pPr lvl="0"/>
            <a:r>
              <a:rPr lang="en-US" altLang="ja-JP"/>
              <a:t>TEXT HERE</a:t>
            </a:r>
            <a:endParaRPr lang="en-US"/>
          </a:p>
        </p:txBody>
      </p:sp>
      <p:sp>
        <p:nvSpPr>
          <p:cNvPr id="46" name="テキスト プレースホルダー 11"/>
          <p:cNvSpPr>
            <a:spLocks noGrp="1"/>
          </p:cNvSpPr>
          <p:nvPr>
            <p:ph type="body" sz="quarter" idx="24" hasCustomPrompt="1"/>
          </p:nvPr>
        </p:nvSpPr>
        <p:spPr>
          <a:xfrm>
            <a:off x="10953207" y="3405437"/>
            <a:ext cx="1800201" cy="990111"/>
          </a:xfrm>
        </p:spPr>
        <p:txBody>
          <a:bodyPr anchor="ctr">
            <a:noAutofit/>
          </a:bodyPr>
          <a:lstStyle>
            <a:lvl1pPr algn="ctr">
              <a:lnSpc>
                <a:spcPct val="100000"/>
              </a:lnSpc>
              <a:spcBef>
                <a:spcPts val="0"/>
              </a:spcBef>
              <a:defRPr sz="2400" spc="0" baseline="0">
                <a:solidFill>
                  <a:schemeClr val="bg1"/>
                </a:solidFill>
                <a:latin typeface="+mj-lt"/>
              </a:defRPr>
            </a:lvl1pPr>
          </a:lstStyle>
          <a:p>
            <a:pPr lvl="0"/>
            <a:r>
              <a:rPr lang="en-US" altLang="ja-JP"/>
              <a:t>TEXT HERE</a:t>
            </a:r>
            <a:endParaRPr lang="en-US"/>
          </a:p>
        </p:txBody>
      </p:sp>
      <p:sp>
        <p:nvSpPr>
          <p:cNvPr id="49" name="テキスト プレースホルダー 11"/>
          <p:cNvSpPr>
            <a:spLocks noGrp="1"/>
          </p:cNvSpPr>
          <p:nvPr>
            <p:ph type="body" sz="quarter" idx="25" hasCustomPrompt="1"/>
          </p:nvPr>
        </p:nvSpPr>
        <p:spPr>
          <a:xfrm>
            <a:off x="5468377" y="6548701"/>
            <a:ext cx="1800201" cy="990111"/>
          </a:xfrm>
        </p:spPr>
        <p:txBody>
          <a:bodyPr anchor="ctr">
            <a:noAutofit/>
          </a:bodyPr>
          <a:lstStyle>
            <a:lvl1pPr algn="ctr">
              <a:lnSpc>
                <a:spcPct val="100000"/>
              </a:lnSpc>
              <a:spcBef>
                <a:spcPts val="0"/>
              </a:spcBef>
              <a:defRPr sz="2400" spc="0" baseline="0">
                <a:solidFill>
                  <a:schemeClr val="bg1"/>
                </a:solidFill>
                <a:latin typeface="+mj-lt"/>
              </a:defRPr>
            </a:lvl1pPr>
          </a:lstStyle>
          <a:p>
            <a:pPr lvl="0"/>
            <a:r>
              <a:rPr lang="en-US" altLang="ja-JP"/>
              <a:t>TEXT HERE</a:t>
            </a:r>
            <a:endParaRPr lang="en-US"/>
          </a:p>
        </p:txBody>
      </p:sp>
      <p:sp>
        <p:nvSpPr>
          <p:cNvPr id="50" name="テキスト プレースホルダー 11"/>
          <p:cNvSpPr>
            <a:spLocks noGrp="1"/>
          </p:cNvSpPr>
          <p:nvPr>
            <p:ph type="body" sz="quarter" idx="26" hasCustomPrompt="1"/>
          </p:nvPr>
        </p:nvSpPr>
        <p:spPr>
          <a:xfrm>
            <a:off x="10936484" y="6548701"/>
            <a:ext cx="1800201" cy="990111"/>
          </a:xfrm>
        </p:spPr>
        <p:txBody>
          <a:bodyPr anchor="ctr">
            <a:noAutofit/>
          </a:bodyPr>
          <a:lstStyle>
            <a:lvl1pPr algn="ctr">
              <a:lnSpc>
                <a:spcPct val="100000"/>
              </a:lnSpc>
              <a:spcBef>
                <a:spcPts val="0"/>
              </a:spcBef>
              <a:defRPr sz="2400" spc="0" baseline="0">
                <a:solidFill>
                  <a:schemeClr val="bg1"/>
                </a:solidFill>
                <a:latin typeface="+mj-lt"/>
              </a:defRPr>
            </a:lvl1pPr>
          </a:lstStyle>
          <a:p>
            <a:pPr lvl="0"/>
            <a:r>
              <a:rPr lang="en-US" altLang="ja-JP"/>
              <a:t>TEXT HERE</a:t>
            </a:r>
            <a:endParaRPr lang="en-US"/>
          </a:p>
        </p:txBody>
      </p:sp>
      <p:sp>
        <p:nvSpPr>
          <p:cNvPr id="51" name="テキスト プレースホルダー 11"/>
          <p:cNvSpPr>
            <a:spLocks noGrp="1"/>
          </p:cNvSpPr>
          <p:nvPr>
            <p:ph type="body" sz="quarter" idx="27" hasCustomPrompt="1"/>
          </p:nvPr>
        </p:nvSpPr>
        <p:spPr>
          <a:xfrm>
            <a:off x="8216912" y="8078871"/>
            <a:ext cx="1800201" cy="990111"/>
          </a:xfrm>
        </p:spPr>
        <p:txBody>
          <a:bodyPr anchor="ctr">
            <a:noAutofit/>
          </a:bodyPr>
          <a:lstStyle>
            <a:lvl1pPr algn="ctr">
              <a:lnSpc>
                <a:spcPct val="100000"/>
              </a:lnSpc>
              <a:spcBef>
                <a:spcPts val="0"/>
              </a:spcBef>
              <a:defRPr sz="2400" spc="0" baseline="0">
                <a:solidFill>
                  <a:schemeClr val="bg1"/>
                </a:solidFill>
                <a:latin typeface="+mj-lt"/>
              </a:defRPr>
            </a:lvl1pPr>
          </a:lstStyle>
          <a:p>
            <a:pPr lvl="0"/>
            <a:r>
              <a:rPr lang="en-US" altLang="ja-JP"/>
              <a:t>TEXT HERE</a:t>
            </a:r>
            <a:endParaRPr lang="en-US"/>
          </a:p>
        </p:txBody>
      </p:sp>
      <p:sp>
        <p:nvSpPr>
          <p:cNvPr id="52" name="円弧 51"/>
          <p:cNvSpPr/>
          <p:nvPr userDrawn="1"/>
        </p:nvSpPr>
        <p:spPr>
          <a:xfrm rot="2700000">
            <a:off x="7976000" y="1249736"/>
            <a:ext cx="2320588" cy="2320588"/>
          </a:xfrm>
          <a:prstGeom prst="arc">
            <a:avLst>
              <a:gd name="adj1" fmla="val 16200000"/>
              <a:gd name="adj2" fmla="val 20055362"/>
            </a:avLst>
          </a:prstGeom>
          <a:ln>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54" name="直線コネクタ 53"/>
          <p:cNvCxnSpPr>
            <a:stCxn id="52" idx="0"/>
          </p:cNvCxnSpPr>
          <p:nvPr userDrawn="1"/>
        </p:nvCxnSpPr>
        <p:spPr>
          <a:xfrm>
            <a:off x="9956746" y="1589578"/>
            <a:ext cx="5651554" cy="0"/>
          </a:xfrm>
          <a:prstGeom prst="line">
            <a:avLst/>
          </a:prstGeom>
          <a:ln w="12700">
            <a:prstDash val="dash"/>
            <a:tailEnd type="oval" w="lg" len="lg"/>
          </a:ln>
        </p:spPr>
        <p:style>
          <a:lnRef idx="1">
            <a:schemeClr val="accent1"/>
          </a:lnRef>
          <a:fillRef idx="0">
            <a:schemeClr val="accent1"/>
          </a:fillRef>
          <a:effectRef idx="0">
            <a:schemeClr val="accent1"/>
          </a:effectRef>
          <a:fontRef idx="minor">
            <a:schemeClr val="tx1"/>
          </a:fontRef>
        </p:style>
      </p:cxnSp>
      <p:sp>
        <p:nvSpPr>
          <p:cNvPr id="60" name="円弧 59"/>
          <p:cNvSpPr/>
          <p:nvPr userDrawn="1"/>
        </p:nvSpPr>
        <p:spPr>
          <a:xfrm rot="2700000">
            <a:off x="10706500" y="2712080"/>
            <a:ext cx="2320588" cy="2320588"/>
          </a:xfrm>
          <a:prstGeom prst="arc">
            <a:avLst>
              <a:gd name="adj1" fmla="val 16200000"/>
              <a:gd name="adj2" fmla="val 20055362"/>
            </a:avLst>
          </a:prstGeom>
          <a:ln>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61" name="直線コネクタ 60"/>
          <p:cNvCxnSpPr>
            <a:stCxn id="60" idx="0"/>
          </p:cNvCxnSpPr>
          <p:nvPr userDrawn="1"/>
        </p:nvCxnSpPr>
        <p:spPr>
          <a:xfrm>
            <a:off x="12687246" y="3051922"/>
            <a:ext cx="5003854" cy="0"/>
          </a:xfrm>
          <a:prstGeom prst="line">
            <a:avLst/>
          </a:prstGeom>
          <a:ln w="12700">
            <a:prstDash val="dash"/>
            <a:tailEnd type="oval" w="lg" len="lg"/>
          </a:ln>
        </p:spPr>
        <p:style>
          <a:lnRef idx="1">
            <a:schemeClr val="accent1"/>
          </a:lnRef>
          <a:fillRef idx="0">
            <a:schemeClr val="accent1"/>
          </a:fillRef>
          <a:effectRef idx="0">
            <a:schemeClr val="accent1"/>
          </a:effectRef>
          <a:fontRef idx="minor">
            <a:schemeClr val="tx1"/>
          </a:fontRef>
        </p:style>
      </p:cxnSp>
      <p:sp>
        <p:nvSpPr>
          <p:cNvPr id="63" name="円弧 62"/>
          <p:cNvSpPr/>
          <p:nvPr userDrawn="1"/>
        </p:nvSpPr>
        <p:spPr>
          <a:xfrm rot="2700000">
            <a:off x="10706500" y="5870763"/>
            <a:ext cx="2320588" cy="2320588"/>
          </a:xfrm>
          <a:prstGeom prst="arc">
            <a:avLst>
              <a:gd name="adj1" fmla="val 16200000"/>
              <a:gd name="adj2" fmla="val 20055362"/>
            </a:avLst>
          </a:prstGeom>
          <a:ln>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64" name="直線コネクタ 63"/>
          <p:cNvCxnSpPr/>
          <p:nvPr userDrawn="1"/>
        </p:nvCxnSpPr>
        <p:spPr>
          <a:xfrm>
            <a:off x="12687246" y="6210605"/>
            <a:ext cx="5003854" cy="0"/>
          </a:xfrm>
          <a:prstGeom prst="line">
            <a:avLst/>
          </a:prstGeom>
          <a:ln w="12700">
            <a:prstDash val="dash"/>
            <a:tailEnd type="oval" w="lg" len="lg"/>
          </a:ln>
        </p:spPr>
        <p:style>
          <a:lnRef idx="1">
            <a:schemeClr val="accent1"/>
          </a:lnRef>
          <a:fillRef idx="0">
            <a:schemeClr val="accent1"/>
          </a:fillRef>
          <a:effectRef idx="0">
            <a:schemeClr val="accent1"/>
          </a:effectRef>
          <a:fontRef idx="minor">
            <a:schemeClr val="tx1"/>
          </a:fontRef>
        </p:style>
      </p:cxnSp>
      <p:sp>
        <p:nvSpPr>
          <p:cNvPr id="70" name="円弧 69"/>
          <p:cNvSpPr/>
          <p:nvPr userDrawn="1"/>
        </p:nvSpPr>
        <p:spPr>
          <a:xfrm rot="18900000" flipH="1">
            <a:off x="5212902" y="2712080"/>
            <a:ext cx="2320588" cy="2320588"/>
          </a:xfrm>
          <a:prstGeom prst="arc">
            <a:avLst>
              <a:gd name="adj1" fmla="val 16200000"/>
              <a:gd name="adj2" fmla="val 20055362"/>
            </a:avLst>
          </a:prstGeom>
          <a:ln>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71" name="直線コネクタ 70"/>
          <p:cNvCxnSpPr>
            <a:stCxn id="70" idx="0"/>
          </p:cNvCxnSpPr>
          <p:nvPr userDrawn="1"/>
        </p:nvCxnSpPr>
        <p:spPr>
          <a:xfrm flipH="1">
            <a:off x="520700" y="3051922"/>
            <a:ext cx="5032044" cy="0"/>
          </a:xfrm>
          <a:prstGeom prst="line">
            <a:avLst/>
          </a:prstGeom>
          <a:ln w="12700">
            <a:prstDash val="dash"/>
            <a:tailEnd type="oval" w="lg" len="lg"/>
          </a:ln>
        </p:spPr>
        <p:style>
          <a:lnRef idx="1">
            <a:schemeClr val="accent1"/>
          </a:lnRef>
          <a:fillRef idx="0">
            <a:schemeClr val="accent1"/>
          </a:fillRef>
          <a:effectRef idx="0">
            <a:schemeClr val="accent1"/>
          </a:effectRef>
          <a:fontRef idx="minor">
            <a:schemeClr val="tx1"/>
          </a:fontRef>
        </p:style>
      </p:cxnSp>
      <p:sp>
        <p:nvSpPr>
          <p:cNvPr id="77" name="円弧 76"/>
          <p:cNvSpPr/>
          <p:nvPr userDrawn="1"/>
        </p:nvSpPr>
        <p:spPr>
          <a:xfrm rot="18900000" flipH="1">
            <a:off x="5212902" y="5870763"/>
            <a:ext cx="2320588" cy="2320588"/>
          </a:xfrm>
          <a:prstGeom prst="arc">
            <a:avLst>
              <a:gd name="adj1" fmla="val 16200000"/>
              <a:gd name="adj2" fmla="val 20055362"/>
            </a:avLst>
          </a:prstGeom>
          <a:ln>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78" name="直線コネクタ 77"/>
          <p:cNvCxnSpPr>
            <a:stCxn id="77" idx="0"/>
          </p:cNvCxnSpPr>
          <p:nvPr userDrawn="1"/>
        </p:nvCxnSpPr>
        <p:spPr>
          <a:xfrm flipH="1">
            <a:off x="520700" y="6210605"/>
            <a:ext cx="5032044" cy="0"/>
          </a:xfrm>
          <a:prstGeom prst="line">
            <a:avLst/>
          </a:prstGeom>
          <a:ln w="12700">
            <a:prstDash val="dash"/>
            <a:tailEnd type="oval" w="lg" len="lg"/>
          </a:ln>
        </p:spPr>
        <p:style>
          <a:lnRef idx="1">
            <a:schemeClr val="accent1"/>
          </a:lnRef>
          <a:fillRef idx="0">
            <a:schemeClr val="accent1"/>
          </a:fillRef>
          <a:effectRef idx="0">
            <a:schemeClr val="accent1"/>
          </a:effectRef>
          <a:fontRef idx="minor">
            <a:schemeClr val="tx1"/>
          </a:fontRef>
        </p:style>
      </p:cxnSp>
      <p:sp>
        <p:nvSpPr>
          <p:cNvPr id="80" name="円弧 79"/>
          <p:cNvSpPr/>
          <p:nvPr userDrawn="1"/>
        </p:nvSpPr>
        <p:spPr>
          <a:xfrm rot="2700000" flipH="1" flipV="1">
            <a:off x="7943402" y="7426333"/>
            <a:ext cx="2320588" cy="2320588"/>
          </a:xfrm>
          <a:prstGeom prst="arc">
            <a:avLst>
              <a:gd name="adj1" fmla="val 16200000"/>
              <a:gd name="adj2" fmla="val 20055362"/>
            </a:avLst>
          </a:prstGeom>
          <a:ln>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81" name="直線コネクタ 80"/>
          <p:cNvCxnSpPr>
            <a:stCxn id="80" idx="0"/>
          </p:cNvCxnSpPr>
          <p:nvPr userDrawn="1"/>
        </p:nvCxnSpPr>
        <p:spPr>
          <a:xfrm flipH="1">
            <a:off x="2476500" y="9407079"/>
            <a:ext cx="5806744" cy="0"/>
          </a:xfrm>
          <a:prstGeom prst="line">
            <a:avLst/>
          </a:prstGeom>
          <a:ln w="12700">
            <a:prstDash val="dash"/>
            <a:tailEnd type="oval" w="lg" len="lg"/>
          </a:ln>
        </p:spPr>
        <p:style>
          <a:lnRef idx="1">
            <a:schemeClr val="accent1"/>
          </a:lnRef>
          <a:fillRef idx="0">
            <a:schemeClr val="accent1"/>
          </a:fillRef>
          <a:effectRef idx="0">
            <a:schemeClr val="accent1"/>
          </a:effectRef>
          <a:fontRef idx="minor">
            <a:schemeClr val="tx1"/>
          </a:fontRef>
        </p:style>
      </p:cxnSp>
      <p:sp>
        <p:nvSpPr>
          <p:cNvPr id="82" name="テキスト プレースホルダー 11"/>
          <p:cNvSpPr>
            <a:spLocks noGrp="1"/>
          </p:cNvSpPr>
          <p:nvPr userDrawn="1">
            <p:ph type="body" sz="quarter" idx="28" hasCustomPrompt="1"/>
          </p:nvPr>
        </p:nvSpPr>
        <p:spPr>
          <a:xfrm>
            <a:off x="10405071" y="1702393"/>
            <a:ext cx="5203230" cy="847338"/>
          </a:xfrm>
        </p:spPr>
        <p:txBody>
          <a:bodyPr anchor="t">
            <a:noAutofit/>
          </a:bodyPr>
          <a:lstStyle>
            <a:lvl1pPr algn="l">
              <a:lnSpc>
                <a:spcPct val="120000"/>
              </a:lnSpc>
              <a:defRPr sz="1600">
                <a:solidFill>
                  <a:schemeClr val="tx1"/>
                </a:solidFill>
                <a:latin typeface="+mn-lt"/>
              </a:defRPr>
            </a:lvl1pPr>
          </a:lstStyle>
          <a:p>
            <a:pPr lvl="0"/>
            <a:r>
              <a:rPr lang="en-US" altLang="ja-JP"/>
              <a:t>Text Here</a:t>
            </a:r>
            <a:endParaRPr lang="en-US"/>
          </a:p>
        </p:txBody>
      </p:sp>
      <p:sp>
        <p:nvSpPr>
          <p:cNvPr id="90" name="テキスト プレースホルダー 11"/>
          <p:cNvSpPr>
            <a:spLocks noGrp="1"/>
          </p:cNvSpPr>
          <p:nvPr userDrawn="1">
            <p:ph type="body" sz="quarter" idx="29" hasCustomPrompt="1"/>
          </p:nvPr>
        </p:nvSpPr>
        <p:spPr>
          <a:xfrm>
            <a:off x="13095883" y="3203596"/>
            <a:ext cx="4595217" cy="1381104"/>
          </a:xfrm>
        </p:spPr>
        <p:txBody>
          <a:bodyPr anchor="t">
            <a:noAutofit/>
          </a:bodyPr>
          <a:lstStyle>
            <a:lvl1pPr algn="l">
              <a:lnSpc>
                <a:spcPct val="120000"/>
              </a:lnSpc>
              <a:defRPr sz="1600">
                <a:solidFill>
                  <a:schemeClr val="tx1"/>
                </a:solidFill>
                <a:latin typeface="+mn-lt"/>
              </a:defRPr>
            </a:lvl1pPr>
          </a:lstStyle>
          <a:p>
            <a:pPr lvl="0"/>
            <a:r>
              <a:rPr lang="en-US" altLang="ja-JP"/>
              <a:t>Text Here</a:t>
            </a:r>
            <a:endParaRPr lang="en-US"/>
          </a:p>
        </p:txBody>
      </p:sp>
      <p:sp>
        <p:nvSpPr>
          <p:cNvPr id="91" name="テキスト プレースホルダー 11"/>
          <p:cNvSpPr>
            <a:spLocks noGrp="1"/>
          </p:cNvSpPr>
          <p:nvPr userDrawn="1">
            <p:ph type="body" sz="quarter" idx="30" hasCustomPrompt="1"/>
          </p:nvPr>
        </p:nvSpPr>
        <p:spPr>
          <a:xfrm>
            <a:off x="13108583" y="6340505"/>
            <a:ext cx="4595217" cy="1381104"/>
          </a:xfrm>
        </p:spPr>
        <p:txBody>
          <a:bodyPr anchor="t">
            <a:noAutofit/>
          </a:bodyPr>
          <a:lstStyle>
            <a:lvl1pPr algn="l">
              <a:lnSpc>
                <a:spcPct val="120000"/>
              </a:lnSpc>
              <a:defRPr sz="1600">
                <a:solidFill>
                  <a:schemeClr val="tx1"/>
                </a:solidFill>
                <a:latin typeface="+mn-lt"/>
              </a:defRPr>
            </a:lvl1pPr>
          </a:lstStyle>
          <a:p>
            <a:pPr lvl="0"/>
            <a:r>
              <a:rPr lang="en-US" altLang="ja-JP"/>
              <a:t>Text Here</a:t>
            </a:r>
            <a:endParaRPr lang="en-US"/>
          </a:p>
        </p:txBody>
      </p:sp>
      <p:sp>
        <p:nvSpPr>
          <p:cNvPr id="92" name="テキスト プレースホルダー 11"/>
          <p:cNvSpPr>
            <a:spLocks noGrp="1"/>
          </p:cNvSpPr>
          <p:nvPr userDrawn="1">
            <p:ph type="body" sz="quarter" idx="31" hasCustomPrompt="1"/>
          </p:nvPr>
        </p:nvSpPr>
        <p:spPr>
          <a:xfrm>
            <a:off x="496391" y="3202855"/>
            <a:ext cx="4595217" cy="1381104"/>
          </a:xfrm>
        </p:spPr>
        <p:txBody>
          <a:bodyPr anchor="t">
            <a:noAutofit/>
          </a:bodyPr>
          <a:lstStyle>
            <a:lvl1pPr algn="l">
              <a:lnSpc>
                <a:spcPct val="120000"/>
              </a:lnSpc>
              <a:defRPr sz="1600">
                <a:solidFill>
                  <a:schemeClr val="tx1"/>
                </a:solidFill>
                <a:latin typeface="+mn-lt"/>
              </a:defRPr>
            </a:lvl1pPr>
          </a:lstStyle>
          <a:p>
            <a:pPr lvl="0"/>
            <a:r>
              <a:rPr lang="en-US" altLang="ja-JP"/>
              <a:t>Text Here</a:t>
            </a:r>
            <a:endParaRPr lang="en-US"/>
          </a:p>
        </p:txBody>
      </p:sp>
      <p:sp>
        <p:nvSpPr>
          <p:cNvPr id="95" name="テキスト プレースホルダー 11"/>
          <p:cNvSpPr>
            <a:spLocks noGrp="1"/>
          </p:cNvSpPr>
          <p:nvPr userDrawn="1">
            <p:ph type="body" sz="quarter" idx="32" hasCustomPrompt="1"/>
          </p:nvPr>
        </p:nvSpPr>
        <p:spPr>
          <a:xfrm>
            <a:off x="520700" y="6353205"/>
            <a:ext cx="4595217" cy="1381104"/>
          </a:xfrm>
        </p:spPr>
        <p:txBody>
          <a:bodyPr anchor="t">
            <a:noAutofit/>
          </a:bodyPr>
          <a:lstStyle>
            <a:lvl1pPr algn="l">
              <a:lnSpc>
                <a:spcPct val="120000"/>
              </a:lnSpc>
              <a:defRPr sz="1600">
                <a:solidFill>
                  <a:schemeClr val="tx1"/>
                </a:solidFill>
                <a:latin typeface="+mn-lt"/>
              </a:defRPr>
            </a:lvl1pPr>
          </a:lstStyle>
          <a:p>
            <a:pPr lvl="0"/>
            <a:r>
              <a:rPr lang="en-US" altLang="ja-JP"/>
              <a:t>Text Here</a:t>
            </a:r>
            <a:endParaRPr lang="en-US"/>
          </a:p>
        </p:txBody>
      </p:sp>
      <p:sp>
        <p:nvSpPr>
          <p:cNvPr id="96" name="テキスト プレースホルダー 11"/>
          <p:cNvSpPr>
            <a:spLocks noGrp="1"/>
          </p:cNvSpPr>
          <p:nvPr userDrawn="1">
            <p:ph type="body" sz="quarter" idx="33" hasCustomPrompt="1"/>
          </p:nvPr>
        </p:nvSpPr>
        <p:spPr>
          <a:xfrm>
            <a:off x="2619971" y="8433393"/>
            <a:ext cx="5203230" cy="847338"/>
          </a:xfrm>
        </p:spPr>
        <p:txBody>
          <a:bodyPr anchor="b">
            <a:noAutofit/>
          </a:bodyPr>
          <a:lstStyle>
            <a:lvl1pPr algn="l">
              <a:lnSpc>
                <a:spcPct val="120000"/>
              </a:lnSpc>
              <a:defRPr sz="1600">
                <a:solidFill>
                  <a:schemeClr val="tx1"/>
                </a:solidFill>
                <a:latin typeface="+mn-lt"/>
              </a:defRPr>
            </a:lvl1pPr>
          </a:lstStyle>
          <a:p>
            <a:pPr lvl="0"/>
            <a:r>
              <a:rPr lang="en-US" altLang="ja-JP"/>
              <a:t>Text Here</a:t>
            </a:r>
            <a:endParaRPr lang="en-US"/>
          </a:p>
        </p:txBody>
      </p:sp>
      <p:sp>
        <p:nvSpPr>
          <p:cNvPr id="98" name="テキスト プレースホルダー 11"/>
          <p:cNvSpPr>
            <a:spLocks noGrp="1"/>
          </p:cNvSpPr>
          <p:nvPr userDrawn="1">
            <p:ph type="body" sz="quarter" idx="15" hasCustomPrompt="1"/>
          </p:nvPr>
        </p:nvSpPr>
        <p:spPr>
          <a:xfrm>
            <a:off x="457200" y="353667"/>
            <a:ext cx="6769100" cy="1983133"/>
          </a:xfrm>
        </p:spPr>
        <p:txBody>
          <a:bodyPr anchor="b">
            <a:noAutofit/>
          </a:bodyPr>
          <a:lstStyle>
            <a:lvl1pPr algn="l">
              <a:lnSpc>
                <a:spcPct val="100000"/>
              </a:lnSpc>
              <a:spcBef>
                <a:spcPts val="0"/>
              </a:spcBef>
              <a:defRPr sz="5400" spc="600" baseline="0">
                <a:solidFill>
                  <a:schemeClr val="accent1"/>
                </a:solidFill>
                <a:latin typeface="+mj-lt"/>
              </a:defRPr>
            </a:lvl1pPr>
          </a:lstStyle>
          <a:p>
            <a:pPr lvl="0"/>
            <a:r>
              <a:rPr lang="en-US" altLang="ja-JP"/>
              <a:t>TEXT HERE</a:t>
            </a:r>
            <a:endParaRPr lang="en-US"/>
          </a:p>
        </p:txBody>
      </p:sp>
      <p:cxnSp>
        <p:nvCxnSpPr>
          <p:cNvPr id="47" name="直線コネクタ 46"/>
          <p:cNvCxnSpPr/>
          <p:nvPr userDrawn="1"/>
        </p:nvCxnSpPr>
        <p:spPr>
          <a:xfrm flipH="1">
            <a:off x="-793" y="2372533"/>
            <a:ext cx="7463585" cy="0"/>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800973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2_ユーザー設定レイアウト">
    <p:spTree>
      <p:nvGrpSpPr>
        <p:cNvPr id="1" name=""/>
        <p:cNvGrpSpPr/>
        <p:nvPr/>
      </p:nvGrpSpPr>
      <p:grpSpPr>
        <a:xfrm>
          <a:off x="0" y="0"/>
          <a:ext cx="0" cy="0"/>
          <a:chOff x="0" y="0"/>
          <a:chExt cx="0" cy="0"/>
        </a:xfrm>
      </p:grpSpPr>
      <p:sp>
        <p:nvSpPr>
          <p:cNvPr id="5" name="図プレースホルダー 5"/>
          <p:cNvSpPr>
            <a:spLocks noGrp="1"/>
          </p:cNvSpPr>
          <p:nvPr>
            <p:ph type="pic" sz="quarter" idx="12" hasCustomPrompt="1"/>
          </p:nvPr>
        </p:nvSpPr>
        <p:spPr>
          <a:xfrm>
            <a:off x="0" y="0"/>
            <a:ext cx="4572000" cy="3299254"/>
          </a:xfrm>
        </p:spPr>
        <p:txBody>
          <a:bodyPr/>
          <a:lstStyle>
            <a:lvl1pPr>
              <a:defRPr/>
            </a:lvl1pPr>
          </a:lstStyle>
          <a:p>
            <a:r>
              <a:rPr kumimoji="1" lang="en-US" altLang="ja-JP"/>
              <a:t>Add an image</a:t>
            </a:r>
            <a:endParaRPr kumimoji="1" lang="ja-JP" altLang="en-US"/>
          </a:p>
        </p:txBody>
      </p:sp>
      <p:sp>
        <p:nvSpPr>
          <p:cNvPr id="3" name="フッター プレースホルダー 2"/>
          <p:cNvSpPr>
            <a:spLocks noGrp="1"/>
          </p:cNvSpPr>
          <p:nvPr>
            <p:ph type="ftr" sz="quarter" idx="10"/>
          </p:nvPr>
        </p:nvSpPr>
        <p:spPr>
          <a:xfrm>
            <a:off x="9413236" y="9591367"/>
            <a:ext cx="7776864" cy="547688"/>
          </a:xfrm>
          <a:prstGeom prst="rect">
            <a:avLst/>
          </a:prstGeom>
        </p:spPr>
        <p:txBody>
          <a:bodyPr/>
          <a:lstStyle/>
          <a:p>
            <a:r>
              <a:rPr lang="en-US"/>
              <a:t>The Power of PowerPoint | thepopp.com</a:t>
            </a:r>
          </a:p>
        </p:txBody>
      </p:sp>
      <p:sp>
        <p:nvSpPr>
          <p:cNvPr id="4" name="スライド番号プレースホルダー 3"/>
          <p:cNvSpPr>
            <a:spLocks noGrp="1"/>
          </p:cNvSpPr>
          <p:nvPr>
            <p:ph type="sldNum" sz="quarter" idx="11"/>
          </p:nvPr>
        </p:nvSpPr>
        <p:spPr/>
        <p:txBody>
          <a:bodyPr/>
          <a:lstStyle/>
          <a:p>
            <a:fld id="{387164BF-D67A-46C0-81D2-5BAF67C00C80}" type="slidenum">
              <a:rPr lang="en-US" smtClean="0"/>
              <a:pPr/>
              <a:t>‹#›</a:t>
            </a:fld>
            <a:endParaRPr lang="en-US"/>
          </a:p>
        </p:txBody>
      </p:sp>
      <p:sp>
        <p:nvSpPr>
          <p:cNvPr id="6" name="図プレースホルダー 5"/>
          <p:cNvSpPr>
            <a:spLocks noGrp="1"/>
          </p:cNvSpPr>
          <p:nvPr>
            <p:ph type="pic" sz="quarter" idx="13" hasCustomPrompt="1"/>
          </p:nvPr>
        </p:nvSpPr>
        <p:spPr>
          <a:xfrm>
            <a:off x="4570413" y="0"/>
            <a:ext cx="4572000" cy="3299254"/>
          </a:xfrm>
        </p:spPr>
        <p:txBody>
          <a:bodyPr/>
          <a:lstStyle>
            <a:lvl1pPr>
              <a:defRPr/>
            </a:lvl1pPr>
          </a:lstStyle>
          <a:p>
            <a:r>
              <a:rPr kumimoji="1" lang="en-US" altLang="ja-JP"/>
              <a:t>Add an image</a:t>
            </a:r>
            <a:endParaRPr kumimoji="1" lang="ja-JP" altLang="en-US"/>
          </a:p>
        </p:txBody>
      </p:sp>
      <p:sp>
        <p:nvSpPr>
          <p:cNvPr id="7" name="図プレースホルダー 5"/>
          <p:cNvSpPr>
            <a:spLocks noGrp="1"/>
          </p:cNvSpPr>
          <p:nvPr>
            <p:ph type="pic" sz="quarter" idx="14" hasCustomPrompt="1"/>
          </p:nvPr>
        </p:nvSpPr>
        <p:spPr>
          <a:xfrm>
            <a:off x="9144000" y="0"/>
            <a:ext cx="4572000" cy="3299254"/>
          </a:xfrm>
        </p:spPr>
        <p:txBody>
          <a:bodyPr/>
          <a:lstStyle>
            <a:lvl1pPr>
              <a:defRPr/>
            </a:lvl1pPr>
          </a:lstStyle>
          <a:p>
            <a:r>
              <a:rPr kumimoji="1" lang="en-US" altLang="ja-JP"/>
              <a:t>Add an image</a:t>
            </a:r>
            <a:endParaRPr kumimoji="1" lang="ja-JP" altLang="en-US"/>
          </a:p>
        </p:txBody>
      </p:sp>
      <p:sp>
        <p:nvSpPr>
          <p:cNvPr id="8" name="図プレースホルダー 5"/>
          <p:cNvSpPr>
            <a:spLocks noGrp="1"/>
          </p:cNvSpPr>
          <p:nvPr>
            <p:ph type="pic" sz="quarter" idx="15" hasCustomPrompt="1"/>
          </p:nvPr>
        </p:nvSpPr>
        <p:spPr>
          <a:xfrm>
            <a:off x="13714413" y="0"/>
            <a:ext cx="4572000" cy="3299254"/>
          </a:xfrm>
        </p:spPr>
        <p:txBody>
          <a:bodyPr/>
          <a:lstStyle>
            <a:lvl1pPr>
              <a:defRPr/>
            </a:lvl1pPr>
          </a:lstStyle>
          <a:p>
            <a:r>
              <a:rPr kumimoji="1" lang="en-US" altLang="ja-JP"/>
              <a:t>Add an image</a:t>
            </a:r>
            <a:endParaRPr kumimoji="1" lang="ja-JP" altLang="en-US"/>
          </a:p>
        </p:txBody>
      </p:sp>
      <p:sp>
        <p:nvSpPr>
          <p:cNvPr id="13" name="図プレースホルダー 5"/>
          <p:cNvSpPr>
            <a:spLocks noGrp="1"/>
          </p:cNvSpPr>
          <p:nvPr>
            <p:ph type="pic" sz="quarter" idx="16" hasCustomPrompt="1"/>
          </p:nvPr>
        </p:nvSpPr>
        <p:spPr>
          <a:xfrm>
            <a:off x="0" y="3284406"/>
            <a:ext cx="4572000" cy="3299254"/>
          </a:xfrm>
        </p:spPr>
        <p:txBody>
          <a:bodyPr/>
          <a:lstStyle>
            <a:lvl1pPr>
              <a:defRPr/>
            </a:lvl1pPr>
          </a:lstStyle>
          <a:p>
            <a:r>
              <a:rPr kumimoji="1" lang="en-US" altLang="ja-JP"/>
              <a:t>Add an image</a:t>
            </a:r>
            <a:endParaRPr kumimoji="1" lang="ja-JP" altLang="en-US"/>
          </a:p>
        </p:txBody>
      </p:sp>
      <p:sp>
        <p:nvSpPr>
          <p:cNvPr id="14" name="図プレースホルダー 5"/>
          <p:cNvSpPr>
            <a:spLocks noGrp="1"/>
          </p:cNvSpPr>
          <p:nvPr>
            <p:ph type="pic" sz="quarter" idx="17" hasCustomPrompt="1"/>
          </p:nvPr>
        </p:nvSpPr>
        <p:spPr>
          <a:xfrm>
            <a:off x="4570413" y="3284406"/>
            <a:ext cx="4572000" cy="3299254"/>
          </a:xfrm>
        </p:spPr>
        <p:txBody>
          <a:bodyPr/>
          <a:lstStyle>
            <a:lvl1pPr>
              <a:defRPr/>
            </a:lvl1pPr>
          </a:lstStyle>
          <a:p>
            <a:r>
              <a:rPr kumimoji="1" lang="en-US" altLang="ja-JP"/>
              <a:t>Add an image</a:t>
            </a:r>
            <a:endParaRPr kumimoji="1" lang="ja-JP" altLang="en-US"/>
          </a:p>
        </p:txBody>
      </p:sp>
      <p:sp>
        <p:nvSpPr>
          <p:cNvPr id="15" name="図プレースホルダー 5"/>
          <p:cNvSpPr>
            <a:spLocks noGrp="1"/>
          </p:cNvSpPr>
          <p:nvPr>
            <p:ph type="pic" sz="quarter" idx="18" hasCustomPrompt="1"/>
          </p:nvPr>
        </p:nvSpPr>
        <p:spPr>
          <a:xfrm>
            <a:off x="9144000" y="3284406"/>
            <a:ext cx="4572000" cy="3299254"/>
          </a:xfrm>
        </p:spPr>
        <p:txBody>
          <a:bodyPr/>
          <a:lstStyle>
            <a:lvl1pPr>
              <a:defRPr/>
            </a:lvl1pPr>
          </a:lstStyle>
          <a:p>
            <a:r>
              <a:rPr kumimoji="1" lang="en-US" altLang="ja-JP"/>
              <a:t>Add an image</a:t>
            </a:r>
            <a:endParaRPr kumimoji="1" lang="ja-JP" altLang="en-US"/>
          </a:p>
        </p:txBody>
      </p:sp>
      <p:sp>
        <p:nvSpPr>
          <p:cNvPr id="16" name="図プレースホルダー 5"/>
          <p:cNvSpPr>
            <a:spLocks noGrp="1"/>
          </p:cNvSpPr>
          <p:nvPr>
            <p:ph type="pic" sz="quarter" idx="19" hasCustomPrompt="1"/>
          </p:nvPr>
        </p:nvSpPr>
        <p:spPr>
          <a:xfrm>
            <a:off x="13714413" y="3284406"/>
            <a:ext cx="4572000" cy="3299254"/>
          </a:xfrm>
        </p:spPr>
        <p:txBody>
          <a:bodyPr/>
          <a:lstStyle>
            <a:lvl1pPr>
              <a:defRPr/>
            </a:lvl1pPr>
          </a:lstStyle>
          <a:p>
            <a:r>
              <a:rPr kumimoji="1" lang="en-US" altLang="ja-JP"/>
              <a:t>Add an image</a:t>
            </a:r>
            <a:endParaRPr kumimoji="1" lang="ja-JP" altLang="en-US"/>
          </a:p>
        </p:txBody>
      </p:sp>
      <p:sp>
        <p:nvSpPr>
          <p:cNvPr id="18" name="テキスト プレースホルダー 17"/>
          <p:cNvSpPr>
            <a:spLocks noGrp="1"/>
          </p:cNvSpPr>
          <p:nvPr>
            <p:ph type="body" sz="quarter" idx="20" hasCustomPrompt="1"/>
          </p:nvPr>
        </p:nvSpPr>
        <p:spPr>
          <a:xfrm>
            <a:off x="0" y="2714366"/>
            <a:ext cx="4572000" cy="581283"/>
          </a:xfrm>
          <a:solidFill>
            <a:schemeClr val="accent1">
              <a:alpha val="70000"/>
            </a:schemeClr>
          </a:solidFill>
        </p:spPr>
        <p:txBody>
          <a:bodyPr anchor="ctr"/>
          <a:lstStyle>
            <a:lvl1pPr algn="ctr">
              <a:defRPr>
                <a:solidFill>
                  <a:schemeClr val="bg1"/>
                </a:solidFill>
              </a:defRPr>
            </a:lvl1pPr>
          </a:lstStyle>
          <a:p>
            <a:pPr lvl="0"/>
            <a:r>
              <a:rPr kumimoji="1" lang="en-US" altLang="ja-JP"/>
              <a:t>TEXT</a:t>
            </a:r>
            <a:endParaRPr kumimoji="1" lang="ja-JP" altLang="en-US"/>
          </a:p>
        </p:txBody>
      </p:sp>
      <p:sp>
        <p:nvSpPr>
          <p:cNvPr id="19" name="テキスト プレースホルダー 17"/>
          <p:cNvSpPr>
            <a:spLocks noGrp="1"/>
          </p:cNvSpPr>
          <p:nvPr>
            <p:ph type="body" sz="quarter" idx="21" hasCustomPrompt="1"/>
          </p:nvPr>
        </p:nvSpPr>
        <p:spPr>
          <a:xfrm>
            <a:off x="4570413" y="2714366"/>
            <a:ext cx="4572000" cy="581283"/>
          </a:xfrm>
          <a:solidFill>
            <a:schemeClr val="accent1">
              <a:alpha val="70000"/>
            </a:schemeClr>
          </a:solidFill>
        </p:spPr>
        <p:txBody>
          <a:bodyPr anchor="ctr"/>
          <a:lstStyle>
            <a:lvl1pPr algn="ctr">
              <a:defRPr>
                <a:solidFill>
                  <a:schemeClr val="bg1"/>
                </a:solidFill>
              </a:defRPr>
            </a:lvl1pPr>
          </a:lstStyle>
          <a:p>
            <a:pPr lvl="0"/>
            <a:r>
              <a:rPr kumimoji="1" lang="en-US" altLang="ja-JP"/>
              <a:t>TEXT</a:t>
            </a:r>
            <a:endParaRPr kumimoji="1" lang="ja-JP" altLang="en-US"/>
          </a:p>
        </p:txBody>
      </p:sp>
      <p:sp>
        <p:nvSpPr>
          <p:cNvPr id="20" name="テキスト プレースホルダー 17"/>
          <p:cNvSpPr>
            <a:spLocks noGrp="1"/>
          </p:cNvSpPr>
          <p:nvPr>
            <p:ph type="body" sz="quarter" idx="22" hasCustomPrompt="1"/>
          </p:nvPr>
        </p:nvSpPr>
        <p:spPr>
          <a:xfrm>
            <a:off x="9142413" y="2714366"/>
            <a:ext cx="4572000" cy="581283"/>
          </a:xfrm>
          <a:solidFill>
            <a:schemeClr val="accent1">
              <a:alpha val="70000"/>
            </a:schemeClr>
          </a:solidFill>
        </p:spPr>
        <p:txBody>
          <a:bodyPr anchor="ctr"/>
          <a:lstStyle>
            <a:lvl1pPr algn="ctr">
              <a:defRPr>
                <a:solidFill>
                  <a:schemeClr val="bg1"/>
                </a:solidFill>
              </a:defRPr>
            </a:lvl1pPr>
          </a:lstStyle>
          <a:p>
            <a:pPr lvl="0"/>
            <a:r>
              <a:rPr kumimoji="1" lang="en-US" altLang="ja-JP"/>
              <a:t>TEXT</a:t>
            </a:r>
            <a:endParaRPr kumimoji="1" lang="ja-JP" altLang="en-US"/>
          </a:p>
        </p:txBody>
      </p:sp>
      <p:sp>
        <p:nvSpPr>
          <p:cNvPr id="21" name="テキスト プレースホルダー 17"/>
          <p:cNvSpPr>
            <a:spLocks noGrp="1"/>
          </p:cNvSpPr>
          <p:nvPr>
            <p:ph type="body" sz="quarter" idx="23" hasCustomPrompt="1"/>
          </p:nvPr>
        </p:nvSpPr>
        <p:spPr>
          <a:xfrm>
            <a:off x="13712826" y="2714366"/>
            <a:ext cx="4572000" cy="581283"/>
          </a:xfrm>
          <a:solidFill>
            <a:schemeClr val="accent1">
              <a:alpha val="70000"/>
            </a:schemeClr>
          </a:solidFill>
        </p:spPr>
        <p:txBody>
          <a:bodyPr anchor="ctr"/>
          <a:lstStyle>
            <a:lvl1pPr algn="ctr">
              <a:defRPr>
                <a:solidFill>
                  <a:schemeClr val="bg1"/>
                </a:solidFill>
              </a:defRPr>
            </a:lvl1pPr>
          </a:lstStyle>
          <a:p>
            <a:pPr lvl="0"/>
            <a:r>
              <a:rPr kumimoji="1" lang="en-US" altLang="ja-JP"/>
              <a:t>TEXT</a:t>
            </a:r>
            <a:endParaRPr kumimoji="1" lang="ja-JP" altLang="en-US"/>
          </a:p>
        </p:txBody>
      </p:sp>
      <p:sp>
        <p:nvSpPr>
          <p:cNvPr id="22" name="テキスト プレースホルダー 17"/>
          <p:cNvSpPr>
            <a:spLocks noGrp="1"/>
          </p:cNvSpPr>
          <p:nvPr>
            <p:ph type="body" sz="quarter" idx="24" hasCustomPrompt="1"/>
          </p:nvPr>
        </p:nvSpPr>
        <p:spPr>
          <a:xfrm>
            <a:off x="1587" y="5998772"/>
            <a:ext cx="4572000" cy="581283"/>
          </a:xfrm>
          <a:solidFill>
            <a:schemeClr val="accent1">
              <a:alpha val="70000"/>
            </a:schemeClr>
          </a:solidFill>
        </p:spPr>
        <p:txBody>
          <a:bodyPr anchor="ctr"/>
          <a:lstStyle>
            <a:lvl1pPr algn="ctr">
              <a:defRPr>
                <a:solidFill>
                  <a:schemeClr val="bg1"/>
                </a:solidFill>
              </a:defRPr>
            </a:lvl1pPr>
          </a:lstStyle>
          <a:p>
            <a:pPr lvl="0"/>
            <a:r>
              <a:rPr kumimoji="1" lang="en-US" altLang="ja-JP"/>
              <a:t>TEXT</a:t>
            </a:r>
            <a:endParaRPr kumimoji="1" lang="ja-JP" altLang="en-US"/>
          </a:p>
        </p:txBody>
      </p:sp>
      <p:sp>
        <p:nvSpPr>
          <p:cNvPr id="23" name="テキスト プレースホルダー 17"/>
          <p:cNvSpPr>
            <a:spLocks noGrp="1"/>
          </p:cNvSpPr>
          <p:nvPr>
            <p:ph type="body" sz="quarter" idx="25" hasCustomPrompt="1"/>
          </p:nvPr>
        </p:nvSpPr>
        <p:spPr>
          <a:xfrm>
            <a:off x="4572000" y="5998772"/>
            <a:ext cx="4572000" cy="581283"/>
          </a:xfrm>
          <a:solidFill>
            <a:schemeClr val="accent1">
              <a:alpha val="70000"/>
            </a:schemeClr>
          </a:solidFill>
        </p:spPr>
        <p:txBody>
          <a:bodyPr anchor="ctr"/>
          <a:lstStyle>
            <a:lvl1pPr algn="ctr">
              <a:defRPr>
                <a:solidFill>
                  <a:schemeClr val="bg1"/>
                </a:solidFill>
              </a:defRPr>
            </a:lvl1pPr>
          </a:lstStyle>
          <a:p>
            <a:pPr lvl="0"/>
            <a:r>
              <a:rPr kumimoji="1" lang="en-US" altLang="ja-JP"/>
              <a:t>TEXT</a:t>
            </a:r>
            <a:endParaRPr kumimoji="1" lang="ja-JP" altLang="en-US"/>
          </a:p>
        </p:txBody>
      </p:sp>
      <p:sp>
        <p:nvSpPr>
          <p:cNvPr id="24" name="テキスト プレースホルダー 17"/>
          <p:cNvSpPr>
            <a:spLocks noGrp="1"/>
          </p:cNvSpPr>
          <p:nvPr>
            <p:ph type="body" sz="quarter" idx="26" hasCustomPrompt="1"/>
          </p:nvPr>
        </p:nvSpPr>
        <p:spPr>
          <a:xfrm>
            <a:off x="9144000" y="5998772"/>
            <a:ext cx="4572000" cy="581283"/>
          </a:xfrm>
          <a:solidFill>
            <a:schemeClr val="accent1">
              <a:alpha val="70000"/>
            </a:schemeClr>
          </a:solidFill>
        </p:spPr>
        <p:txBody>
          <a:bodyPr anchor="ctr"/>
          <a:lstStyle>
            <a:lvl1pPr algn="ctr">
              <a:defRPr>
                <a:solidFill>
                  <a:schemeClr val="bg1"/>
                </a:solidFill>
              </a:defRPr>
            </a:lvl1pPr>
          </a:lstStyle>
          <a:p>
            <a:pPr lvl="0"/>
            <a:r>
              <a:rPr kumimoji="1" lang="en-US" altLang="ja-JP"/>
              <a:t>TEXT</a:t>
            </a:r>
            <a:endParaRPr kumimoji="1" lang="ja-JP" altLang="en-US"/>
          </a:p>
        </p:txBody>
      </p:sp>
      <p:sp>
        <p:nvSpPr>
          <p:cNvPr id="25" name="テキスト プレースホルダー 17"/>
          <p:cNvSpPr>
            <a:spLocks noGrp="1"/>
          </p:cNvSpPr>
          <p:nvPr>
            <p:ph type="body" sz="quarter" idx="27" hasCustomPrompt="1"/>
          </p:nvPr>
        </p:nvSpPr>
        <p:spPr>
          <a:xfrm>
            <a:off x="13714413" y="5998772"/>
            <a:ext cx="4572000" cy="581283"/>
          </a:xfrm>
          <a:solidFill>
            <a:schemeClr val="accent1">
              <a:alpha val="70000"/>
            </a:schemeClr>
          </a:solidFill>
        </p:spPr>
        <p:txBody>
          <a:bodyPr anchor="ctr"/>
          <a:lstStyle>
            <a:lvl1pPr algn="ctr">
              <a:defRPr>
                <a:solidFill>
                  <a:schemeClr val="bg1"/>
                </a:solidFill>
              </a:defRPr>
            </a:lvl1pPr>
          </a:lstStyle>
          <a:p>
            <a:pPr lvl="0"/>
            <a:r>
              <a:rPr kumimoji="1" lang="en-US" altLang="ja-JP"/>
              <a:t>TEXT</a:t>
            </a:r>
            <a:endParaRPr kumimoji="1" lang="ja-JP" altLang="en-US"/>
          </a:p>
        </p:txBody>
      </p:sp>
      <p:sp>
        <p:nvSpPr>
          <p:cNvPr id="26" name="テキスト プレースホルダー 11"/>
          <p:cNvSpPr>
            <a:spLocks noGrp="1"/>
          </p:cNvSpPr>
          <p:nvPr>
            <p:ph type="body" sz="quarter" idx="38" hasCustomPrompt="1"/>
          </p:nvPr>
        </p:nvSpPr>
        <p:spPr>
          <a:xfrm>
            <a:off x="2842148" y="6619890"/>
            <a:ext cx="12612643" cy="1224261"/>
          </a:xfrm>
        </p:spPr>
        <p:txBody>
          <a:bodyPr anchor="b">
            <a:noAutofit/>
          </a:bodyPr>
          <a:lstStyle>
            <a:lvl1pPr algn="ctr">
              <a:lnSpc>
                <a:spcPct val="100000"/>
              </a:lnSpc>
              <a:spcBef>
                <a:spcPts val="0"/>
              </a:spcBef>
              <a:defRPr sz="5400" spc="600" baseline="0">
                <a:solidFill>
                  <a:schemeClr val="accent1"/>
                </a:solidFill>
                <a:latin typeface="+mj-lt"/>
              </a:defRPr>
            </a:lvl1pPr>
          </a:lstStyle>
          <a:p>
            <a:pPr lvl="0"/>
            <a:r>
              <a:rPr lang="en-US" altLang="ja-JP"/>
              <a:t>TEXT HERE</a:t>
            </a:r>
            <a:endParaRPr lang="en-US"/>
          </a:p>
        </p:txBody>
      </p:sp>
      <p:cxnSp>
        <p:nvCxnSpPr>
          <p:cNvPr id="27" name="直線コネクタ 26"/>
          <p:cNvCxnSpPr/>
          <p:nvPr userDrawn="1"/>
        </p:nvCxnSpPr>
        <p:spPr>
          <a:xfrm flipH="1" flipV="1">
            <a:off x="3332956" y="7853145"/>
            <a:ext cx="11620500" cy="1"/>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8" name="テキスト プレースホルダー 11"/>
          <p:cNvSpPr>
            <a:spLocks noGrp="1"/>
          </p:cNvSpPr>
          <p:nvPr>
            <p:ph type="body" sz="quarter" idx="39" hasCustomPrompt="1"/>
          </p:nvPr>
        </p:nvSpPr>
        <p:spPr>
          <a:xfrm>
            <a:off x="2097255" y="7975591"/>
            <a:ext cx="14102428" cy="1539112"/>
          </a:xfrm>
        </p:spPr>
        <p:txBody>
          <a:bodyPr anchor="t">
            <a:noAutofit/>
          </a:bodyPr>
          <a:lstStyle>
            <a:lvl1pPr algn="ctr">
              <a:lnSpc>
                <a:spcPct val="120000"/>
              </a:lnSpc>
              <a:spcBef>
                <a:spcPts val="0"/>
              </a:spcBef>
              <a:defRPr sz="2400">
                <a:solidFill>
                  <a:schemeClr val="tx1"/>
                </a:solidFill>
                <a:latin typeface="+mn-lt"/>
              </a:defRPr>
            </a:lvl1pPr>
          </a:lstStyle>
          <a:p>
            <a:pPr lvl="0"/>
            <a:r>
              <a:rPr lang="en-US" altLang="ja-JP"/>
              <a:t>Text Here</a:t>
            </a:r>
            <a:endParaRPr lang="en-US"/>
          </a:p>
        </p:txBody>
      </p:sp>
    </p:spTree>
    <p:extLst>
      <p:ext uri="{BB962C8B-B14F-4D97-AF65-F5344CB8AC3E}">
        <p14:creationId xmlns:p14="http://schemas.microsoft.com/office/powerpoint/2010/main" val="306276840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Flow 1">
    <p:spTree>
      <p:nvGrpSpPr>
        <p:cNvPr id="1" name=""/>
        <p:cNvGrpSpPr/>
        <p:nvPr/>
      </p:nvGrpSpPr>
      <p:grpSpPr>
        <a:xfrm>
          <a:off x="0" y="0"/>
          <a:ext cx="0" cy="0"/>
          <a:chOff x="0" y="0"/>
          <a:chExt cx="0" cy="0"/>
        </a:xfrm>
      </p:grpSpPr>
      <p:sp>
        <p:nvSpPr>
          <p:cNvPr id="76" name="フリーフォーム 75"/>
          <p:cNvSpPr/>
          <p:nvPr userDrawn="1"/>
        </p:nvSpPr>
        <p:spPr>
          <a:xfrm>
            <a:off x="0" y="2628900"/>
            <a:ext cx="18351500" cy="2959100"/>
          </a:xfrm>
          <a:custGeom>
            <a:avLst/>
            <a:gdLst>
              <a:gd name="connsiteX0" fmla="*/ 0 w 18351500"/>
              <a:gd name="connsiteY0" fmla="*/ 2959100 h 2959100"/>
              <a:gd name="connsiteX1" fmla="*/ 3606800 w 18351500"/>
              <a:gd name="connsiteY1" fmla="*/ 2959100 h 2959100"/>
              <a:gd name="connsiteX2" fmla="*/ 3606800 w 18351500"/>
              <a:gd name="connsiteY2" fmla="*/ 0 h 2959100"/>
              <a:gd name="connsiteX3" fmla="*/ 7289800 w 18351500"/>
              <a:gd name="connsiteY3" fmla="*/ 0 h 2959100"/>
              <a:gd name="connsiteX4" fmla="*/ 7289800 w 18351500"/>
              <a:gd name="connsiteY4" fmla="*/ 2159000 h 2959100"/>
              <a:gd name="connsiteX5" fmla="*/ 10998200 w 18351500"/>
              <a:gd name="connsiteY5" fmla="*/ 2159000 h 2959100"/>
              <a:gd name="connsiteX6" fmla="*/ 10998200 w 18351500"/>
              <a:gd name="connsiteY6" fmla="*/ 850900 h 2959100"/>
              <a:gd name="connsiteX7" fmla="*/ 14668500 w 18351500"/>
              <a:gd name="connsiteY7" fmla="*/ 850900 h 2959100"/>
              <a:gd name="connsiteX8" fmla="*/ 14668500 w 18351500"/>
              <a:gd name="connsiteY8" fmla="*/ 2806700 h 2959100"/>
              <a:gd name="connsiteX9" fmla="*/ 18351500 w 18351500"/>
              <a:gd name="connsiteY9" fmla="*/ 2806700 h 295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351500" h="2959100">
                <a:moveTo>
                  <a:pt x="0" y="2959100"/>
                </a:moveTo>
                <a:lnTo>
                  <a:pt x="3606800" y="2959100"/>
                </a:lnTo>
                <a:lnTo>
                  <a:pt x="3606800" y="0"/>
                </a:lnTo>
                <a:lnTo>
                  <a:pt x="7289800" y="0"/>
                </a:lnTo>
                <a:lnTo>
                  <a:pt x="7289800" y="2159000"/>
                </a:lnTo>
                <a:lnTo>
                  <a:pt x="10998200" y="2159000"/>
                </a:lnTo>
                <a:lnTo>
                  <a:pt x="10998200" y="850900"/>
                </a:lnTo>
                <a:lnTo>
                  <a:pt x="14668500" y="850900"/>
                </a:lnTo>
                <a:lnTo>
                  <a:pt x="14668500" y="2806700"/>
                </a:lnTo>
                <a:lnTo>
                  <a:pt x="18351500" y="2806700"/>
                </a:lnTo>
              </a:path>
            </a:pathLst>
          </a:custGeom>
          <a:noFill/>
          <a:ln w="76200" cmpd="sng">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2" name="グループ化 31"/>
          <p:cNvGrpSpPr/>
          <p:nvPr userDrawn="1"/>
        </p:nvGrpSpPr>
        <p:grpSpPr>
          <a:xfrm>
            <a:off x="874986" y="5956564"/>
            <a:ext cx="3420380" cy="1717950"/>
            <a:chOff x="187211" y="5765810"/>
            <a:chExt cx="3420380" cy="1717950"/>
          </a:xfrm>
        </p:grpSpPr>
        <p:sp>
          <p:nvSpPr>
            <p:cNvPr id="30" name="正方形/長方形 29"/>
            <p:cNvSpPr/>
            <p:nvPr userDrawn="1"/>
          </p:nvSpPr>
          <p:spPr>
            <a:xfrm>
              <a:off x="187211" y="5998595"/>
              <a:ext cx="3420380" cy="1485165"/>
            </a:xfrm>
            <a:prstGeom prst="rect">
              <a:avLst/>
            </a:prstGeom>
            <a:solidFill>
              <a:schemeClr val="accent1">
                <a:lumMod val="20000"/>
                <a:lumOff val="8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1" name="二等辺三角形 30"/>
            <p:cNvSpPr/>
            <p:nvPr userDrawn="1"/>
          </p:nvSpPr>
          <p:spPr>
            <a:xfrm>
              <a:off x="1627371" y="5765810"/>
              <a:ext cx="540060" cy="465569"/>
            </a:xfrm>
            <a:prstGeom prst="triangle">
              <a:avLst/>
            </a:prstGeom>
            <a:solidFill>
              <a:schemeClr val="accent1">
                <a:lumMod val="20000"/>
                <a:lumOff val="8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
        <p:nvSpPr>
          <p:cNvPr id="67" name="円/楕円 66"/>
          <p:cNvSpPr/>
          <p:nvPr userDrawn="1"/>
        </p:nvSpPr>
        <p:spPr>
          <a:xfrm>
            <a:off x="295888" y="5742032"/>
            <a:ext cx="927891" cy="927891"/>
          </a:xfrm>
          <a:prstGeom prst="ellipse">
            <a:avLst/>
          </a:prstGeom>
          <a:solidFill>
            <a:schemeClr val="accent1"/>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4" name="図プレースホルダー 33"/>
          <p:cNvSpPr>
            <a:spLocks noGrp="1"/>
          </p:cNvSpPr>
          <p:nvPr>
            <p:ph type="pic" sz="quarter" idx="25" hasCustomPrompt="1"/>
          </p:nvPr>
        </p:nvSpPr>
        <p:spPr>
          <a:xfrm>
            <a:off x="519121" y="5981964"/>
            <a:ext cx="446291" cy="446291"/>
          </a:xfrm>
        </p:spPr>
        <p:txBody>
          <a:bodyPr>
            <a:normAutofit/>
          </a:bodyPr>
          <a:lstStyle>
            <a:lvl1pPr>
              <a:defRPr sz="1000"/>
            </a:lvl1pPr>
          </a:lstStyle>
          <a:p>
            <a:r>
              <a:rPr kumimoji="1" lang="en-US" altLang="ja-JP"/>
              <a:t>ICON</a:t>
            </a:r>
            <a:endParaRPr kumimoji="1" lang="ja-JP" altLang="en-US"/>
          </a:p>
        </p:txBody>
      </p:sp>
      <p:sp>
        <p:nvSpPr>
          <p:cNvPr id="3" name="フッター プレースホルダー 2"/>
          <p:cNvSpPr>
            <a:spLocks noGrp="1"/>
          </p:cNvSpPr>
          <p:nvPr>
            <p:ph type="ftr" sz="quarter" idx="10"/>
          </p:nvPr>
        </p:nvSpPr>
        <p:spPr>
          <a:xfrm>
            <a:off x="9413236" y="9591367"/>
            <a:ext cx="7776864" cy="547688"/>
          </a:xfrm>
          <a:prstGeom prst="rect">
            <a:avLst/>
          </a:prstGeom>
        </p:spPr>
        <p:txBody>
          <a:bodyPr/>
          <a:lstStyle/>
          <a:p>
            <a:r>
              <a:rPr lang="en-US"/>
              <a:t>The Power of PowerPoint | thepopp.com</a:t>
            </a:r>
          </a:p>
        </p:txBody>
      </p:sp>
      <p:sp>
        <p:nvSpPr>
          <p:cNvPr id="4" name="スライド番号プレースホルダー 3"/>
          <p:cNvSpPr>
            <a:spLocks noGrp="1"/>
          </p:cNvSpPr>
          <p:nvPr>
            <p:ph type="sldNum" sz="quarter" idx="11"/>
          </p:nvPr>
        </p:nvSpPr>
        <p:spPr/>
        <p:txBody>
          <a:bodyPr/>
          <a:lstStyle/>
          <a:p>
            <a:fld id="{387164BF-D67A-46C0-81D2-5BAF67C00C80}" type="slidenum">
              <a:rPr lang="en-US" smtClean="0"/>
              <a:pPr/>
              <a:t>‹#›</a:t>
            </a:fld>
            <a:endParaRPr lang="en-US"/>
          </a:p>
        </p:txBody>
      </p:sp>
      <p:sp>
        <p:nvSpPr>
          <p:cNvPr id="22" name="テキスト プレースホルダー 11"/>
          <p:cNvSpPr>
            <a:spLocks noGrp="1"/>
          </p:cNvSpPr>
          <p:nvPr>
            <p:ph type="body" sz="quarter" idx="15" hasCustomPrompt="1"/>
          </p:nvPr>
        </p:nvSpPr>
        <p:spPr>
          <a:xfrm>
            <a:off x="43410" y="4537974"/>
            <a:ext cx="3538537" cy="990111"/>
          </a:xfrm>
        </p:spPr>
        <p:txBody>
          <a:bodyPr anchor="b">
            <a:noAutofit/>
          </a:bodyPr>
          <a:lstStyle>
            <a:lvl1pPr algn="r">
              <a:lnSpc>
                <a:spcPct val="100000"/>
              </a:lnSpc>
              <a:spcBef>
                <a:spcPts val="0"/>
              </a:spcBef>
              <a:defRPr sz="4800" spc="300" baseline="0">
                <a:solidFill>
                  <a:schemeClr val="tx1"/>
                </a:solidFill>
                <a:latin typeface="+mj-lt"/>
              </a:defRPr>
            </a:lvl1pPr>
          </a:lstStyle>
          <a:p>
            <a:pPr lvl="0"/>
            <a:r>
              <a:rPr lang="en-US" altLang="ja-JP"/>
              <a:t>TEXT HERE</a:t>
            </a:r>
            <a:endParaRPr lang="en-US"/>
          </a:p>
        </p:txBody>
      </p:sp>
      <p:sp>
        <p:nvSpPr>
          <p:cNvPr id="23" name="テキスト プレースホルダー 11"/>
          <p:cNvSpPr>
            <a:spLocks noGrp="1"/>
          </p:cNvSpPr>
          <p:nvPr>
            <p:ph type="body" sz="quarter" idx="20" hasCustomPrompt="1"/>
          </p:nvPr>
        </p:nvSpPr>
        <p:spPr>
          <a:xfrm>
            <a:off x="1223779" y="6279182"/>
            <a:ext cx="2846562" cy="1380411"/>
          </a:xfrm>
        </p:spPr>
        <p:txBody>
          <a:bodyPr anchor="ctr">
            <a:noAutofit/>
          </a:bodyPr>
          <a:lstStyle>
            <a:lvl1pPr algn="l">
              <a:lnSpc>
                <a:spcPct val="120000"/>
              </a:lnSpc>
              <a:defRPr sz="1600">
                <a:solidFill>
                  <a:schemeClr val="tx1"/>
                </a:solidFill>
                <a:latin typeface="+mn-lt"/>
              </a:defRPr>
            </a:lvl1pPr>
          </a:lstStyle>
          <a:p>
            <a:pPr lvl="0"/>
            <a:r>
              <a:rPr lang="en-US" altLang="ja-JP"/>
              <a:t>Text Here</a:t>
            </a:r>
            <a:endParaRPr lang="en-US"/>
          </a:p>
        </p:txBody>
      </p:sp>
      <p:sp>
        <p:nvSpPr>
          <p:cNvPr id="24" name="テキスト プレースホルダー 11"/>
          <p:cNvSpPr>
            <a:spLocks noGrp="1"/>
          </p:cNvSpPr>
          <p:nvPr>
            <p:ph type="body" sz="quarter" idx="21" hasCustomPrompt="1"/>
          </p:nvPr>
        </p:nvSpPr>
        <p:spPr>
          <a:xfrm>
            <a:off x="3750679" y="2692769"/>
            <a:ext cx="3538537" cy="990111"/>
          </a:xfrm>
        </p:spPr>
        <p:txBody>
          <a:bodyPr anchor="t">
            <a:noAutofit/>
          </a:bodyPr>
          <a:lstStyle>
            <a:lvl1pPr algn="r">
              <a:lnSpc>
                <a:spcPct val="100000"/>
              </a:lnSpc>
              <a:spcBef>
                <a:spcPts val="0"/>
              </a:spcBef>
              <a:defRPr sz="4800" spc="300" baseline="0">
                <a:solidFill>
                  <a:schemeClr val="tx1"/>
                </a:solidFill>
                <a:latin typeface="+mj-lt"/>
              </a:defRPr>
            </a:lvl1pPr>
          </a:lstStyle>
          <a:p>
            <a:pPr lvl="0"/>
            <a:r>
              <a:rPr lang="en-US" altLang="ja-JP"/>
              <a:t>TEXT HERE</a:t>
            </a:r>
            <a:endParaRPr lang="en-US"/>
          </a:p>
        </p:txBody>
      </p:sp>
      <p:sp>
        <p:nvSpPr>
          <p:cNvPr id="27" name="テキスト プレースホルダー 11"/>
          <p:cNvSpPr>
            <a:spLocks noGrp="1"/>
          </p:cNvSpPr>
          <p:nvPr>
            <p:ph type="body" sz="quarter" idx="22" hasCustomPrompt="1"/>
          </p:nvPr>
        </p:nvSpPr>
        <p:spPr>
          <a:xfrm>
            <a:off x="11069636" y="3543982"/>
            <a:ext cx="3538537" cy="990111"/>
          </a:xfrm>
        </p:spPr>
        <p:txBody>
          <a:bodyPr anchor="t">
            <a:noAutofit/>
          </a:bodyPr>
          <a:lstStyle>
            <a:lvl1pPr algn="r">
              <a:lnSpc>
                <a:spcPct val="100000"/>
              </a:lnSpc>
              <a:spcBef>
                <a:spcPts val="0"/>
              </a:spcBef>
              <a:defRPr sz="4800" spc="300" baseline="0">
                <a:solidFill>
                  <a:schemeClr val="tx1"/>
                </a:solidFill>
                <a:latin typeface="+mj-lt"/>
              </a:defRPr>
            </a:lvl1pPr>
          </a:lstStyle>
          <a:p>
            <a:pPr lvl="0"/>
            <a:r>
              <a:rPr lang="en-US" altLang="ja-JP"/>
              <a:t>TEXT HERE</a:t>
            </a:r>
            <a:endParaRPr lang="en-US"/>
          </a:p>
        </p:txBody>
      </p:sp>
      <p:sp>
        <p:nvSpPr>
          <p:cNvPr id="28" name="テキスト プレースホルダー 11"/>
          <p:cNvSpPr>
            <a:spLocks noGrp="1"/>
          </p:cNvSpPr>
          <p:nvPr>
            <p:ph type="body" sz="quarter" idx="23" hasCustomPrompt="1"/>
          </p:nvPr>
        </p:nvSpPr>
        <p:spPr>
          <a:xfrm>
            <a:off x="7408026" y="3731562"/>
            <a:ext cx="3538537" cy="990111"/>
          </a:xfrm>
        </p:spPr>
        <p:txBody>
          <a:bodyPr anchor="b">
            <a:noAutofit/>
          </a:bodyPr>
          <a:lstStyle>
            <a:lvl1pPr algn="r">
              <a:lnSpc>
                <a:spcPct val="100000"/>
              </a:lnSpc>
              <a:spcBef>
                <a:spcPts val="0"/>
              </a:spcBef>
              <a:defRPr sz="4800" spc="300" baseline="0">
                <a:solidFill>
                  <a:schemeClr val="tx1"/>
                </a:solidFill>
                <a:latin typeface="+mj-lt"/>
              </a:defRPr>
            </a:lvl1pPr>
          </a:lstStyle>
          <a:p>
            <a:pPr lvl="0"/>
            <a:r>
              <a:rPr lang="en-US" altLang="ja-JP"/>
              <a:t>TEXT HERE</a:t>
            </a:r>
            <a:endParaRPr lang="en-US"/>
          </a:p>
        </p:txBody>
      </p:sp>
      <p:sp>
        <p:nvSpPr>
          <p:cNvPr id="29" name="テキスト プレースホルダー 11"/>
          <p:cNvSpPr>
            <a:spLocks noGrp="1"/>
          </p:cNvSpPr>
          <p:nvPr>
            <p:ph type="body" sz="quarter" idx="24" hasCustomPrompt="1"/>
          </p:nvPr>
        </p:nvSpPr>
        <p:spPr>
          <a:xfrm>
            <a:off x="14715041" y="4402958"/>
            <a:ext cx="3538537" cy="990111"/>
          </a:xfrm>
        </p:spPr>
        <p:txBody>
          <a:bodyPr anchor="b">
            <a:noAutofit/>
          </a:bodyPr>
          <a:lstStyle>
            <a:lvl1pPr algn="r">
              <a:lnSpc>
                <a:spcPct val="100000"/>
              </a:lnSpc>
              <a:spcBef>
                <a:spcPts val="0"/>
              </a:spcBef>
              <a:defRPr sz="4800" spc="300" baseline="0">
                <a:solidFill>
                  <a:schemeClr val="tx1"/>
                </a:solidFill>
                <a:latin typeface="+mj-lt"/>
              </a:defRPr>
            </a:lvl1pPr>
          </a:lstStyle>
          <a:p>
            <a:pPr lvl="0"/>
            <a:r>
              <a:rPr lang="en-US" altLang="ja-JP"/>
              <a:t>TEXT HERE</a:t>
            </a:r>
            <a:endParaRPr lang="en-US"/>
          </a:p>
        </p:txBody>
      </p:sp>
      <p:grpSp>
        <p:nvGrpSpPr>
          <p:cNvPr id="35" name="グループ化 34"/>
          <p:cNvGrpSpPr/>
          <p:nvPr userDrawn="1"/>
        </p:nvGrpSpPr>
        <p:grpSpPr>
          <a:xfrm rot="10800000">
            <a:off x="3759991" y="757555"/>
            <a:ext cx="3420380" cy="1717950"/>
            <a:chOff x="187211" y="5765810"/>
            <a:chExt cx="3420380" cy="1717950"/>
          </a:xfrm>
        </p:grpSpPr>
        <p:sp>
          <p:nvSpPr>
            <p:cNvPr id="36" name="正方形/長方形 35"/>
            <p:cNvSpPr/>
            <p:nvPr userDrawn="1"/>
          </p:nvSpPr>
          <p:spPr>
            <a:xfrm>
              <a:off x="187211" y="5998595"/>
              <a:ext cx="3420380" cy="1485165"/>
            </a:xfrm>
            <a:prstGeom prst="rect">
              <a:avLst/>
            </a:prstGeom>
            <a:solidFill>
              <a:schemeClr val="accent1">
                <a:lumMod val="20000"/>
                <a:lumOff val="8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7" name="二等辺三角形 36"/>
            <p:cNvSpPr/>
            <p:nvPr userDrawn="1"/>
          </p:nvSpPr>
          <p:spPr>
            <a:xfrm>
              <a:off x="1627371" y="5765810"/>
              <a:ext cx="540060" cy="465569"/>
            </a:xfrm>
            <a:prstGeom prst="triangle">
              <a:avLst/>
            </a:prstGeom>
            <a:solidFill>
              <a:schemeClr val="accent1">
                <a:lumMod val="20000"/>
                <a:lumOff val="8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
        <p:nvSpPr>
          <p:cNvPr id="38" name="テキスト プレースホルダー 11"/>
          <p:cNvSpPr>
            <a:spLocks noGrp="1"/>
          </p:cNvSpPr>
          <p:nvPr>
            <p:ph type="body" sz="quarter" idx="26" hasCustomPrompt="1"/>
          </p:nvPr>
        </p:nvSpPr>
        <p:spPr>
          <a:xfrm>
            <a:off x="4197180" y="810142"/>
            <a:ext cx="2758166" cy="1380411"/>
          </a:xfrm>
        </p:spPr>
        <p:txBody>
          <a:bodyPr anchor="ctr">
            <a:noAutofit/>
          </a:bodyPr>
          <a:lstStyle>
            <a:lvl1pPr algn="l">
              <a:lnSpc>
                <a:spcPct val="120000"/>
              </a:lnSpc>
              <a:defRPr sz="1600">
                <a:solidFill>
                  <a:schemeClr val="tx1"/>
                </a:solidFill>
                <a:latin typeface="+mn-lt"/>
              </a:defRPr>
            </a:lvl1pPr>
          </a:lstStyle>
          <a:p>
            <a:pPr lvl="0"/>
            <a:r>
              <a:rPr lang="en-US" altLang="ja-JP"/>
              <a:t>Text Here</a:t>
            </a:r>
            <a:endParaRPr lang="en-US"/>
          </a:p>
        </p:txBody>
      </p:sp>
      <p:grpSp>
        <p:nvGrpSpPr>
          <p:cNvPr id="40" name="グループ化 39"/>
          <p:cNvGrpSpPr/>
          <p:nvPr userDrawn="1"/>
        </p:nvGrpSpPr>
        <p:grpSpPr>
          <a:xfrm rot="10800000">
            <a:off x="11078421" y="1612650"/>
            <a:ext cx="3420380" cy="1717950"/>
            <a:chOff x="187211" y="5765810"/>
            <a:chExt cx="3420380" cy="1717950"/>
          </a:xfrm>
        </p:grpSpPr>
        <p:sp>
          <p:nvSpPr>
            <p:cNvPr id="41" name="正方形/長方形 40"/>
            <p:cNvSpPr/>
            <p:nvPr userDrawn="1"/>
          </p:nvSpPr>
          <p:spPr>
            <a:xfrm>
              <a:off x="187211" y="5998595"/>
              <a:ext cx="3420380" cy="1485165"/>
            </a:xfrm>
            <a:prstGeom prst="rect">
              <a:avLst/>
            </a:prstGeom>
            <a:solidFill>
              <a:schemeClr val="accent1">
                <a:lumMod val="20000"/>
                <a:lumOff val="8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2" name="二等辺三角形 41"/>
            <p:cNvSpPr/>
            <p:nvPr userDrawn="1"/>
          </p:nvSpPr>
          <p:spPr>
            <a:xfrm>
              <a:off x="1627371" y="5765810"/>
              <a:ext cx="540060" cy="465569"/>
            </a:xfrm>
            <a:prstGeom prst="triangle">
              <a:avLst/>
            </a:prstGeom>
            <a:solidFill>
              <a:schemeClr val="accent1">
                <a:lumMod val="20000"/>
                <a:lumOff val="8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
        <p:nvSpPr>
          <p:cNvPr id="43" name="テキスト プレースホルダー 11"/>
          <p:cNvSpPr>
            <a:spLocks noGrp="1"/>
          </p:cNvSpPr>
          <p:nvPr>
            <p:ph type="body" sz="quarter" idx="28" hasCustomPrompt="1"/>
          </p:nvPr>
        </p:nvSpPr>
        <p:spPr>
          <a:xfrm>
            <a:off x="11542367" y="1665237"/>
            <a:ext cx="2731410" cy="1380411"/>
          </a:xfrm>
        </p:spPr>
        <p:txBody>
          <a:bodyPr anchor="ctr">
            <a:noAutofit/>
          </a:bodyPr>
          <a:lstStyle>
            <a:lvl1pPr algn="l">
              <a:lnSpc>
                <a:spcPct val="120000"/>
              </a:lnSpc>
              <a:defRPr sz="1600">
                <a:solidFill>
                  <a:schemeClr val="tx1"/>
                </a:solidFill>
                <a:latin typeface="+mn-lt"/>
              </a:defRPr>
            </a:lvl1pPr>
          </a:lstStyle>
          <a:p>
            <a:pPr lvl="0"/>
            <a:r>
              <a:rPr lang="en-US" altLang="ja-JP"/>
              <a:t>Text Here</a:t>
            </a:r>
            <a:endParaRPr lang="en-US"/>
          </a:p>
        </p:txBody>
      </p:sp>
      <p:grpSp>
        <p:nvGrpSpPr>
          <p:cNvPr id="45" name="グループ化 44"/>
          <p:cNvGrpSpPr/>
          <p:nvPr userDrawn="1"/>
        </p:nvGrpSpPr>
        <p:grpSpPr>
          <a:xfrm>
            <a:off x="7432223" y="5200545"/>
            <a:ext cx="3420380" cy="1717950"/>
            <a:chOff x="187211" y="5765810"/>
            <a:chExt cx="3420380" cy="1717950"/>
          </a:xfrm>
        </p:grpSpPr>
        <p:sp>
          <p:nvSpPr>
            <p:cNvPr id="46" name="正方形/長方形 45"/>
            <p:cNvSpPr/>
            <p:nvPr userDrawn="1"/>
          </p:nvSpPr>
          <p:spPr>
            <a:xfrm>
              <a:off x="187211" y="5998595"/>
              <a:ext cx="3420380" cy="1485165"/>
            </a:xfrm>
            <a:prstGeom prst="rect">
              <a:avLst/>
            </a:prstGeom>
            <a:solidFill>
              <a:schemeClr val="accent1">
                <a:lumMod val="20000"/>
                <a:lumOff val="8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7" name="二等辺三角形 46"/>
            <p:cNvSpPr/>
            <p:nvPr userDrawn="1"/>
          </p:nvSpPr>
          <p:spPr>
            <a:xfrm>
              <a:off x="1627371" y="5765810"/>
              <a:ext cx="540060" cy="465569"/>
            </a:xfrm>
            <a:prstGeom prst="triangle">
              <a:avLst/>
            </a:prstGeom>
            <a:solidFill>
              <a:schemeClr val="accent1">
                <a:lumMod val="20000"/>
                <a:lumOff val="8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
        <p:nvSpPr>
          <p:cNvPr id="48" name="テキスト プレースホルダー 11"/>
          <p:cNvSpPr>
            <a:spLocks noGrp="1"/>
          </p:cNvSpPr>
          <p:nvPr>
            <p:ph type="body" sz="quarter" idx="30" hasCustomPrompt="1"/>
          </p:nvPr>
        </p:nvSpPr>
        <p:spPr>
          <a:xfrm>
            <a:off x="7904047" y="5523163"/>
            <a:ext cx="2723532" cy="1380411"/>
          </a:xfrm>
        </p:spPr>
        <p:txBody>
          <a:bodyPr anchor="ctr">
            <a:noAutofit/>
          </a:bodyPr>
          <a:lstStyle>
            <a:lvl1pPr algn="l">
              <a:lnSpc>
                <a:spcPct val="120000"/>
              </a:lnSpc>
              <a:defRPr sz="1600">
                <a:solidFill>
                  <a:schemeClr val="tx1"/>
                </a:solidFill>
                <a:latin typeface="+mn-lt"/>
              </a:defRPr>
            </a:lvl1pPr>
          </a:lstStyle>
          <a:p>
            <a:pPr lvl="0"/>
            <a:r>
              <a:rPr lang="en-US" altLang="ja-JP"/>
              <a:t>Text Here</a:t>
            </a:r>
            <a:endParaRPr lang="en-US"/>
          </a:p>
        </p:txBody>
      </p:sp>
      <p:grpSp>
        <p:nvGrpSpPr>
          <p:cNvPr id="59" name="グループ化 58"/>
          <p:cNvGrpSpPr/>
          <p:nvPr userDrawn="1"/>
        </p:nvGrpSpPr>
        <p:grpSpPr>
          <a:xfrm>
            <a:off x="14678821" y="5830920"/>
            <a:ext cx="3420380" cy="1717950"/>
            <a:chOff x="187211" y="5765810"/>
            <a:chExt cx="3420380" cy="1717950"/>
          </a:xfrm>
        </p:grpSpPr>
        <p:sp>
          <p:nvSpPr>
            <p:cNvPr id="60" name="正方形/長方形 59"/>
            <p:cNvSpPr/>
            <p:nvPr userDrawn="1"/>
          </p:nvSpPr>
          <p:spPr>
            <a:xfrm>
              <a:off x="187211" y="5998595"/>
              <a:ext cx="3420380" cy="1485165"/>
            </a:xfrm>
            <a:prstGeom prst="rect">
              <a:avLst/>
            </a:prstGeom>
            <a:solidFill>
              <a:schemeClr val="accent1">
                <a:lumMod val="20000"/>
                <a:lumOff val="8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1" name="二等辺三角形 60"/>
            <p:cNvSpPr/>
            <p:nvPr userDrawn="1"/>
          </p:nvSpPr>
          <p:spPr>
            <a:xfrm>
              <a:off x="1627371" y="5765810"/>
              <a:ext cx="540060" cy="465569"/>
            </a:xfrm>
            <a:prstGeom prst="triangle">
              <a:avLst/>
            </a:prstGeom>
            <a:solidFill>
              <a:schemeClr val="accent1">
                <a:lumMod val="20000"/>
                <a:lumOff val="8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
        <p:nvSpPr>
          <p:cNvPr id="62" name="テキスト プレースホルダー 11"/>
          <p:cNvSpPr>
            <a:spLocks noGrp="1"/>
          </p:cNvSpPr>
          <p:nvPr>
            <p:ph type="body" sz="quarter" idx="32" hasCustomPrompt="1"/>
          </p:nvPr>
        </p:nvSpPr>
        <p:spPr>
          <a:xfrm>
            <a:off x="15142767" y="6102738"/>
            <a:ext cx="2731410" cy="1380411"/>
          </a:xfrm>
        </p:spPr>
        <p:txBody>
          <a:bodyPr anchor="ctr">
            <a:noAutofit/>
          </a:bodyPr>
          <a:lstStyle>
            <a:lvl1pPr algn="l">
              <a:lnSpc>
                <a:spcPct val="120000"/>
              </a:lnSpc>
              <a:defRPr sz="1600">
                <a:solidFill>
                  <a:schemeClr val="tx1"/>
                </a:solidFill>
                <a:latin typeface="+mn-lt"/>
              </a:defRPr>
            </a:lvl1pPr>
          </a:lstStyle>
          <a:p>
            <a:pPr lvl="0"/>
            <a:r>
              <a:rPr lang="en-US" altLang="ja-JP"/>
              <a:t>Text Here</a:t>
            </a:r>
            <a:endParaRPr lang="en-US"/>
          </a:p>
        </p:txBody>
      </p:sp>
      <p:sp>
        <p:nvSpPr>
          <p:cNvPr id="64" name="直角三角形 63"/>
          <p:cNvSpPr/>
          <p:nvPr userDrawn="1"/>
        </p:nvSpPr>
        <p:spPr>
          <a:xfrm rot="8100000">
            <a:off x="3408293" y="4036796"/>
            <a:ext cx="405045" cy="405045"/>
          </a:xfrm>
          <a:prstGeom prst="rtTriangle">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5" name="直角三角形 64"/>
          <p:cNvSpPr/>
          <p:nvPr userDrawn="1"/>
        </p:nvSpPr>
        <p:spPr>
          <a:xfrm rot="18900000">
            <a:off x="14476298" y="4100467"/>
            <a:ext cx="405045" cy="405045"/>
          </a:xfrm>
          <a:prstGeom prst="rtTriangle">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8" name="円/楕円 67"/>
          <p:cNvSpPr/>
          <p:nvPr userDrawn="1"/>
        </p:nvSpPr>
        <p:spPr>
          <a:xfrm>
            <a:off x="3295854" y="293608"/>
            <a:ext cx="927891" cy="927891"/>
          </a:xfrm>
          <a:prstGeom prst="ellipse">
            <a:avLst/>
          </a:prstGeom>
          <a:solidFill>
            <a:schemeClr val="accent1"/>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9" name="図プレースホルダー 33"/>
          <p:cNvSpPr>
            <a:spLocks noGrp="1"/>
          </p:cNvSpPr>
          <p:nvPr>
            <p:ph type="pic" sz="quarter" idx="34" hasCustomPrompt="1"/>
          </p:nvPr>
        </p:nvSpPr>
        <p:spPr>
          <a:xfrm>
            <a:off x="3519087" y="533540"/>
            <a:ext cx="446291" cy="446291"/>
          </a:xfrm>
        </p:spPr>
        <p:txBody>
          <a:bodyPr>
            <a:normAutofit/>
          </a:bodyPr>
          <a:lstStyle>
            <a:lvl1pPr>
              <a:defRPr sz="1000"/>
            </a:lvl1pPr>
          </a:lstStyle>
          <a:p>
            <a:r>
              <a:rPr kumimoji="1" lang="en-US" altLang="ja-JP"/>
              <a:t>ICON</a:t>
            </a:r>
            <a:endParaRPr kumimoji="1" lang="ja-JP" altLang="en-US"/>
          </a:p>
        </p:txBody>
      </p:sp>
      <p:sp>
        <p:nvSpPr>
          <p:cNvPr id="70" name="円/楕円 69"/>
          <p:cNvSpPr/>
          <p:nvPr userDrawn="1"/>
        </p:nvSpPr>
        <p:spPr>
          <a:xfrm>
            <a:off x="6968277" y="4939206"/>
            <a:ext cx="927891" cy="927891"/>
          </a:xfrm>
          <a:prstGeom prst="ellipse">
            <a:avLst/>
          </a:prstGeom>
          <a:solidFill>
            <a:schemeClr val="accent1"/>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1" name="図プレースホルダー 33"/>
          <p:cNvSpPr>
            <a:spLocks noGrp="1"/>
          </p:cNvSpPr>
          <p:nvPr>
            <p:ph type="pic" sz="quarter" idx="35" hasCustomPrompt="1"/>
          </p:nvPr>
        </p:nvSpPr>
        <p:spPr>
          <a:xfrm>
            <a:off x="7191510" y="5179138"/>
            <a:ext cx="446291" cy="446291"/>
          </a:xfrm>
        </p:spPr>
        <p:txBody>
          <a:bodyPr>
            <a:normAutofit/>
          </a:bodyPr>
          <a:lstStyle>
            <a:lvl1pPr>
              <a:defRPr sz="1000"/>
            </a:lvl1pPr>
          </a:lstStyle>
          <a:p>
            <a:r>
              <a:rPr kumimoji="1" lang="en-US" altLang="ja-JP"/>
              <a:t>ICON</a:t>
            </a:r>
            <a:endParaRPr kumimoji="1" lang="ja-JP" altLang="en-US"/>
          </a:p>
        </p:txBody>
      </p:sp>
      <p:sp>
        <p:nvSpPr>
          <p:cNvPr id="72" name="円/楕円 71"/>
          <p:cNvSpPr/>
          <p:nvPr userDrawn="1"/>
        </p:nvSpPr>
        <p:spPr>
          <a:xfrm>
            <a:off x="10614476" y="1144705"/>
            <a:ext cx="927891" cy="927891"/>
          </a:xfrm>
          <a:prstGeom prst="ellipse">
            <a:avLst/>
          </a:prstGeom>
          <a:solidFill>
            <a:schemeClr val="accent1"/>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3" name="図プレースホルダー 33"/>
          <p:cNvSpPr>
            <a:spLocks noGrp="1"/>
          </p:cNvSpPr>
          <p:nvPr>
            <p:ph type="pic" sz="quarter" idx="36" hasCustomPrompt="1"/>
          </p:nvPr>
        </p:nvSpPr>
        <p:spPr>
          <a:xfrm>
            <a:off x="10837709" y="1384637"/>
            <a:ext cx="446291" cy="446291"/>
          </a:xfrm>
        </p:spPr>
        <p:txBody>
          <a:bodyPr>
            <a:normAutofit/>
          </a:bodyPr>
          <a:lstStyle>
            <a:lvl1pPr>
              <a:defRPr sz="1000"/>
            </a:lvl1pPr>
          </a:lstStyle>
          <a:p>
            <a:r>
              <a:rPr kumimoji="1" lang="en-US" altLang="ja-JP"/>
              <a:t>ICON</a:t>
            </a:r>
            <a:endParaRPr kumimoji="1" lang="ja-JP" altLang="en-US"/>
          </a:p>
        </p:txBody>
      </p:sp>
      <p:sp>
        <p:nvSpPr>
          <p:cNvPr id="74" name="円/楕円 73"/>
          <p:cNvSpPr/>
          <p:nvPr userDrawn="1"/>
        </p:nvSpPr>
        <p:spPr>
          <a:xfrm>
            <a:off x="14214876" y="5595760"/>
            <a:ext cx="927891" cy="927891"/>
          </a:xfrm>
          <a:prstGeom prst="ellipse">
            <a:avLst/>
          </a:prstGeom>
          <a:solidFill>
            <a:schemeClr val="accent1"/>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5" name="図プレースホルダー 33"/>
          <p:cNvSpPr>
            <a:spLocks noGrp="1"/>
          </p:cNvSpPr>
          <p:nvPr>
            <p:ph type="pic" sz="quarter" idx="37" hasCustomPrompt="1"/>
          </p:nvPr>
        </p:nvSpPr>
        <p:spPr>
          <a:xfrm>
            <a:off x="14438109" y="5835692"/>
            <a:ext cx="446291" cy="446291"/>
          </a:xfrm>
        </p:spPr>
        <p:txBody>
          <a:bodyPr>
            <a:normAutofit/>
          </a:bodyPr>
          <a:lstStyle>
            <a:lvl1pPr>
              <a:defRPr sz="1000"/>
            </a:lvl1pPr>
          </a:lstStyle>
          <a:p>
            <a:r>
              <a:rPr kumimoji="1" lang="en-US" altLang="ja-JP"/>
              <a:t>ICON</a:t>
            </a:r>
            <a:endParaRPr kumimoji="1" lang="ja-JP" altLang="en-US"/>
          </a:p>
        </p:txBody>
      </p:sp>
      <p:sp>
        <p:nvSpPr>
          <p:cNvPr id="77" name="テキスト プレースホルダー 11"/>
          <p:cNvSpPr>
            <a:spLocks noGrp="1"/>
          </p:cNvSpPr>
          <p:nvPr>
            <p:ph type="body" sz="quarter" idx="38" hasCustomPrompt="1"/>
          </p:nvPr>
        </p:nvSpPr>
        <p:spPr>
          <a:xfrm>
            <a:off x="4921595" y="7077099"/>
            <a:ext cx="8399077" cy="1224261"/>
          </a:xfrm>
        </p:spPr>
        <p:txBody>
          <a:bodyPr anchor="b">
            <a:noAutofit/>
          </a:bodyPr>
          <a:lstStyle>
            <a:lvl1pPr algn="ctr">
              <a:lnSpc>
                <a:spcPct val="100000"/>
              </a:lnSpc>
              <a:spcBef>
                <a:spcPts val="0"/>
              </a:spcBef>
              <a:defRPr sz="5400" spc="600" baseline="0">
                <a:solidFill>
                  <a:schemeClr val="accent1"/>
                </a:solidFill>
                <a:latin typeface="+mj-lt"/>
              </a:defRPr>
            </a:lvl1pPr>
          </a:lstStyle>
          <a:p>
            <a:pPr lvl="0"/>
            <a:r>
              <a:rPr lang="en-US" altLang="ja-JP"/>
              <a:t>TEXT HERE</a:t>
            </a:r>
            <a:endParaRPr lang="en-US"/>
          </a:p>
        </p:txBody>
      </p:sp>
      <p:cxnSp>
        <p:nvCxnSpPr>
          <p:cNvPr id="78" name="直線コネクタ 77"/>
          <p:cNvCxnSpPr/>
          <p:nvPr userDrawn="1"/>
        </p:nvCxnSpPr>
        <p:spPr>
          <a:xfrm flipH="1" flipV="1">
            <a:off x="3332956" y="8335059"/>
            <a:ext cx="11620500" cy="1"/>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82" name="テキスト プレースホルダー 11"/>
          <p:cNvSpPr>
            <a:spLocks noGrp="1"/>
          </p:cNvSpPr>
          <p:nvPr>
            <p:ph type="body" sz="quarter" idx="39" hasCustomPrompt="1"/>
          </p:nvPr>
        </p:nvSpPr>
        <p:spPr>
          <a:xfrm>
            <a:off x="3332956" y="8432800"/>
            <a:ext cx="11632275" cy="1092200"/>
          </a:xfrm>
        </p:spPr>
        <p:txBody>
          <a:bodyPr anchor="t">
            <a:noAutofit/>
          </a:bodyPr>
          <a:lstStyle>
            <a:lvl1pPr algn="ctr">
              <a:lnSpc>
                <a:spcPct val="120000"/>
              </a:lnSpc>
              <a:spcBef>
                <a:spcPts val="0"/>
              </a:spcBef>
              <a:defRPr sz="2400">
                <a:solidFill>
                  <a:schemeClr val="tx1"/>
                </a:solidFill>
                <a:latin typeface="+mn-lt"/>
              </a:defRPr>
            </a:lvl1pPr>
          </a:lstStyle>
          <a:p>
            <a:pPr lvl="0"/>
            <a:r>
              <a:rPr lang="en-US" altLang="ja-JP"/>
              <a:t>Text Here</a:t>
            </a:r>
            <a:endParaRPr lang="en-US"/>
          </a:p>
        </p:txBody>
      </p:sp>
    </p:spTree>
    <p:extLst>
      <p:ext uri="{BB962C8B-B14F-4D97-AF65-F5344CB8AC3E}">
        <p14:creationId xmlns:p14="http://schemas.microsoft.com/office/powerpoint/2010/main" val="175215827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6 Points and Texts">
    <p:spTree>
      <p:nvGrpSpPr>
        <p:cNvPr id="1" name=""/>
        <p:cNvGrpSpPr/>
        <p:nvPr/>
      </p:nvGrpSpPr>
      <p:grpSpPr>
        <a:xfrm>
          <a:off x="0" y="0"/>
          <a:ext cx="0" cy="0"/>
          <a:chOff x="0" y="0"/>
          <a:chExt cx="0" cy="0"/>
        </a:xfrm>
      </p:grpSpPr>
      <p:cxnSp>
        <p:nvCxnSpPr>
          <p:cNvPr id="36" name="直線コネクタ 35"/>
          <p:cNvCxnSpPr/>
          <p:nvPr userDrawn="1"/>
        </p:nvCxnSpPr>
        <p:spPr>
          <a:xfrm flipH="1">
            <a:off x="-794" y="4079091"/>
            <a:ext cx="18286413"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4" name="六角形 13"/>
          <p:cNvSpPr/>
          <p:nvPr userDrawn="1"/>
        </p:nvSpPr>
        <p:spPr>
          <a:xfrm rot="5400000">
            <a:off x="2000980" y="2470016"/>
            <a:ext cx="6406062" cy="5522467"/>
          </a:xfrm>
          <a:prstGeom prst="hexagon">
            <a:avLst>
              <a:gd name="adj" fmla="val 28637"/>
              <a:gd name="vf" fmla="val 115470"/>
            </a:avLst>
          </a:prstGeom>
          <a:solidFill>
            <a:schemeClr val="accent1">
              <a:lumMod val="20000"/>
              <a:lumOff val="8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 name="フッター プレースホルダー 2"/>
          <p:cNvSpPr>
            <a:spLocks noGrp="1"/>
          </p:cNvSpPr>
          <p:nvPr>
            <p:ph type="ftr" sz="quarter" idx="10"/>
          </p:nvPr>
        </p:nvSpPr>
        <p:spPr>
          <a:xfrm>
            <a:off x="9413236" y="9591367"/>
            <a:ext cx="7776864" cy="547688"/>
          </a:xfrm>
          <a:prstGeom prst="rect">
            <a:avLst/>
          </a:prstGeom>
        </p:spPr>
        <p:txBody>
          <a:bodyPr/>
          <a:lstStyle/>
          <a:p>
            <a:r>
              <a:rPr lang="en-US"/>
              <a:t>The Power of PowerPoint | thepopp.com</a:t>
            </a:r>
          </a:p>
        </p:txBody>
      </p:sp>
      <p:sp>
        <p:nvSpPr>
          <p:cNvPr id="4" name="スライド番号プレースホルダー 3"/>
          <p:cNvSpPr>
            <a:spLocks noGrp="1"/>
          </p:cNvSpPr>
          <p:nvPr>
            <p:ph type="sldNum" sz="quarter" idx="11"/>
          </p:nvPr>
        </p:nvSpPr>
        <p:spPr/>
        <p:txBody>
          <a:bodyPr/>
          <a:lstStyle/>
          <a:p>
            <a:fld id="{387164BF-D67A-46C0-81D2-5BAF67C00C80}" type="slidenum">
              <a:rPr lang="en-US" smtClean="0"/>
              <a:pPr/>
              <a:t>‹#›</a:t>
            </a:fld>
            <a:endParaRPr lang="en-US"/>
          </a:p>
        </p:txBody>
      </p:sp>
      <p:sp>
        <p:nvSpPr>
          <p:cNvPr id="5" name="涙形 4"/>
          <p:cNvSpPr/>
          <p:nvPr userDrawn="1"/>
        </p:nvSpPr>
        <p:spPr>
          <a:xfrm rot="8100000">
            <a:off x="3826253" y="803286"/>
            <a:ext cx="2713765" cy="2713765"/>
          </a:xfrm>
          <a:prstGeom prst="teardrop">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 name="涙形 5"/>
          <p:cNvSpPr/>
          <p:nvPr userDrawn="1"/>
        </p:nvSpPr>
        <p:spPr>
          <a:xfrm rot="4500000">
            <a:off x="1288949" y="2233592"/>
            <a:ext cx="2713765" cy="2713765"/>
          </a:xfrm>
          <a:prstGeom prst="teardrop">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 name="涙形 6"/>
          <p:cNvSpPr/>
          <p:nvPr userDrawn="1"/>
        </p:nvSpPr>
        <p:spPr>
          <a:xfrm rot="900000">
            <a:off x="1288949" y="5115944"/>
            <a:ext cx="2713765" cy="2713765"/>
          </a:xfrm>
          <a:prstGeom prst="teardrop">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 name="涙形 7"/>
          <p:cNvSpPr/>
          <p:nvPr userDrawn="1"/>
        </p:nvSpPr>
        <p:spPr>
          <a:xfrm rot="18900000">
            <a:off x="3847130" y="6525190"/>
            <a:ext cx="2713765" cy="2713765"/>
          </a:xfrm>
          <a:prstGeom prst="teardrop">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 name="涙形 8"/>
          <p:cNvSpPr/>
          <p:nvPr userDrawn="1"/>
        </p:nvSpPr>
        <p:spPr>
          <a:xfrm rot="15300000">
            <a:off x="6384434" y="5094884"/>
            <a:ext cx="2713765" cy="2713765"/>
          </a:xfrm>
          <a:prstGeom prst="teardrop">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 name="涙形 9"/>
          <p:cNvSpPr/>
          <p:nvPr userDrawn="1"/>
        </p:nvSpPr>
        <p:spPr>
          <a:xfrm rot="11700000">
            <a:off x="6384434" y="2212531"/>
            <a:ext cx="2713765" cy="2713765"/>
          </a:xfrm>
          <a:prstGeom prst="teardrop">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5" name="テキスト プレースホルダー 11"/>
          <p:cNvSpPr>
            <a:spLocks noGrp="1"/>
          </p:cNvSpPr>
          <p:nvPr userDrawn="1">
            <p:ph type="body" sz="quarter" idx="23" hasCustomPrompt="1"/>
          </p:nvPr>
        </p:nvSpPr>
        <p:spPr>
          <a:xfrm>
            <a:off x="3922624" y="1633110"/>
            <a:ext cx="2475275" cy="585065"/>
          </a:xfrm>
        </p:spPr>
        <p:txBody>
          <a:bodyPr anchor="ctr">
            <a:noAutofit/>
          </a:bodyPr>
          <a:lstStyle>
            <a:lvl1pPr algn="ctr">
              <a:lnSpc>
                <a:spcPct val="100000"/>
              </a:lnSpc>
              <a:spcBef>
                <a:spcPts val="0"/>
              </a:spcBef>
              <a:defRPr sz="2400" spc="0" baseline="0">
                <a:solidFill>
                  <a:schemeClr val="bg1"/>
                </a:solidFill>
                <a:latin typeface="+mj-lt"/>
              </a:defRPr>
            </a:lvl1pPr>
          </a:lstStyle>
          <a:p>
            <a:pPr lvl="0"/>
            <a:r>
              <a:rPr lang="en-US" altLang="ja-JP"/>
              <a:t>TEXT HERE</a:t>
            </a:r>
            <a:endParaRPr lang="en-US"/>
          </a:p>
        </p:txBody>
      </p:sp>
      <p:sp>
        <p:nvSpPr>
          <p:cNvPr id="16" name="図プレースホルダー 7"/>
          <p:cNvSpPr>
            <a:spLocks noGrp="1"/>
          </p:cNvSpPr>
          <p:nvPr userDrawn="1">
            <p:ph type="pic" sz="quarter" idx="18" hasCustomPrompt="1"/>
          </p:nvPr>
        </p:nvSpPr>
        <p:spPr>
          <a:xfrm>
            <a:off x="4801900" y="937211"/>
            <a:ext cx="785909" cy="785909"/>
          </a:xfrm>
        </p:spPr>
        <p:txBody>
          <a:bodyPr>
            <a:normAutofit/>
          </a:bodyPr>
          <a:lstStyle>
            <a:lvl1pPr>
              <a:defRPr sz="1600"/>
            </a:lvl1pPr>
          </a:lstStyle>
          <a:p>
            <a:r>
              <a:rPr kumimoji="1" lang="en-US" altLang="ja-JP"/>
              <a:t>ICON</a:t>
            </a:r>
            <a:endParaRPr kumimoji="1" lang="ja-JP" altLang="en-US"/>
          </a:p>
        </p:txBody>
      </p:sp>
      <p:sp>
        <p:nvSpPr>
          <p:cNvPr id="17" name="テキスト プレースホルダー 11"/>
          <p:cNvSpPr>
            <a:spLocks noGrp="1"/>
          </p:cNvSpPr>
          <p:nvPr userDrawn="1">
            <p:ph type="body" sz="quarter" idx="29" hasCustomPrompt="1"/>
          </p:nvPr>
        </p:nvSpPr>
        <p:spPr>
          <a:xfrm>
            <a:off x="4048571" y="2083160"/>
            <a:ext cx="2241182" cy="1035115"/>
          </a:xfrm>
        </p:spPr>
        <p:txBody>
          <a:bodyPr anchor="t">
            <a:noAutofit/>
          </a:bodyPr>
          <a:lstStyle>
            <a:lvl1pPr algn="ctr">
              <a:lnSpc>
                <a:spcPct val="120000"/>
              </a:lnSpc>
              <a:defRPr sz="1400">
                <a:solidFill>
                  <a:schemeClr val="bg1"/>
                </a:solidFill>
                <a:latin typeface="+mn-lt"/>
              </a:defRPr>
            </a:lvl1pPr>
          </a:lstStyle>
          <a:p>
            <a:pPr lvl="0"/>
            <a:r>
              <a:rPr lang="en-US" altLang="ja-JP"/>
              <a:t>Text Here</a:t>
            </a:r>
            <a:endParaRPr lang="en-US"/>
          </a:p>
        </p:txBody>
      </p:sp>
      <p:sp>
        <p:nvSpPr>
          <p:cNvPr id="18" name="テキスト プレースホルダー 11"/>
          <p:cNvSpPr>
            <a:spLocks noGrp="1"/>
          </p:cNvSpPr>
          <p:nvPr userDrawn="1">
            <p:ph type="body" sz="quarter" idx="30" hasCustomPrompt="1"/>
          </p:nvPr>
        </p:nvSpPr>
        <p:spPr>
          <a:xfrm>
            <a:off x="6469085" y="3094094"/>
            <a:ext cx="2475275" cy="585065"/>
          </a:xfrm>
        </p:spPr>
        <p:txBody>
          <a:bodyPr anchor="ctr">
            <a:noAutofit/>
          </a:bodyPr>
          <a:lstStyle>
            <a:lvl1pPr algn="ctr">
              <a:lnSpc>
                <a:spcPct val="100000"/>
              </a:lnSpc>
              <a:spcBef>
                <a:spcPts val="0"/>
              </a:spcBef>
              <a:defRPr sz="2400" spc="0" baseline="0">
                <a:solidFill>
                  <a:schemeClr val="bg1"/>
                </a:solidFill>
                <a:latin typeface="+mj-lt"/>
              </a:defRPr>
            </a:lvl1pPr>
          </a:lstStyle>
          <a:p>
            <a:pPr lvl="0"/>
            <a:r>
              <a:rPr lang="en-US" altLang="ja-JP"/>
              <a:t>TEXT HERE</a:t>
            </a:r>
            <a:endParaRPr lang="en-US"/>
          </a:p>
        </p:txBody>
      </p:sp>
      <p:sp>
        <p:nvSpPr>
          <p:cNvPr id="19" name="図プレースホルダー 7"/>
          <p:cNvSpPr>
            <a:spLocks noGrp="1"/>
          </p:cNvSpPr>
          <p:nvPr userDrawn="1">
            <p:ph type="pic" sz="quarter" idx="31" hasCustomPrompt="1"/>
          </p:nvPr>
        </p:nvSpPr>
        <p:spPr>
          <a:xfrm>
            <a:off x="7348361" y="2398195"/>
            <a:ext cx="785909" cy="785909"/>
          </a:xfrm>
        </p:spPr>
        <p:txBody>
          <a:bodyPr>
            <a:normAutofit/>
          </a:bodyPr>
          <a:lstStyle>
            <a:lvl1pPr>
              <a:defRPr sz="1600"/>
            </a:lvl1pPr>
          </a:lstStyle>
          <a:p>
            <a:r>
              <a:rPr kumimoji="1" lang="en-US" altLang="ja-JP"/>
              <a:t>ICON</a:t>
            </a:r>
            <a:endParaRPr kumimoji="1" lang="ja-JP" altLang="en-US"/>
          </a:p>
        </p:txBody>
      </p:sp>
      <p:sp>
        <p:nvSpPr>
          <p:cNvPr id="20" name="テキスト プレースホルダー 11"/>
          <p:cNvSpPr>
            <a:spLocks noGrp="1"/>
          </p:cNvSpPr>
          <p:nvPr userDrawn="1">
            <p:ph type="body" sz="quarter" idx="32" hasCustomPrompt="1"/>
          </p:nvPr>
        </p:nvSpPr>
        <p:spPr>
          <a:xfrm>
            <a:off x="6595032" y="3544144"/>
            <a:ext cx="2241182" cy="1035115"/>
          </a:xfrm>
        </p:spPr>
        <p:txBody>
          <a:bodyPr anchor="t">
            <a:noAutofit/>
          </a:bodyPr>
          <a:lstStyle>
            <a:lvl1pPr algn="ctr">
              <a:lnSpc>
                <a:spcPct val="120000"/>
              </a:lnSpc>
              <a:defRPr sz="1400">
                <a:solidFill>
                  <a:schemeClr val="bg1"/>
                </a:solidFill>
                <a:latin typeface="+mn-lt"/>
              </a:defRPr>
            </a:lvl1pPr>
          </a:lstStyle>
          <a:p>
            <a:pPr lvl="0"/>
            <a:r>
              <a:rPr lang="en-US" altLang="ja-JP"/>
              <a:t>Text Here</a:t>
            </a:r>
            <a:endParaRPr lang="en-US"/>
          </a:p>
        </p:txBody>
      </p:sp>
      <p:sp>
        <p:nvSpPr>
          <p:cNvPr id="24" name="テキスト プレースホルダー 11"/>
          <p:cNvSpPr>
            <a:spLocks noGrp="1"/>
          </p:cNvSpPr>
          <p:nvPr userDrawn="1">
            <p:ph type="body" sz="quarter" idx="33" hasCustomPrompt="1"/>
          </p:nvPr>
        </p:nvSpPr>
        <p:spPr>
          <a:xfrm>
            <a:off x="1373600" y="3049089"/>
            <a:ext cx="2475275" cy="585065"/>
          </a:xfrm>
        </p:spPr>
        <p:txBody>
          <a:bodyPr anchor="ctr">
            <a:noAutofit/>
          </a:bodyPr>
          <a:lstStyle>
            <a:lvl1pPr algn="ctr">
              <a:lnSpc>
                <a:spcPct val="100000"/>
              </a:lnSpc>
              <a:spcBef>
                <a:spcPts val="0"/>
              </a:spcBef>
              <a:defRPr sz="2400" spc="0" baseline="0">
                <a:solidFill>
                  <a:schemeClr val="bg1"/>
                </a:solidFill>
                <a:latin typeface="+mj-lt"/>
              </a:defRPr>
            </a:lvl1pPr>
          </a:lstStyle>
          <a:p>
            <a:pPr lvl="0"/>
            <a:r>
              <a:rPr lang="en-US" altLang="ja-JP"/>
              <a:t>TEXT HERE</a:t>
            </a:r>
            <a:endParaRPr lang="en-US"/>
          </a:p>
        </p:txBody>
      </p:sp>
      <p:sp>
        <p:nvSpPr>
          <p:cNvPr id="25" name="図プレースホルダー 7"/>
          <p:cNvSpPr>
            <a:spLocks noGrp="1"/>
          </p:cNvSpPr>
          <p:nvPr userDrawn="1">
            <p:ph type="pic" sz="quarter" idx="34" hasCustomPrompt="1"/>
          </p:nvPr>
        </p:nvSpPr>
        <p:spPr>
          <a:xfrm>
            <a:off x="2252876" y="2353190"/>
            <a:ext cx="785909" cy="785909"/>
          </a:xfrm>
        </p:spPr>
        <p:txBody>
          <a:bodyPr>
            <a:normAutofit/>
          </a:bodyPr>
          <a:lstStyle>
            <a:lvl1pPr>
              <a:defRPr sz="1600"/>
            </a:lvl1pPr>
          </a:lstStyle>
          <a:p>
            <a:r>
              <a:rPr kumimoji="1" lang="en-US" altLang="ja-JP"/>
              <a:t>ICON</a:t>
            </a:r>
            <a:endParaRPr kumimoji="1" lang="ja-JP" altLang="en-US"/>
          </a:p>
        </p:txBody>
      </p:sp>
      <p:sp>
        <p:nvSpPr>
          <p:cNvPr id="26" name="テキスト プレースホルダー 11"/>
          <p:cNvSpPr>
            <a:spLocks noGrp="1"/>
          </p:cNvSpPr>
          <p:nvPr userDrawn="1">
            <p:ph type="body" sz="quarter" idx="35" hasCustomPrompt="1"/>
          </p:nvPr>
        </p:nvSpPr>
        <p:spPr>
          <a:xfrm>
            <a:off x="1499547" y="3499139"/>
            <a:ext cx="2241182" cy="1035115"/>
          </a:xfrm>
        </p:spPr>
        <p:txBody>
          <a:bodyPr anchor="t">
            <a:noAutofit/>
          </a:bodyPr>
          <a:lstStyle>
            <a:lvl1pPr algn="ctr">
              <a:lnSpc>
                <a:spcPct val="120000"/>
              </a:lnSpc>
              <a:defRPr sz="1400">
                <a:solidFill>
                  <a:schemeClr val="bg1"/>
                </a:solidFill>
                <a:latin typeface="+mn-lt"/>
              </a:defRPr>
            </a:lvl1pPr>
          </a:lstStyle>
          <a:p>
            <a:pPr lvl="0"/>
            <a:r>
              <a:rPr lang="en-US" altLang="ja-JP"/>
              <a:t>Text Here</a:t>
            </a:r>
            <a:endParaRPr lang="en-US"/>
          </a:p>
        </p:txBody>
      </p:sp>
      <p:sp>
        <p:nvSpPr>
          <p:cNvPr id="27" name="テキスト プレースホルダー 11"/>
          <p:cNvSpPr>
            <a:spLocks noGrp="1"/>
          </p:cNvSpPr>
          <p:nvPr userDrawn="1">
            <p:ph type="body" sz="quarter" idx="36" hasCustomPrompt="1"/>
          </p:nvPr>
        </p:nvSpPr>
        <p:spPr>
          <a:xfrm>
            <a:off x="1373600" y="5927148"/>
            <a:ext cx="2475275" cy="585065"/>
          </a:xfrm>
        </p:spPr>
        <p:txBody>
          <a:bodyPr anchor="ctr">
            <a:noAutofit/>
          </a:bodyPr>
          <a:lstStyle>
            <a:lvl1pPr algn="ctr">
              <a:lnSpc>
                <a:spcPct val="100000"/>
              </a:lnSpc>
              <a:spcBef>
                <a:spcPts val="0"/>
              </a:spcBef>
              <a:defRPr sz="2400" spc="0" baseline="0">
                <a:solidFill>
                  <a:schemeClr val="bg1"/>
                </a:solidFill>
                <a:latin typeface="+mj-lt"/>
              </a:defRPr>
            </a:lvl1pPr>
          </a:lstStyle>
          <a:p>
            <a:pPr lvl="0"/>
            <a:r>
              <a:rPr lang="en-US" altLang="ja-JP"/>
              <a:t>TEXT HERE</a:t>
            </a:r>
            <a:endParaRPr lang="en-US"/>
          </a:p>
        </p:txBody>
      </p:sp>
      <p:sp>
        <p:nvSpPr>
          <p:cNvPr id="28" name="図プレースホルダー 7"/>
          <p:cNvSpPr>
            <a:spLocks noGrp="1"/>
          </p:cNvSpPr>
          <p:nvPr userDrawn="1">
            <p:ph type="pic" sz="quarter" idx="37" hasCustomPrompt="1"/>
          </p:nvPr>
        </p:nvSpPr>
        <p:spPr>
          <a:xfrm>
            <a:off x="2252876" y="5231249"/>
            <a:ext cx="785909" cy="785909"/>
          </a:xfrm>
        </p:spPr>
        <p:txBody>
          <a:bodyPr>
            <a:normAutofit/>
          </a:bodyPr>
          <a:lstStyle>
            <a:lvl1pPr>
              <a:defRPr sz="1600"/>
            </a:lvl1pPr>
          </a:lstStyle>
          <a:p>
            <a:r>
              <a:rPr kumimoji="1" lang="en-US" altLang="ja-JP"/>
              <a:t>ICON</a:t>
            </a:r>
            <a:endParaRPr kumimoji="1" lang="ja-JP" altLang="en-US"/>
          </a:p>
        </p:txBody>
      </p:sp>
      <p:sp>
        <p:nvSpPr>
          <p:cNvPr id="29" name="テキスト プレースホルダー 11"/>
          <p:cNvSpPr>
            <a:spLocks noGrp="1"/>
          </p:cNvSpPr>
          <p:nvPr userDrawn="1">
            <p:ph type="body" sz="quarter" idx="38" hasCustomPrompt="1"/>
          </p:nvPr>
        </p:nvSpPr>
        <p:spPr>
          <a:xfrm>
            <a:off x="1499547" y="6377198"/>
            <a:ext cx="2241182" cy="1035115"/>
          </a:xfrm>
        </p:spPr>
        <p:txBody>
          <a:bodyPr anchor="t">
            <a:noAutofit/>
          </a:bodyPr>
          <a:lstStyle>
            <a:lvl1pPr algn="ctr">
              <a:lnSpc>
                <a:spcPct val="120000"/>
              </a:lnSpc>
              <a:defRPr sz="1400">
                <a:solidFill>
                  <a:schemeClr val="bg1"/>
                </a:solidFill>
                <a:latin typeface="+mn-lt"/>
              </a:defRPr>
            </a:lvl1pPr>
          </a:lstStyle>
          <a:p>
            <a:pPr lvl="0"/>
            <a:r>
              <a:rPr lang="en-US" altLang="ja-JP"/>
              <a:t>Text Here</a:t>
            </a:r>
            <a:endParaRPr lang="en-US"/>
          </a:p>
        </p:txBody>
      </p:sp>
      <p:sp>
        <p:nvSpPr>
          <p:cNvPr id="30" name="テキスト プレースホルダー 11"/>
          <p:cNvSpPr>
            <a:spLocks noGrp="1"/>
          </p:cNvSpPr>
          <p:nvPr userDrawn="1">
            <p:ph type="body" sz="quarter" idx="39" hasCustomPrompt="1"/>
          </p:nvPr>
        </p:nvSpPr>
        <p:spPr>
          <a:xfrm>
            <a:off x="6469085" y="5908585"/>
            <a:ext cx="2475275" cy="585065"/>
          </a:xfrm>
        </p:spPr>
        <p:txBody>
          <a:bodyPr anchor="ctr">
            <a:noAutofit/>
          </a:bodyPr>
          <a:lstStyle>
            <a:lvl1pPr algn="ctr">
              <a:lnSpc>
                <a:spcPct val="100000"/>
              </a:lnSpc>
              <a:spcBef>
                <a:spcPts val="0"/>
              </a:spcBef>
              <a:defRPr sz="2400" spc="0" baseline="0">
                <a:solidFill>
                  <a:schemeClr val="bg1"/>
                </a:solidFill>
                <a:latin typeface="+mj-lt"/>
              </a:defRPr>
            </a:lvl1pPr>
          </a:lstStyle>
          <a:p>
            <a:pPr lvl="0"/>
            <a:r>
              <a:rPr lang="en-US" altLang="ja-JP"/>
              <a:t>TEXT HERE</a:t>
            </a:r>
            <a:endParaRPr lang="en-US"/>
          </a:p>
        </p:txBody>
      </p:sp>
      <p:sp>
        <p:nvSpPr>
          <p:cNvPr id="31" name="図プレースホルダー 7"/>
          <p:cNvSpPr>
            <a:spLocks noGrp="1"/>
          </p:cNvSpPr>
          <p:nvPr userDrawn="1">
            <p:ph type="pic" sz="quarter" idx="40" hasCustomPrompt="1"/>
          </p:nvPr>
        </p:nvSpPr>
        <p:spPr>
          <a:xfrm>
            <a:off x="7348361" y="5212686"/>
            <a:ext cx="785909" cy="785909"/>
          </a:xfrm>
        </p:spPr>
        <p:txBody>
          <a:bodyPr>
            <a:normAutofit/>
          </a:bodyPr>
          <a:lstStyle>
            <a:lvl1pPr>
              <a:defRPr sz="1600"/>
            </a:lvl1pPr>
          </a:lstStyle>
          <a:p>
            <a:r>
              <a:rPr kumimoji="1" lang="en-US" altLang="ja-JP"/>
              <a:t>ICON</a:t>
            </a:r>
            <a:endParaRPr kumimoji="1" lang="ja-JP" altLang="en-US"/>
          </a:p>
        </p:txBody>
      </p:sp>
      <p:sp>
        <p:nvSpPr>
          <p:cNvPr id="32" name="テキスト プレースホルダー 11"/>
          <p:cNvSpPr>
            <a:spLocks noGrp="1"/>
          </p:cNvSpPr>
          <p:nvPr userDrawn="1">
            <p:ph type="body" sz="quarter" idx="41" hasCustomPrompt="1"/>
          </p:nvPr>
        </p:nvSpPr>
        <p:spPr>
          <a:xfrm>
            <a:off x="6595032" y="6358635"/>
            <a:ext cx="2241182" cy="1035115"/>
          </a:xfrm>
        </p:spPr>
        <p:txBody>
          <a:bodyPr anchor="t">
            <a:noAutofit/>
          </a:bodyPr>
          <a:lstStyle>
            <a:lvl1pPr algn="ctr">
              <a:lnSpc>
                <a:spcPct val="120000"/>
              </a:lnSpc>
              <a:defRPr sz="1400">
                <a:solidFill>
                  <a:schemeClr val="bg1"/>
                </a:solidFill>
                <a:latin typeface="+mn-lt"/>
              </a:defRPr>
            </a:lvl1pPr>
          </a:lstStyle>
          <a:p>
            <a:pPr lvl="0"/>
            <a:r>
              <a:rPr lang="en-US" altLang="ja-JP"/>
              <a:t>Text Here</a:t>
            </a:r>
            <a:endParaRPr lang="en-US"/>
          </a:p>
        </p:txBody>
      </p:sp>
      <p:sp>
        <p:nvSpPr>
          <p:cNvPr id="33" name="テキスト プレースホルダー 11"/>
          <p:cNvSpPr>
            <a:spLocks noGrp="1"/>
          </p:cNvSpPr>
          <p:nvPr userDrawn="1">
            <p:ph type="body" sz="quarter" idx="42" hasCustomPrompt="1"/>
          </p:nvPr>
        </p:nvSpPr>
        <p:spPr>
          <a:xfrm>
            <a:off x="3922624" y="7324564"/>
            <a:ext cx="2475275" cy="585065"/>
          </a:xfrm>
        </p:spPr>
        <p:txBody>
          <a:bodyPr anchor="ctr">
            <a:noAutofit/>
          </a:bodyPr>
          <a:lstStyle>
            <a:lvl1pPr algn="ctr">
              <a:lnSpc>
                <a:spcPct val="100000"/>
              </a:lnSpc>
              <a:spcBef>
                <a:spcPts val="0"/>
              </a:spcBef>
              <a:defRPr sz="2400" spc="0" baseline="0">
                <a:solidFill>
                  <a:schemeClr val="bg1"/>
                </a:solidFill>
                <a:latin typeface="+mj-lt"/>
              </a:defRPr>
            </a:lvl1pPr>
          </a:lstStyle>
          <a:p>
            <a:pPr lvl="0"/>
            <a:r>
              <a:rPr lang="en-US" altLang="ja-JP"/>
              <a:t>TEXT HERE</a:t>
            </a:r>
            <a:endParaRPr lang="en-US"/>
          </a:p>
        </p:txBody>
      </p:sp>
      <p:sp>
        <p:nvSpPr>
          <p:cNvPr id="34" name="図プレースホルダー 7"/>
          <p:cNvSpPr>
            <a:spLocks noGrp="1"/>
          </p:cNvSpPr>
          <p:nvPr userDrawn="1">
            <p:ph type="pic" sz="quarter" idx="43" hasCustomPrompt="1"/>
          </p:nvPr>
        </p:nvSpPr>
        <p:spPr>
          <a:xfrm>
            <a:off x="4801900" y="6583660"/>
            <a:ext cx="785909" cy="785909"/>
          </a:xfrm>
        </p:spPr>
        <p:txBody>
          <a:bodyPr>
            <a:normAutofit/>
          </a:bodyPr>
          <a:lstStyle>
            <a:lvl1pPr>
              <a:defRPr sz="1600"/>
            </a:lvl1pPr>
          </a:lstStyle>
          <a:p>
            <a:r>
              <a:rPr kumimoji="1" lang="en-US" altLang="ja-JP"/>
              <a:t>ICON</a:t>
            </a:r>
            <a:endParaRPr kumimoji="1" lang="ja-JP" altLang="en-US"/>
          </a:p>
        </p:txBody>
      </p:sp>
      <p:sp>
        <p:nvSpPr>
          <p:cNvPr id="35" name="テキスト プレースホルダー 11"/>
          <p:cNvSpPr>
            <a:spLocks noGrp="1"/>
          </p:cNvSpPr>
          <p:nvPr userDrawn="1">
            <p:ph type="body" sz="quarter" idx="44" hasCustomPrompt="1"/>
          </p:nvPr>
        </p:nvSpPr>
        <p:spPr>
          <a:xfrm>
            <a:off x="4048571" y="7729609"/>
            <a:ext cx="2241182" cy="1035115"/>
          </a:xfrm>
        </p:spPr>
        <p:txBody>
          <a:bodyPr anchor="t">
            <a:noAutofit/>
          </a:bodyPr>
          <a:lstStyle>
            <a:lvl1pPr algn="ctr">
              <a:lnSpc>
                <a:spcPct val="120000"/>
              </a:lnSpc>
              <a:defRPr sz="1400">
                <a:solidFill>
                  <a:schemeClr val="bg1"/>
                </a:solidFill>
                <a:latin typeface="+mn-lt"/>
              </a:defRPr>
            </a:lvl1pPr>
          </a:lstStyle>
          <a:p>
            <a:pPr lvl="0"/>
            <a:r>
              <a:rPr lang="en-US" altLang="ja-JP"/>
              <a:t>Text Here</a:t>
            </a:r>
            <a:endParaRPr lang="en-US"/>
          </a:p>
        </p:txBody>
      </p:sp>
      <p:sp>
        <p:nvSpPr>
          <p:cNvPr id="38" name="テキスト プレースホルダー 11"/>
          <p:cNvSpPr>
            <a:spLocks noGrp="1"/>
          </p:cNvSpPr>
          <p:nvPr userDrawn="1">
            <p:ph type="body" sz="quarter" idx="15" hasCustomPrompt="1"/>
          </p:nvPr>
        </p:nvSpPr>
        <p:spPr>
          <a:xfrm>
            <a:off x="9548249" y="1217284"/>
            <a:ext cx="7914915" cy="2790310"/>
          </a:xfrm>
        </p:spPr>
        <p:txBody>
          <a:bodyPr anchor="b">
            <a:noAutofit/>
          </a:bodyPr>
          <a:lstStyle>
            <a:lvl1pPr algn="l">
              <a:lnSpc>
                <a:spcPct val="100000"/>
              </a:lnSpc>
              <a:spcBef>
                <a:spcPts val="0"/>
              </a:spcBef>
              <a:defRPr sz="5400" spc="600" baseline="0">
                <a:solidFill>
                  <a:schemeClr val="accent1"/>
                </a:solidFill>
                <a:latin typeface="+mj-lt"/>
              </a:defRPr>
            </a:lvl1pPr>
          </a:lstStyle>
          <a:p>
            <a:pPr lvl="0"/>
            <a:r>
              <a:rPr lang="en-US" altLang="ja-JP"/>
              <a:t>TEXT HERE</a:t>
            </a:r>
            <a:endParaRPr lang="en-US"/>
          </a:p>
        </p:txBody>
      </p:sp>
      <p:sp>
        <p:nvSpPr>
          <p:cNvPr id="41" name="ホームベース 40"/>
          <p:cNvSpPr/>
          <p:nvPr userDrawn="1"/>
        </p:nvSpPr>
        <p:spPr>
          <a:xfrm>
            <a:off x="9615805" y="4406587"/>
            <a:ext cx="479695" cy="359473"/>
          </a:xfrm>
          <a:prstGeom prst="homePlate">
            <a:avLst/>
          </a:prstGeom>
          <a:solidFill>
            <a:schemeClr val="accent1"/>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テキスト プレースホルダー 11"/>
          <p:cNvSpPr>
            <a:spLocks noGrp="1"/>
          </p:cNvSpPr>
          <p:nvPr userDrawn="1">
            <p:ph type="body" sz="quarter" idx="16" hasCustomPrompt="1"/>
          </p:nvPr>
        </p:nvSpPr>
        <p:spPr>
          <a:xfrm>
            <a:off x="10095502" y="4779150"/>
            <a:ext cx="7328624" cy="1627089"/>
          </a:xfrm>
        </p:spPr>
        <p:txBody>
          <a:bodyPr anchor="t">
            <a:noAutofit/>
          </a:bodyPr>
          <a:lstStyle>
            <a:lvl1pPr algn="l">
              <a:lnSpc>
                <a:spcPct val="120000"/>
              </a:lnSpc>
              <a:spcBef>
                <a:spcPts val="0"/>
              </a:spcBef>
              <a:defRPr sz="2000">
                <a:solidFill>
                  <a:schemeClr val="tx1"/>
                </a:solidFill>
                <a:latin typeface="+mn-lt"/>
              </a:defRPr>
            </a:lvl1pPr>
          </a:lstStyle>
          <a:p>
            <a:pPr lvl="0"/>
            <a:r>
              <a:rPr lang="en-US" altLang="ja-JP"/>
              <a:t>Text Here</a:t>
            </a:r>
            <a:endParaRPr lang="en-US"/>
          </a:p>
        </p:txBody>
      </p:sp>
      <p:sp>
        <p:nvSpPr>
          <p:cNvPr id="43" name="テキスト プレースホルダー 11"/>
          <p:cNvSpPr>
            <a:spLocks noGrp="1"/>
          </p:cNvSpPr>
          <p:nvPr userDrawn="1">
            <p:ph type="body" sz="quarter" idx="17" hasCustomPrompt="1"/>
          </p:nvPr>
        </p:nvSpPr>
        <p:spPr>
          <a:xfrm>
            <a:off x="10095502" y="4199721"/>
            <a:ext cx="7328624" cy="773203"/>
          </a:xfrm>
        </p:spPr>
        <p:txBody>
          <a:bodyPr anchor="t">
            <a:noAutofit/>
          </a:bodyPr>
          <a:lstStyle>
            <a:lvl1pPr algn="l">
              <a:lnSpc>
                <a:spcPct val="120000"/>
              </a:lnSpc>
              <a:defRPr sz="3200" spc="300">
                <a:solidFill>
                  <a:schemeClr val="accent1"/>
                </a:solidFill>
                <a:latin typeface="+mj-lt"/>
              </a:defRPr>
            </a:lvl1pPr>
          </a:lstStyle>
          <a:p>
            <a:pPr lvl="0"/>
            <a:r>
              <a:rPr lang="en-US" altLang="ja-JP"/>
              <a:t>TEXT HERE</a:t>
            </a:r>
            <a:endParaRPr lang="en-US"/>
          </a:p>
        </p:txBody>
      </p:sp>
      <p:sp>
        <p:nvSpPr>
          <p:cNvPr id="44" name="ホームベース 43"/>
          <p:cNvSpPr/>
          <p:nvPr userDrawn="1"/>
        </p:nvSpPr>
        <p:spPr>
          <a:xfrm>
            <a:off x="9615805" y="6824750"/>
            <a:ext cx="479695" cy="359473"/>
          </a:xfrm>
          <a:prstGeom prst="homePlate">
            <a:avLst/>
          </a:prstGeom>
          <a:solidFill>
            <a:schemeClr val="accent1"/>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テキスト プレースホルダー 11"/>
          <p:cNvSpPr>
            <a:spLocks noGrp="1"/>
          </p:cNvSpPr>
          <p:nvPr userDrawn="1">
            <p:ph type="body" sz="quarter" idx="45" hasCustomPrompt="1"/>
          </p:nvPr>
        </p:nvSpPr>
        <p:spPr>
          <a:xfrm>
            <a:off x="10095502" y="7208094"/>
            <a:ext cx="7328624" cy="1627089"/>
          </a:xfrm>
        </p:spPr>
        <p:txBody>
          <a:bodyPr anchor="t">
            <a:noAutofit/>
          </a:bodyPr>
          <a:lstStyle>
            <a:lvl1pPr algn="l">
              <a:lnSpc>
                <a:spcPct val="120000"/>
              </a:lnSpc>
              <a:spcBef>
                <a:spcPts val="0"/>
              </a:spcBef>
              <a:defRPr sz="2000">
                <a:solidFill>
                  <a:schemeClr val="tx1"/>
                </a:solidFill>
                <a:latin typeface="+mn-lt"/>
              </a:defRPr>
            </a:lvl1pPr>
          </a:lstStyle>
          <a:p>
            <a:pPr lvl="0"/>
            <a:r>
              <a:rPr lang="en-US" altLang="ja-JP"/>
              <a:t>Text Here</a:t>
            </a:r>
            <a:endParaRPr lang="en-US"/>
          </a:p>
        </p:txBody>
      </p:sp>
      <p:sp>
        <p:nvSpPr>
          <p:cNvPr id="46" name="テキスト プレースホルダー 11"/>
          <p:cNvSpPr>
            <a:spLocks noGrp="1"/>
          </p:cNvSpPr>
          <p:nvPr userDrawn="1">
            <p:ph type="body" sz="quarter" idx="19" hasCustomPrompt="1"/>
          </p:nvPr>
        </p:nvSpPr>
        <p:spPr>
          <a:xfrm>
            <a:off x="10095502" y="6617884"/>
            <a:ext cx="7328624" cy="773203"/>
          </a:xfrm>
        </p:spPr>
        <p:txBody>
          <a:bodyPr anchor="t">
            <a:noAutofit/>
          </a:bodyPr>
          <a:lstStyle>
            <a:lvl1pPr algn="l">
              <a:lnSpc>
                <a:spcPct val="120000"/>
              </a:lnSpc>
              <a:defRPr sz="3200" spc="300">
                <a:solidFill>
                  <a:schemeClr val="accent1"/>
                </a:solidFill>
                <a:latin typeface="+mj-lt"/>
              </a:defRPr>
            </a:lvl1pPr>
          </a:lstStyle>
          <a:p>
            <a:pPr lvl="0"/>
            <a:r>
              <a:rPr lang="en-US" altLang="ja-JP"/>
              <a:t>TEXT HERE</a:t>
            </a:r>
            <a:endParaRPr lang="en-US"/>
          </a:p>
        </p:txBody>
      </p:sp>
    </p:spTree>
    <p:extLst>
      <p:ext uri="{BB962C8B-B14F-4D97-AF65-F5344CB8AC3E}">
        <p14:creationId xmlns:p14="http://schemas.microsoft.com/office/powerpoint/2010/main" val="21201550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slideLayout" Target="../slideLayouts/slideLayout38.xml"/><Relationship Id="rId39" Type="http://schemas.openxmlformats.org/officeDocument/2006/relationships/slideLayout" Target="../slideLayouts/slideLayout51.xml"/><Relationship Id="rId21" Type="http://schemas.openxmlformats.org/officeDocument/2006/relationships/slideLayout" Target="../slideLayouts/slideLayout33.xml"/><Relationship Id="rId34" Type="http://schemas.openxmlformats.org/officeDocument/2006/relationships/slideLayout" Target="../slideLayouts/slideLayout46.xml"/><Relationship Id="rId42" Type="http://schemas.openxmlformats.org/officeDocument/2006/relationships/slideLayout" Target="../slideLayouts/slideLayout54.xml"/><Relationship Id="rId47" Type="http://schemas.openxmlformats.org/officeDocument/2006/relationships/slideLayout" Target="../slideLayouts/slideLayout59.xml"/><Relationship Id="rId50" Type="http://schemas.openxmlformats.org/officeDocument/2006/relationships/theme" Target="../theme/theme2.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9" Type="http://schemas.openxmlformats.org/officeDocument/2006/relationships/slideLayout" Target="../slideLayouts/slideLayout41.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32" Type="http://schemas.openxmlformats.org/officeDocument/2006/relationships/slideLayout" Target="../slideLayouts/slideLayout44.xml"/><Relationship Id="rId37" Type="http://schemas.openxmlformats.org/officeDocument/2006/relationships/slideLayout" Target="../slideLayouts/slideLayout49.xml"/><Relationship Id="rId40" Type="http://schemas.openxmlformats.org/officeDocument/2006/relationships/slideLayout" Target="../slideLayouts/slideLayout52.xml"/><Relationship Id="rId45" Type="http://schemas.openxmlformats.org/officeDocument/2006/relationships/slideLayout" Target="../slideLayouts/slideLayout57.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28" Type="http://schemas.openxmlformats.org/officeDocument/2006/relationships/slideLayout" Target="../slideLayouts/slideLayout40.xml"/><Relationship Id="rId36" Type="http://schemas.openxmlformats.org/officeDocument/2006/relationships/slideLayout" Target="../slideLayouts/slideLayout48.xml"/><Relationship Id="rId49" Type="http://schemas.openxmlformats.org/officeDocument/2006/relationships/slideLayout" Target="../slideLayouts/slideLayout61.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31" Type="http://schemas.openxmlformats.org/officeDocument/2006/relationships/slideLayout" Target="../slideLayouts/slideLayout43.xml"/><Relationship Id="rId44" Type="http://schemas.openxmlformats.org/officeDocument/2006/relationships/slideLayout" Target="../slideLayouts/slideLayout56.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 Id="rId27" Type="http://schemas.openxmlformats.org/officeDocument/2006/relationships/slideLayout" Target="../slideLayouts/slideLayout39.xml"/><Relationship Id="rId30" Type="http://schemas.openxmlformats.org/officeDocument/2006/relationships/slideLayout" Target="../slideLayouts/slideLayout42.xml"/><Relationship Id="rId35" Type="http://schemas.openxmlformats.org/officeDocument/2006/relationships/slideLayout" Target="../slideLayouts/slideLayout47.xml"/><Relationship Id="rId43" Type="http://schemas.openxmlformats.org/officeDocument/2006/relationships/slideLayout" Target="../slideLayouts/slideLayout55.xml"/><Relationship Id="rId48" Type="http://schemas.openxmlformats.org/officeDocument/2006/relationships/slideLayout" Target="../slideLayouts/slideLayout60.xml"/><Relationship Id="rId8" Type="http://schemas.openxmlformats.org/officeDocument/2006/relationships/slideLayout" Target="../slideLayouts/slideLayout20.xml"/><Relationship Id="rId3" Type="http://schemas.openxmlformats.org/officeDocument/2006/relationships/slideLayout" Target="../slideLayouts/slideLayout15.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33" Type="http://schemas.openxmlformats.org/officeDocument/2006/relationships/slideLayout" Target="../slideLayouts/slideLayout45.xml"/><Relationship Id="rId38" Type="http://schemas.openxmlformats.org/officeDocument/2006/relationships/slideLayout" Target="../slideLayouts/slideLayout50.xml"/><Relationship Id="rId46" Type="http://schemas.openxmlformats.org/officeDocument/2006/relationships/slideLayout" Target="../slideLayouts/slideLayout58.xml"/><Relationship Id="rId20" Type="http://schemas.openxmlformats.org/officeDocument/2006/relationships/slideLayout" Target="../slideLayouts/slideLayout32.xml"/><Relationship Id="rId41" Type="http://schemas.openxmlformats.org/officeDocument/2006/relationships/slideLayout" Target="../slideLayouts/slideLayout53.xml"/><Relationship Id="rId1" Type="http://schemas.openxmlformats.org/officeDocument/2006/relationships/slideLayout" Target="../slideLayouts/slideLayout13.xml"/><Relationship Id="rId6"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74.xml"/><Relationship Id="rId18" Type="http://schemas.openxmlformats.org/officeDocument/2006/relationships/slideLayout" Target="../slideLayouts/slideLayout79.xml"/><Relationship Id="rId26" Type="http://schemas.openxmlformats.org/officeDocument/2006/relationships/slideLayout" Target="../slideLayouts/slideLayout87.xml"/><Relationship Id="rId39" Type="http://schemas.openxmlformats.org/officeDocument/2006/relationships/slideLayout" Target="../slideLayouts/slideLayout100.xml"/><Relationship Id="rId21" Type="http://schemas.openxmlformats.org/officeDocument/2006/relationships/slideLayout" Target="../slideLayouts/slideLayout82.xml"/><Relationship Id="rId34" Type="http://schemas.openxmlformats.org/officeDocument/2006/relationships/slideLayout" Target="../slideLayouts/slideLayout95.xml"/><Relationship Id="rId42" Type="http://schemas.openxmlformats.org/officeDocument/2006/relationships/slideLayout" Target="../slideLayouts/slideLayout103.xml"/><Relationship Id="rId47" Type="http://schemas.openxmlformats.org/officeDocument/2006/relationships/slideLayout" Target="../slideLayouts/slideLayout108.xml"/><Relationship Id="rId7" Type="http://schemas.openxmlformats.org/officeDocument/2006/relationships/slideLayout" Target="../slideLayouts/slideLayout68.xml"/><Relationship Id="rId2" Type="http://schemas.openxmlformats.org/officeDocument/2006/relationships/slideLayout" Target="../slideLayouts/slideLayout63.xml"/><Relationship Id="rId16" Type="http://schemas.openxmlformats.org/officeDocument/2006/relationships/slideLayout" Target="../slideLayouts/slideLayout77.xml"/><Relationship Id="rId29" Type="http://schemas.openxmlformats.org/officeDocument/2006/relationships/slideLayout" Target="../slideLayouts/slideLayout90.xml"/><Relationship Id="rId11" Type="http://schemas.openxmlformats.org/officeDocument/2006/relationships/slideLayout" Target="../slideLayouts/slideLayout72.xml"/><Relationship Id="rId24" Type="http://schemas.openxmlformats.org/officeDocument/2006/relationships/slideLayout" Target="../slideLayouts/slideLayout85.xml"/><Relationship Id="rId32" Type="http://schemas.openxmlformats.org/officeDocument/2006/relationships/slideLayout" Target="../slideLayouts/slideLayout93.xml"/><Relationship Id="rId37" Type="http://schemas.openxmlformats.org/officeDocument/2006/relationships/slideLayout" Target="../slideLayouts/slideLayout98.xml"/><Relationship Id="rId40" Type="http://schemas.openxmlformats.org/officeDocument/2006/relationships/slideLayout" Target="../slideLayouts/slideLayout101.xml"/><Relationship Id="rId45" Type="http://schemas.openxmlformats.org/officeDocument/2006/relationships/slideLayout" Target="../slideLayouts/slideLayout106.xml"/><Relationship Id="rId5" Type="http://schemas.openxmlformats.org/officeDocument/2006/relationships/slideLayout" Target="../slideLayouts/slideLayout66.xml"/><Relationship Id="rId15" Type="http://schemas.openxmlformats.org/officeDocument/2006/relationships/slideLayout" Target="../slideLayouts/slideLayout76.xml"/><Relationship Id="rId23" Type="http://schemas.openxmlformats.org/officeDocument/2006/relationships/slideLayout" Target="../slideLayouts/slideLayout84.xml"/><Relationship Id="rId28" Type="http://schemas.openxmlformats.org/officeDocument/2006/relationships/slideLayout" Target="../slideLayouts/slideLayout89.xml"/><Relationship Id="rId36" Type="http://schemas.openxmlformats.org/officeDocument/2006/relationships/slideLayout" Target="../slideLayouts/slideLayout97.xml"/><Relationship Id="rId49" Type="http://schemas.openxmlformats.org/officeDocument/2006/relationships/theme" Target="../theme/theme3.xml"/><Relationship Id="rId10" Type="http://schemas.openxmlformats.org/officeDocument/2006/relationships/slideLayout" Target="../slideLayouts/slideLayout71.xml"/><Relationship Id="rId19" Type="http://schemas.openxmlformats.org/officeDocument/2006/relationships/slideLayout" Target="../slideLayouts/slideLayout80.xml"/><Relationship Id="rId31" Type="http://schemas.openxmlformats.org/officeDocument/2006/relationships/slideLayout" Target="../slideLayouts/slideLayout92.xml"/><Relationship Id="rId44" Type="http://schemas.openxmlformats.org/officeDocument/2006/relationships/slideLayout" Target="../slideLayouts/slideLayout105.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slideLayout" Target="../slideLayouts/slideLayout75.xml"/><Relationship Id="rId22" Type="http://schemas.openxmlformats.org/officeDocument/2006/relationships/slideLayout" Target="../slideLayouts/slideLayout83.xml"/><Relationship Id="rId27" Type="http://schemas.openxmlformats.org/officeDocument/2006/relationships/slideLayout" Target="../slideLayouts/slideLayout88.xml"/><Relationship Id="rId30" Type="http://schemas.openxmlformats.org/officeDocument/2006/relationships/slideLayout" Target="../slideLayouts/slideLayout91.xml"/><Relationship Id="rId35" Type="http://schemas.openxmlformats.org/officeDocument/2006/relationships/slideLayout" Target="../slideLayouts/slideLayout96.xml"/><Relationship Id="rId43" Type="http://schemas.openxmlformats.org/officeDocument/2006/relationships/slideLayout" Target="../slideLayouts/slideLayout104.xml"/><Relationship Id="rId48" Type="http://schemas.openxmlformats.org/officeDocument/2006/relationships/slideLayout" Target="../slideLayouts/slideLayout109.xml"/><Relationship Id="rId8" Type="http://schemas.openxmlformats.org/officeDocument/2006/relationships/slideLayout" Target="../slideLayouts/slideLayout69.xml"/><Relationship Id="rId3" Type="http://schemas.openxmlformats.org/officeDocument/2006/relationships/slideLayout" Target="../slideLayouts/slideLayout64.xml"/><Relationship Id="rId12" Type="http://schemas.openxmlformats.org/officeDocument/2006/relationships/slideLayout" Target="../slideLayouts/slideLayout73.xml"/><Relationship Id="rId17" Type="http://schemas.openxmlformats.org/officeDocument/2006/relationships/slideLayout" Target="../slideLayouts/slideLayout78.xml"/><Relationship Id="rId25" Type="http://schemas.openxmlformats.org/officeDocument/2006/relationships/slideLayout" Target="../slideLayouts/slideLayout86.xml"/><Relationship Id="rId33" Type="http://schemas.openxmlformats.org/officeDocument/2006/relationships/slideLayout" Target="../slideLayouts/slideLayout94.xml"/><Relationship Id="rId38" Type="http://schemas.openxmlformats.org/officeDocument/2006/relationships/slideLayout" Target="../slideLayouts/slideLayout99.xml"/><Relationship Id="rId46" Type="http://schemas.openxmlformats.org/officeDocument/2006/relationships/slideLayout" Target="../slideLayouts/slideLayout107.xml"/><Relationship Id="rId20" Type="http://schemas.openxmlformats.org/officeDocument/2006/relationships/slideLayout" Target="../slideLayouts/slideLayout81.xml"/><Relationship Id="rId41" Type="http://schemas.openxmlformats.org/officeDocument/2006/relationships/slideLayout" Target="../slideLayouts/slideLayout102.xml"/><Relationship Id="rId1" Type="http://schemas.openxmlformats.org/officeDocument/2006/relationships/slideLayout" Target="../slideLayouts/slideLayout62.xml"/><Relationship Id="rId6" Type="http://schemas.openxmlformats.org/officeDocument/2006/relationships/slideLayout" Target="../slideLayouts/slideLayout6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テキスト プレースホルダー 7"/>
          <p:cNvSpPr>
            <a:spLocks noGrp="1"/>
          </p:cNvSpPr>
          <p:nvPr>
            <p:ph type="body" idx="1"/>
          </p:nvPr>
        </p:nvSpPr>
        <p:spPr>
          <a:xfrm>
            <a:off x="914400" y="2400300"/>
            <a:ext cx="16457613" cy="6789738"/>
          </a:xfrm>
          <a:prstGeom prst="rect">
            <a:avLst/>
          </a:prstGeom>
        </p:spPr>
        <p:txBody>
          <a:bodyPr vert="horz" lIns="91440" tIns="45720" rIns="91440" bIns="45720" rtlCol="0">
            <a:normAutofit/>
          </a:bodyPr>
          <a:lstStyle/>
          <a:p>
            <a:pPr lvl="0"/>
            <a:r>
              <a:rPr lang="en-US"/>
              <a:t>Master Text</a:t>
            </a:r>
          </a:p>
        </p:txBody>
      </p:sp>
    </p:spTree>
    <p:extLst>
      <p:ext uri="{BB962C8B-B14F-4D97-AF65-F5344CB8AC3E}">
        <p14:creationId xmlns:p14="http://schemas.microsoft.com/office/powerpoint/2010/main" val="2527307200"/>
      </p:ext>
    </p:extLst>
  </p:cSld>
  <p:clrMap bg1="lt1" tx1="dk1" bg2="lt2" tx2="dk2" accent1="accent1" accent2="accent2" accent3="accent3" accent4="accent4" accent5="accent5" accent6="accent6" hlink="hlink" folHlink="folHlink"/>
  <p:sldLayoutIdLst>
    <p:sldLayoutId id="2147483789" r:id="rId1"/>
    <p:sldLayoutId id="2147483854" r:id="rId2"/>
    <p:sldLayoutId id="2147483809" r:id="rId3"/>
    <p:sldLayoutId id="2147483810" r:id="rId4"/>
    <p:sldLayoutId id="2147483831" r:id="rId5"/>
    <p:sldLayoutId id="2147483842" r:id="rId6"/>
    <p:sldLayoutId id="2147483859" r:id="rId7"/>
    <p:sldLayoutId id="2147483846" r:id="rId8"/>
    <p:sldLayoutId id="2147483847" r:id="rId9"/>
    <p:sldLayoutId id="2147483848" r:id="rId10"/>
    <p:sldLayoutId id="2147483860" r:id="rId11"/>
    <p:sldLayoutId id="2147483853" r:id="rId12"/>
  </p:sldLayoutIdLst>
  <p:hf hdr="0" dt="0"/>
  <p:txStyles>
    <p:titleStyle>
      <a:lvl1pPr algn="ctr" defTabSz="1632753" rtl="0" eaLnBrk="1" latinLnBrk="0" hangingPunct="1">
        <a:spcBef>
          <a:spcPct val="0"/>
        </a:spcBef>
        <a:buNone/>
        <a:defRPr sz="7900" kern="1200">
          <a:solidFill>
            <a:schemeClr val="tx1"/>
          </a:solidFill>
          <a:latin typeface="+mj-lt"/>
          <a:ea typeface="+mj-ea"/>
          <a:cs typeface="+mj-cs"/>
        </a:defRPr>
      </a:lvl1pPr>
    </p:titleStyle>
    <p:bodyStyle>
      <a:lvl1pPr marL="0" indent="0" algn="l" defTabSz="1632753" rtl="0" eaLnBrk="1" latinLnBrk="0" hangingPunct="1">
        <a:spcBef>
          <a:spcPct val="20000"/>
        </a:spcBef>
        <a:buFont typeface="Arial" panose="020B0604020202020204" pitchFamily="34" charset="0"/>
        <a:buNone/>
        <a:defRPr sz="2400" kern="1200" baseline="0">
          <a:solidFill>
            <a:schemeClr val="tx1"/>
          </a:solidFill>
          <a:latin typeface="+mn-lt"/>
          <a:ea typeface="+mn-ea"/>
          <a:cs typeface="+mn-cs"/>
        </a:defRPr>
      </a:lvl1pPr>
      <a:lvl2pPr marL="1326612" indent="-510235" algn="l" defTabSz="1632753" rtl="0" eaLnBrk="1" latinLnBrk="0" hangingPunct="1">
        <a:spcBef>
          <a:spcPct val="20000"/>
        </a:spcBef>
        <a:buFont typeface="Arial" panose="020B0604020202020204" pitchFamily="34" charset="0"/>
        <a:buChar char="–"/>
        <a:defRPr sz="5000" kern="1200">
          <a:solidFill>
            <a:schemeClr val="tx1"/>
          </a:solidFill>
          <a:latin typeface="+mn-lt"/>
          <a:ea typeface="+mn-ea"/>
          <a:cs typeface="+mn-cs"/>
        </a:defRPr>
      </a:lvl2pPr>
      <a:lvl3pPr marL="2040941" indent="-408188" algn="l" defTabSz="1632753"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3pPr>
      <a:lvl4pPr marL="2857317"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4pPr>
      <a:lvl5pPr marL="3673693"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5pPr>
      <a:lvl6pPr marL="4490070"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6pPr>
      <a:lvl7pPr marL="5306446"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7pPr>
      <a:lvl8pPr marL="6122822"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8pPr>
      <a:lvl9pPr marL="6939199"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632753" rtl="0" eaLnBrk="1" latinLnBrk="0" hangingPunct="1">
        <a:defRPr sz="3200" kern="1200">
          <a:solidFill>
            <a:schemeClr val="tx1"/>
          </a:solidFill>
          <a:latin typeface="+mn-lt"/>
          <a:ea typeface="+mn-ea"/>
          <a:cs typeface="+mn-cs"/>
        </a:defRPr>
      </a:lvl1pPr>
      <a:lvl2pPr marL="816376" algn="l" defTabSz="1632753" rtl="0" eaLnBrk="1" latinLnBrk="0" hangingPunct="1">
        <a:defRPr sz="3200" kern="1200">
          <a:solidFill>
            <a:schemeClr val="tx1"/>
          </a:solidFill>
          <a:latin typeface="+mn-lt"/>
          <a:ea typeface="+mn-ea"/>
          <a:cs typeface="+mn-cs"/>
        </a:defRPr>
      </a:lvl2pPr>
      <a:lvl3pPr marL="1632753" algn="l" defTabSz="1632753" rtl="0" eaLnBrk="1" latinLnBrk="0" hangingPunct="1">
        <a:defRPr sz="3200" kern="1200">
          <a:solidFill>
            <a:schemeClr val="tx1"/>
          </a:solidFill>
          <a:latin typeface="+mn-lt"/>
          <a:ea typeface="+mn-ea"/>
          <a:cs typeface="+mn-cs"/>
        </a:defRPr>
      </a:lvl3pPr>
      <a:lvl4pPr marL="2449129" algn="l" defTabSz="1632753" rtl="0" eaLnBrk="1" latinLnBrk="0" hangingPunct="1">
        <a:defRPr sz="3200" kern="1200">
          <a:solidFill>
            <a:schemeClr val="tx1"/>
          </a:solidFill>
          <a:latin typeface="+mn-lt"/>
          <a:ea typeface="+mn-ea"/>
          <a:cs typeface="+mn-cs"/>
        </a:defRPr>
      </a:lvl4pPr>
      <a:lvl5pPr marL="3265505" algn="l" defTabSz="1632753" rtl="0" eaLnBrk="1" latinLnBrk="0" hangingPunct="1">
        <a:defRPr sz="3200" kern="1200">
          <a:solidFill>
            <a:schemeClr val="tx1"/>
          </a:solidFill>
          <a:latin typeface="+mn-lt"/>
          <a:ea typeface="+mn-ea"/>
          <a:cs typeface="+mn-cs"/>
        </a:defRPr>
      </a:lvl5pPr>
      <a:lvl6pPr marL="4081882" algn="l" defTabSz="1632753" rtl="0" eaLnBrk="1" latinLnBrk="0" hangingPunct="1">
        <a:defRPr sz="3200" kern="1200">
          <a:solidFill>
            <a:schemeClr val="tx1"/>
          </a:solidFill>
          <a:latin typeface="+mn-lt"/>
          <a:ea typeface="+mn-ea"/>
          <a:cs typeface="+mn-cs"/>
        </a:defRPr>
      </a:lvl6pPr>
      <a:lvl7pPr marL="4898258" algn="l" defTabSz="1632753" rtl="0" eaLnBrk="1" latinLnBrk="0" hangingPunct="1">
        <a:defRPr sz="3200" kern="1200">
          <a:solidFill>
            <a:schemeClr val="tx1"/>
          </a:solidFill>
          <a:latin typeface="+mn-lt"/>
          <a:ea typeface="+mn-ea"/>
          <a:cs typeface="+mn-cs"/>
        </a:defRPr>
      </a:lvl7pPr>
      <a:lvl8pPr marL="5714634" algn="l" defTabSz="1632753" rtl="0" eaLnBrk="1" latinLnBrk="0" hangingPunct="1">
        <a:defRPr sz="3200" kern="1200">
          <a:solidFill>
            <a:schemeClr val="tx1"/>
          </a:solidFill>
          <a:latin typeface="+mn-lt"/>
          <a:ea typeface="+mn-ea"/>
          <a:cs typeface="+mn-cs"/>
        </a:defRPr>
      </a:lvl8pPr>
      <a:lvl9pPr marL="6531011" algn="l" defTabSz="1632753" rtl="0" eaLnBrk="1" latinLnBrk="0" hangingPunct="1">
        <a:defRPr sz="32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直角三角形 8"/>
          <p:cNvSpPr/>
          <p:nvPr userDrawn="1"/>
        </p:nvSpPr>
        <p:spPr>
          <a:xfrm rot="10800000">
            <a:off x="16421955" y="-1370"/>
            <a:ext cx="1864458" cy="2350389"/>
          </a:xfrm>
          <a:prstGeom prst="rtTriangle">
            <a:avLst/>
          </a:prstGeom>
          <a:gradFill>
            <a:gsLst>
              <a:gs pos="0">
                <a:schemeClr val="accent1">
                  <a:tint val="66000"/>
                  <a:satMod val="160000"/>
                </a:schemeClr>
              </a:gs>
              <a:gs pos="50000">
                <a:schemeClr val="accent1">
                  <a:tint val="44500"/>
                  <a:satMod val="160000"/>
                  <a:alpha val="44000"/>
                  <a:lumMod val="93000"/>
                </a:schemeClr>
              </a:gs>
              <a:gs pos="100000">
                <a:schemeClr val="accent1">
                  <a:tint val="23500"/>
                  <a:satMod val="160000"/>
                  <a:alpha val="0"/>
                </a:schemeClr>
              </a:gs>
            </a:gsLst>
            <a:lin ang="7200000" scaled="0"/>
          </a:gra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 name="直角三角形 9"/>
          <p:cNvSpPr/>
          <p:nvPr userDrawn="1"/>
        </p:nvSpPr>
        <p:spPr>
          <a:xfrm rot="10800000">
            <a:off x="14212397" y="-1371"/>
            <a:ext cx="4095455" cy="1949515"/>
          </a:xfrm>
          <a:prstGeom prst="rtTriangle">
            <a:avLst/>
          </a:prstGeom>
          <a:gradFill flip="none" rotWithShape="1">
            <a:gsLst>
              <a:gs pos="0">
                <a:schemeClr val="accent1">
                  <a:tint val="66000"/>
                  <a:satMod val="160000"/>
                </a:schemeClr>
              </a:gs>
              <a:gs pos="50000">
                <a:schemeClr val="accent1">
                  <a:tint val="44500"/>
                  <a:satMod val="160000"/>
                  <a:alpha val="44000"/>
                  <a:lumMod val="93000"/>
                </a:schemeClr>
              </a:gs>
              <a:gs pos="100000">
                <a:schemeClr val="accent1">
                  <a:tint val="23500"/>
                  <a:satMod val="160000"/>
                  <a:alpha val="0"/>
                </a:schemeClr>
              </a:gs>
            </a:gsLst>
            <a:lin ang="7200000" scaled="0"/>
            <a:tileRect/>
          </a:gra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 name="タイトル プレースホルダー 1"/>
          <p:cNvSpPr>
            <a:spLocks noGrp="1"/>
          </p:cNvSpPr>
          <p:nvPr>
            <p:ph type="title"/>
          </p:nvPr>
        </p:nvSpPr>
        <p:spPr>
          <a:xfrm>
            <a:off x="592256" y="192950"/>
            <a:ext cx="16741860" cy="1125125"/>
          </a:xfrm>
          <a:prstGeom prst="rect">
            <a:avLst/>
          </a:prstGeom>
        </p:spPr>
        <p:txBody>
          <a:bodyPr vert="horz" lIns="163275" tIns="81638" rIns="163275" bIns="81638" rtlCol="0" anchor="ctr">
            <a:noAutofit/>
          </a:bodyPr>
          <a:lstStyle/>
          <a:p>
            <a:r>
              <a:rPr lang="en-US" altLang="ja-JP"/>
              <a:t>SLIDE TITLE HERE</a:t>
            </a:r>
            <a:endParaRPr lang="en-US"/>
          </a:p>
        </p:txBody>
      </p:sp>
      <p:sp>
        <p:nvSpPr>
          <p:cNvPr id="3" name="テキスト プレースホルダー 2"/>
          <p:cNvSpPr>
            <a:spLocks noGrp="1"/>
          </p:cNvSpPr>
          <p:nvPr>
            <p:ph type="body" idx="1"/>
          </p:nvPr>
        </p:nvSpPr>
        <p:spPr>
          <a:xfrm>
            <a:off x="914321" y="1831132"/>
            <a:ext cx="16457772" cy="7358114"/>
          </a:xfrm>
          <a:prstGeom prst="rect">
            <a:avLst/>
          </a:prstGeom>
        </p:spPr>
        <p:txBody>
          <a:bodyPr vert="horz" lIns="163275" tIns="81638" rIns="163275" bIns="81638" rtlCol="0">
            <a:normAutofit/>
          </a:bodyPr>
          <a:lstStyle/>
          <a:p>
            <a:pPr lvl="0"/>
            <a:r>
              <a:rPr lang="en-US" altLang="ja-JP"/>
              <a:t>Master Text</a:t>
            </a:r>
            <a:endParaRPr lang="ja-JP" altLang="en-US"/>
          </a:p>
        </p:txBody>
      </p:sp>
      <p:sp>
        <p:nvSpPr>
          <p:cNvPr id="5" name="フッター プレースホルダー 4"/>
          <p:cNvSpPr>
            <a:spLocks noGrp="1"/>
          </p:cNvSpPr>
          <p:nvPr>
            <p:ph type="ftr" sz="quarter" idx="3"/>
          </p:nvPr>
        </p:nvSpPr>
        <p:spPr>
          <a:xfrm>
            <a:off x="9413236" y="9591367"/>
            <a:ext cx="7776864" cy="547688"/>
          </a:xfrm>
          <a:prstGeom prst="rect">
            <a:avLst/>
          </a:prstGeom>
        </p:spPr>
        <p:txBody>
          <a:bodyPr vert="horz" lIns="163275" tIns="81638" rIns="163275" bIns="81638" rtlCol="0" anchor="ctr"/>
          <a:lstStyle>
            <a:lvl1pPr algn="r">
              <a:defRPr sz="2100">
                <a:solidFill>
                  <a:schemeClr val="bg1">
                    <a:lumMod val="50000"/>
                    <a:alpha val="70000"/>
                  </a:schemeClr>
                </a:solidFill>
              </a:defRPr>
            </a:lvl1pPr>
          </a:lstStyle>
          <a:p>
            <a:r>
              <a:rPr lang="en-US"/>
              <a:t>The Power of PowerPoint | thepopp.com</a:t>
            </a:r>
          </a:p>
        </p:txBody>
      </p:sp>
      <p:sp>
        <p:nvSpPr>
          <p:cNvPr id="6" name="スライド番号プレースホルダー 5"/>
          <p:cNvSpPr>
            <a:spLocks noGrp="1"/>
          </p:cNvSpPr>
          <p:nvPr>
            <p:ph type="sldNum" sz="quarter" idx="4"/>
          </p:nvPr>
        </p:nvSpPr>
        <p:spPr>
          <a:xfrm>
            <a:off x="17371930" y="9591367"/>
            <a:ext cx="907291" cy="547688"/>
          </a:xfrm>
          <a:prstGeom prst="rect">
            <a:avLst/>
          </a:prstGeom>
        </p:spPr>
        <p:txBody>
          <a:bodyPr vert="horz" lIns="163275" tIns="81638" rIns="163275" bIns="81638" rtlCol="0" anchor="ctr"/>
          <a:lstStyle>
            <a:lvl1pPr algn="l">
              <a:defRPr sz="3200">
                <a:solidFill>
                  <a:schemeClr val="bg2">
                    <a:lumMod val="75000"/>
                  </a:schemeClr>
                </a:solidFill>
                <a:latin typeface="+mj-lt"/>
              </a:defRPr>
            </a:lvl1pPr>
          </a:lstStyle>
          <a:p>
            <a:fld id="{387164BF-D67A-46C0-81D2-5BAF67C00C80}" type="slidenum">
              <a:rPr lang="en-US" smtClean="0"/>
              <a:pPr/>
              <a:t>‹#›</a:t>
            </a:fld>
            <a:endParaRPr lang="en-US"/>
          </a:p>
        </p:txBody>
      </p:sp>
      <p:cxnSp>
        <p:nvCxnSpPr>
          <p:cNvPr id="7" name="直線コネクタ 6"/>
          <p:cNvCxnSpPr/>
          <p:nvPr userDrawn="1"/>
        </p:nvCxnSpPr>
        <p:spPr>
          <a:xfrm>
            <a:off x="603507" y="1273070"/>
            <a:ext cx="17079398" cy="0"/>
          </a:xfrm>
          <a:prstGeom prst="line">
            <a:avLst/>
          </a:prstGeom>
          <a:ln w="12700">
            <a:solidFill>
              <a:schemeClr val="accent1"/>
            </a:solidFill>
            <a:prstDash val="solid"/>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userDrawn="1"/>
        </p:nvCxnSpPr>
        <p:spPr>
          <a:xfrm flipV="1">
            <a:off x="17289111" y="9508985"/>
            <a:ext cx="0" cy="778015"/>
          </a:xfrm>
          <a:prstGeom prst="line">
            <a:avLst/>
          </a:prstGeom>
          <a:ln w="12700">
            <a:solidFill>
              <a:schemeClr val="accent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4686970"/>
      </p:ext>
    </p:extLst>
  </p:cSld>
  <p:clrMap bg1="lt1" tx1="dk1" bg2="lt2" tx2="dk2" accent1="accent1" accent2="accent2" accent3="accent3" accent4="accent4" accent5="accent5" accent6="accent6" hlink="hlink" folHlink="folHlink"/>
  <p:sldLayoutIdLst>
    <p:sldLayoutId id="2147483724" r:id="rId1"/>
    <p:sldLayoutId id="2147483851" r:id="rId2"/>
    <p:sldLayoutId id="2147483760" r:id="rId3"/>
    <p:sldLayoutId id="2147483852" r:id="rId4"/>
    <p:sldLayoutId id="2147483766" r:id="rId5"/>
    <p:sldLayoutId id="2147483765" r:id="rId6"/>
    <p:sldLayoutId id="2147483855" r:id="rId7"/>
    <p:sldLayoutId id="2147483856" r:id="rId8"/>
    <p:sldLayoutId id="2147483866" r:id="rId9"/>
    <p:sldLayoutId id="2147483857" r:id="rId10"/>
    <p:sldLayoutId id="2147483751" r:id="rId11"/>
    <p:sldLayoutId id="2147483752" r:id="rId12"/>
    <p:sldLayoutId id="2147483817" r:id="rId13"/>
    <p:sldLayoutId id="2147483823" r:id="rId14"/>
    <p:sldLayoutId id="2147483753" r:id="rId15"/>
    <p:sldLayoutId id="2147483844" r:id="rId16"/>
    <p:sldLayoutId id="2147483739" r:id="rId17"/>
    <p:sldLayoutId id="2147483740" r:id="rId18"/>
    <p:sldLayoutId id="2147483776" r:id="rId19"/>
    <p:sldLayoutId id="2147483778" r:id="rId20"/>
    <p:sldLayoutId id="2147483793" r:id="rId21"/>
    <p:sldLayoutId id="2147483791" r:id="rId22"/>
    <p:sldLayoutId id="2147483792" r:id="rId23"/>
    <p:sldLayoutId id="2147483808" r:id="rId24"/>
    <p:sldLayoutId id="2147483806" r:id="rId25"/>
    <p:sldLayoutId id="2147483845" r:id="rId26"/>
    <p:sldLayoutId id="2147483801" r:id="rId27"/>
    <p:sldLayoutId id="2147483799" r:id="rId28"/>
    <p:sldLayoutId id="2147483800" r:id="rId29"/>
    <p:sldLayoutId id="2147483802" r:id="rId30"/>
    <p:sldLayoutId id="2147483804" r:id="rId31"/>
    <p:sldLayoutId id="2147483805" r:id="rId32"/>
    <p:sldLayoutId id="2147483807" r:id="rId33"/>
    <p:sldLayoutId id="2147483811" r:id="rId34"/>
    <p:sldLayoutId id="2147483812" r:id="rId35"/>
    <p:sldLayoutId id="2147483819" r:id="rId36"/>
    <p:sldLayoutId id="2147483834" r:id="rId37"/>
    <p:sldLayoutId id="2147483832" r:id="rId38"/>
    <p:sldLayoutId id="2147483820" r:id="rId39"/>
    <p:sldLayoutId id="2147483833" r:id="rId40"/>
    <p:sldLayoutId id="2147483821" r:id="rId41"/>
    <p:sldLayoutId id="2147483840" r:id="rId42"/>
    <p:sldLayoutId id="2147483863" r:id="rId43"/>
    <p:sldLayoutId id="2147483841" r:id="rId44"/>
    <p:sldLayoutId id="2147483850" r:id="rId45"/>
    <p:sldLayoutId id="2147483828" r:id="rId46"/>
    <p:sldLayoutId id="2147483826" r:id="rId47"/>
    <p:sldLayoutId id="2147483830" r:id="rId48"/>
    <p:sldLayoutId id="2147483827" r:id="rId49"/>
  </p:sldLayoutIdLst>
  <p:hf hdr="0" dt="0"/>
  <p:txStyles>
    <p:titleStyle>
      <a:lvl1pPr algn="l" defTabSz="1632753" rtl="0" eaLnBrk="1" latinLnBrk="0" hangingPunct="1">
        <a:spcBef>
          <a:spcPct val="0"/>
        </a:spcBef>
        <a:buNone/>
        <a:defRPr sz="5400" kern="1200" spc="1500" baseline="0">
          <a:solidFill>
            <a:schemeClr val="accent1"/>
          </a:solidFill>
          <a:latin typeface="+mj-lt"/>
          <a:ea typeface="+mj-ea"/>
          <a:cs typeface="+mj-cs"/>
        </a:defRPr>
      </a:lvl1pPr>
    </p:titleStyle>
    <p:bodyStyle>
      <a:lvl1pPr marL="0" indent="0" algn="l" defTabSz="1632753" rtl="0" eaLnBrk="1" latinLnBrk="0" hangingPunct="1">
        <a:spcBef>
          <a:spcPct val="20000"/>
        </a:spcBef>
        <a:buFont typeface="Arial" panose="020B0604020202020204" pitchFamily="34" charset="0"/>
        <a:buNone/>
        <a:defRPr sz="2000" kern="1200" baseline="0">
          <a:solidFill>
            <a:schemeClr val="tx1"/>
          </a:solidFill>
          <a:latin typeface="+mn-lt"/>
          <a:ea typeface="+mn-ea"/>
          <a:cs typeface="+mn-cs"/>
        </a:defRPr>
      </a:lvl1pPr>
      <a:lvl2pPr marL="1326612" indent="-510235" algn="l" defTabSz="163275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2040941" indent="-408188" algn="l" defTabSz="163275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3pPr>
      <a:lvl4pPr marL="2857317" indent="-408188" algn="l" defTabSz="163275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4pPr>
      <a:lvl5pPr marL="3673693" indent="-408188" algn="l" defTabSz="163275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5pPr>
      <a:lvl6pPr marL="4490070"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6pPr>
      <a:lvl7pPr marL="5306446"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7pPr>
      <a:lvl8pPr marL="6122822"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8pPr>
      <a:lvl9pPr marL="6939199"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632753" rtl="0" eaLnBrk="1" latinLnBrk="0" hangingPunct="1">
        <a:defRPr sz="3200" kern="1200">
          <a:solidFill>
            <a:schemeClr val="tx1"/>
          </a:solidFill>
          <a:latin typeface="+mn-lt"/>
          <a:ea typeface="+mn-ea"/>
          <a:cs typeface="+mn-cs"/>
        </a:defRPr>
      </a:lvl1pPr>
      <a:lvl2pPr marL="816376" algn="l" defTabSz="1632753" rtl="0" eaLnBrk="1" latinLnBrk="0" hangingPunct="1">
        <a:defRPr sz="3200" kern="1200">
          <a:solidFill>
            <a:schemeClr val="tx1"/>
          </a:solidFill>
          <a:latin typeface="+mn-lt"/>
          <a:ea typeface="+mn-ea"/>
          <a:cs typeface="+mn-cs"/>
        </a:defRPr>
      </a:lvl2pPr>
      <a:lvl3pPr marL="1632753" algn="l" defTabSz="1632753" rtl="0" eaLnBrk="1" latinLnBrk="0" hangingPunct="1">
        <a:defRPr sz="3200" kern="1200">
          <a:solidFill>
            <a:schemeClr val="tx1"/>
          </a:solidFill>
          <a:latin typeface="+mn-lt"/>
          <a:ea typeface="+mn-ea"/>
          <a:cs typeface="+mn-cs"/>
        </a:defRPr>
      </a:lvl3pPr>
      <a:lvl4pPr marL="2449129" algn="l" defTabSz="1632753" rtl="0" eaLnBrk="1" latinLnBrk="0" hangingPunct="1">
        <a:defRPr sz="3200" kern="1200">
          <a:solidFill>
            <a:schemeClr val="tx1"/>
          </a:solidFill>
          <a:latin typeface="+mn-lt"/>
          <a:ea typeface="+mn-ea"/>
          <a:cs typeface="+mn-cs"/>
        </a:defRPr>
      </a:lvl4pPr>
      <a:lvl5pPr marL="3265505" algn="l" defTabSz="1632753" rtl="0" eaLnBrk="1" latinLnBrk="0" hangingPunct="1">
        <a:defRPr sz="3200" kern="1200">
          <a:solidFill>
            <a:schemeClr val="tx1"/>
          </a:solidFill>
          <a:latin typeface="+mn-lt"/>
          <a:ea typeface="+mn-ea"/>
          <a:cs typeface="+mn-cs"/>
        </a:defRPr>
      </a:lvl5pPr>
      <a:lvl6pPr marL="4081882" algn="l" defTabSz="1632753" rtl="0" eaLnBrk="1" latinLnBrk="0" hangingPunct="1">
        <a:defRPr sz="3200" kern="1200">
          <a:solidFill>
            <a:schemeClr val="tx1"/>
          </a:solidFill>
          <a:latin typeface="+mn-lt"/>
          <a:ea typeface="+mn-ea"/>
          <a:cs typeface="+mn-cs"/>
        </a:defRPr>
      </a:lvl6pPr>
      <a:lvl7pPr marL="4898258" algn="l" defTabSz="1632753" rtl="0" eaLnBrk="1" latinLnBrk="0" hangingPunct="1">
        <a:defRPr sz="3200" kern="1200">
          <a:solidFill>
            <a:schemeClr val="tx1"/>
          </a:solidFill>
          <a:latin typeface="+mn-lt"/>
          <a:ea typeface="+mn-ea"/>
          <a:cs typeface="+mn-cs"/>
        </a:defRPr>
      </a:lvl7pPr>
      <a:lvl8pPr marL="5714634" algn="l" defTabSz="1632753" rtl="0" eaLnBrk="1" latinLnBrk="0" hangingPunct="1">
        <a:defRPr sz="3200" kern="1200">
          <a:solidFill>
            <a:schemeClr val="tx1"/>
          </a:solidFill>
          <a:latin typeface="+mn-lt"/>
          <a:ea typeface="+mn-ea"/>
          <a:cs typeface="+mn-cs"/>
        </a:defRPr>
      </a:lvl8pPr>
      <a:lvl9pPr marL="6531011" algn="l" defTabSz="1632753" rtl="0" eaLnBrk="1" latinLnBrk="0" hangingPunct="1">
        <a:defRPr sz="32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テキスト プレースホルダー 2"/>
          <p:cNvSpPr>
            <a:spLocks noGrp="1"/>
          </p:cNvSpPr>
          <p:nvPr>
            <p:ph type="body" idx="1"/>
          </p:nvPr>
        </p:nvSpPr>
        <p:spPr>
          <a:xfrm>
            <a:off x="914321" y="1831132"/>
            <a:ext cx="16457772" cy="7358114"/>
          </a:xfrm>
          <a:prstGeom prst="rect">
            <a:avLst/>
          </a:prstGeom>
        </p:spPr>
        <p:txBody>
          <a:bodyPr vert="horz" lIns="163275" tIns="81638" rIns="163275" bIns="81638" rtlCol="0">
            <a:normAutofit/>
          </a:bodyPr>
          <a:lstStyle/>
          <a:p>
            <a:pPr lvl="0"/>
            <a:r>
              <a:rPr lang="en-US" altLang="ja-JP"/>
              <a:t>Master Text</a:t>
            </a:r>
            <a:endParaRPr lang="ja-JP" altLang="en-US"/>
          </a:p>
        </p:txBody>
      </p:sp>
      <p:sp>
        <p:nvSpPr>
          <p:cNvPr id="5" name="フッター プレースホルダー 4"/>
          <p:cNvSpPr>
            <a:spLocks noGrp="1"/>
          </p:cNvSpPr>
          <p:nvPr>
            <p:ph type="ftr" sz="quarter" idx="3"/>
          </p:nvPr>
        </p:nvSpPr>
        <p:spPr>
          <a:xfrm>
            <a:off x="9413236" y="9591367"/>
            <a:ext cx="7776864" cy="547688"/>
          </a:xfrm>
          <a:prstGeom prst="rect">
            <a:avLst/>
          </a:prstGeom>
        </p:spPr>
        <p:txBody>
          <a:bodyPr vert="horz" lIns="163275" tIns="81638" rIns="163275" bIns="81638" rtlCol="0" anchor="ctr"/>
          <a:lstStyle>
            <a:lvl1pPr algn="r">
              <a:defRPr sz="2100">
                <a:solidFill>
                  <a:schemeClr val="bg1">
                    <a:lumMod val="50000"/>
                    <a:alpha val="70000"/>
                  </a:schemeClr>
                </a:solidFill>
              </a:defRPr>
            </a:lvl1pPr>
          </a:lstStyle>
          <a:p>
            <a:r>
              <a:rPr lang="en-US"/>
              <a:t>The Power of PowerPoint | thepopp.com</a:t>
            </a:r>
          </a:p>
        </p:txBody>
      </p:sp>
      <p:sp>
        <p:nvSpPr>
          <p:cNvPr id="6" name="スライド番号プレースホルダー 5"/>
          <p:cNvSpPr>
            <a:spLocks noGrp="1"/>
          </p:cNvSpPr>
          <p:nvPr>
            <p:ph type="sldNum" sz="quarter" idx="4"/>
          </p:nvPr>
        </p:nvSpPr>
        <p:spPr>
          <a:xfrm>
            <a:off x="17371930" y="9591367"/>
            <a:ext cx="907291" cy="547688"/>
          </a:xfrm>
          <a:prstGeom prst="rect">
            <a:avLst/>
          </a:prstGeom>
        </p:spPr>
        <p:txBody>
          <a:bodyPr vert="horz" lIns="163275" tIns="81638" rIns="163275" bIns="81638" rtlCol="0" anchor="ctr"/>
          <a:lstStyle>
            <a:lvl1pPr algn="l">
              <a:defRPr sz="3200">
                <a:solidFill>
                  <a:schemeClr val="bg2">
                    <a:lumMod val="75000"/>
                  </a:schemeClr>
                </a:solidFill>
                <a:latin typeface="+mj-lt"/>
              </a:defRPr>
            </a:lvl1pPr>
          </a:lstStyle>
          <a:p>
            <a:fld id="{387164BF-D67A-46C0-81D2-5BAF67C00C80}" type="slidenum">
              <a:rPr lang="en-US" smtClean="0"/>
              <a:pPr/>
              <a:t>‹#›</a:t>
            </a:fld>
            <a:endParaRPr lang="en-US"/>
          </a:p>
        </p:txBody>
      </p:sp>
      <p:cxnSp>
        <p:nvCxnSpPr>
          <p:cNvPr id="13" name="直線コネクタ 12"/>
          <p:cNvCxnSpPr/>
          <p:nvPr userDrawn="1"/>
        </p:nvCxnSpPr>
        <p:spPr>
          <a:xfrm flipV="1">
            <a:off x="17289111" y="9508985"/>
            <a:ext cx="0" cy="778015"/>
          </a:xfrm>
          <a:prstGeom prst="line">
            <a:avLst/>
          </a:prstGeom>
          <a:ln w="12700">
            <a:solidFill>
              <a:schemeClr val="accent1"/>
            </a:solidFill>
            <a:prstDash val="solid"/>
          </a:ln>
        </p:spPr>
        <p:style>
          <a:lnRef idx="1">
            <a:schemeClr val="accent1"/>
          </a:lnRef>
          <a:fillRef idx="0">
            <a:schemeClr val="accent1"/>
          </a:fillRef>
          <a:effectRef idx="0">
            <a:schemeClr val="accent1"/>
          </a:effectRef>
          <a:fontRef idx="minor">
            <a:schemeClr val="tx1"/>
          </a:fontRef>
        </p:style>
      </p:cxnSp>
      <p:sp>
        <p:nvSpPr>
          <p:cNvPr id="8" name="直角三角形 7"/>
          <p:cNvSpPr/>
          <p:nvPr userDrawn="1"/>
        </p:nvSpPr>
        <p:spPr>
          <a:xfrm rot="10800000">
            <a:off x="16421955" y="-1370"/>
            <a:ext cx="1864458" cy="2350389"/>
          </a:xfrm>
          <a:prstGeom prst="rtTriangle">
            <a:avLst/>
          </a:prstGeom>
          <a:gradFill>
            <a:gsLst>
              <a:gs pos="0">
                <a:schemeClr val="accent1">
                  <a:tint val="66000"/>
                  <a:satMod val="160000"/>
                </a:schemeClr>
              </a:gs>
              <a:gs pos="50000">
                <a:schemeClr val="accent1">
                  <a:tint val="44500"/>
                  <a:satMod val="160000"/>
                  <a:alpha val="44000"/>
                  <a:lumMod val="93000"/>
                </a:schemeClr>
              </a:gs>
              <a:gs pos="100000">
                <a:schemeClr val="accent1">
                  <a:tint val="23500"/>
                  <a:satMod val="160000"/>
                  <a:alpha val="0"/>
                </a:schemeClr>
              </a:gs>
            </a:gsLst>
            <a:lin ang="7200000" scaled="0"/>
          </a:gra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 name="直角三角形 9"/>
          <p:cNvSpPr/>
          <p:nvPr userDrawn="1"/>
        </p:nvSpPr>
        <p:spPr>
          <a:xfrm rot="10800000">
            <a:off x="14212397" y="-1371"/>
            <a:ext cx="4095455" cy="1949515"/>
          </a:xfrm>
          <a:prstGeom prst="rtTriangle">
            <a:avLst/>
          </a:prstGeom>
          <a:gradFill flip="none" rotWithShape="1">
            <a:gsLst>
              <a:gs pos="0">
                <a:schemeClr val="accent1">
                  <a:tint val="66000"/>
                  <a:satMod val="160000"/>
                </a:schemeClr>
              </a:gs>
              <a:gs pos="50000">
                <a:schemeClr val="accent1">
                  <a:tint val="44500"/>
                  <a:satMod val="160000"/>
                  <a:alpha val="44000"/>
                  <a:lumMod val="93000"/>
                </a:schemeClr>
              </a:gs>
              <a:gs pos="100000">
                <a:schemeClr val="accent1">
                  <a:tint val="23500"/>
                  <a:satMod val="160000"/>
                  <a:alpha val="0"/>
                </a:schemeClr>
              </a:gs>
            </a:gsLst>
            <a:lin ang="7200000" scaled="0"/>
            <a:tileRect/>
          </a:gra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Tree>
    <p:extLst>
      <p:ext uri="{BB962C8B-B14F-4D97-AF65-F5344CB8AC3E}">
        <p14:creationId xmlns:p14="http://schemas.microsoft.com/office/powerpoint/2010/main" val="3603581200"/>
      </p:ext>
    </p:extLst>
  </p:cSld>
  <p:clrMap bg1="lt1" tx1="dk1" bg2="lt2" tx2="dk2" accent1="accent1" accent2="accent2" accent3="accent3" accent4="accent4" accent5="accent5" accent6="accent6" hlink="hlink" folHlink="folHlink"/>
  <p:sldLayoutIdLst>
    <p:sldLayoutId id="2147483742" r:id="rId1"/>
    <p:sldLayoutId id="2147483873" r:id="rId2"/>
    <p:sldLayoutId id="2147483743" r:id="rId3"/>
    <p:sldLayoutId id="2147483744" r:id="rId4"/>
    <p:sldLayoutId id="2147483790" r:id="rId5"/>
    <p:sldLayoutId id="2147483745" r:id="rId6"/>
    <p:sldLayoutId id="2147483824" r:id="rId7"/>
    <p:sldLayoutId id="2147483747" r:id="rId8"/>
    <p:sldLayoutId id="2147483728" r:id="rId9"/>
    <p:sldLayoutId id="2147483754" r:id="rId10"/>
    <p:sldLayoutId id="2147483729" r:id="rId11"/>
    <p:sldLayoutId id="2147483749" r:id="rId12"/>
    <p:sldLayoutId id="2147483756" r:id="rId13"/>
    <p:sldLayoutId id="2147483757" r:id="rId14"/>
    <p:sldLayoutId id="2147483759" r:id="rId15"/>
    <p:sldLayoutId id="2147483761" r:id="rId16"/>
    <p:sldLayoutId id="2147483837" r:id="rId17"/>
    <p:sldLayoutId id="2147483762" r:id="rId18"/>
    <p:sldLayoutId id="2147483872" r:id="rId19"/>
    <p:sldLayoutId id="2147483764" r:id="rId20"/>
    <p:sldLayoutId id="2147483773" r:id="rId21"/>
    <p:sldLayoutId id="2147483777" r:id="rId22"/>
    <p:sldLayoutId id="2147483767" r:id="rId23"/>
    <p:sldLayoutId id="2147483763" r:id="rId24"/>
    <p:sldLayoutId id="2147483769" r:id="rId25"/>
    <p:sldLayoutId id="2147483816" r:id="rId26"/>
    <p:sldLayoutId id="2147483843" r:id="rId27"/>
    <p:sldLayoutId id="2147483770" r:id="rId28"/>
    <p:sldLayoutId id="2147483771" r:id="rId29"/>
    <p:sldLayoutId id="2147483774" r:id="rId30"/>
    <p:sldLayoutId id="2147483772" r:id="rId31"/>
    <p:sldLayoutId id="2147483779" r:id="rId32"/>
    <p:sldLayoutId id="2147483794" r:id="rId33"/>
    <p:sldLayoutId id="2147483796" r:id="rId34"/>
    <p:sldLayoutId id="2147483795" r:id="rId35"/>
    <p:sldLayoutId id="2147483813" r:id="rId36"/>
    <p:sldLayoutId id="2147483768" r:id="rId37"/>
    <p:sldLayoutId id="2147483836" r:id="rId38"/>
    <p:sldLayoutId id="2147483814" r:id="rId39"/>
    <p:sldLayoutId id="2147483803" r:id="rId40"/>
    <p:sldLayoutId id="2147483798" r:id="rId41"/>
    <p:sldLayoutId id="2147483815" r:id="rId42"/>
    <p:sldLayoutId id="2147483825" r:id="rId43"/>
    <p:sldLayoutId id="2147483818" r:id="rId44"/>
    <p:sldLayoutId id="2147483835" r:id="rId45"/>
    <p:sldLayoutId id="2147483849" r:id="rId46"/>
    <p:sldLayoutId id="2147483871" r:id="rId47"/>
    <p:sldLayoutId id="2147483839" r:id="rId48"/>
  </p:sldLayoutIdLst>
  <p:hf hdr="0" dt="0"/>
  <p:txStyles>
    <p:titleStyle>
      <a:lvl1pPr algn="l" defTabSz="1632753" rtl="0" eaLnBrk="1" latinLnBrk="0" hangingPunct="1">
        <a:spcBef>
          <a:spcPct val="0"/>
        </a:spcBef>
        <a:buNone/>
        <a:defRPr sz="6000" kern="1200" spc="300" baseline="0">
          <a:solidFill>
            <a:schemeClr val="accent1"/>
          </a:solidFill>
          <a:latin typeface="+mj-lt"/>
          <a:ea typeface="+mj-ea"/>
          <a:cs typeface="+mj-cs"/>
        </a:defRPr>
      </a:lvl1pPr>
    </p:titleStyle>
    <p:bodyStyle>
      <a:lvl1pPr marL="0" indent="0" algn="l" defTabSz="1632753" rtl="0" eaLnBrk="1" latinLnBrk="0" hangingPunct="1">
        <a:spcBef>
          <a:spcPct val="20000"/>
        </a:spcBef>
        <a:buFont typeface="Arial" panose="020B0604020202020204" pitchFamily="34" charset="0"/>
        <a:buNone/>
        <a:defRPr sz="2000" kern="1200" baseline="0">
          <a:solidFill>
            <a:schemeClr val="tx1"/>
          </a:solidFill>
          <a:latin typeface="+mn-lt"/>
          <a:ea typeface="+mn-ea"/>
          <a:cs typeface="+mn-cs"/>
        </a:defRPr>
      </a:lvl1pPr>
      <a:lvl2pPr marL="1326612" indent="-510235" algn="l" defTabSz="163275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2040941" indent="-408188" algn="l" defTabSz="163275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3pPr>
      <a:lvl4pPr marL="2857317" indent="-408188" algn="l" defTabSz="163275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4pPr>
      <a:lvl5pPr marL="3673693" indent="-408188" algn="l" defTabSz="163275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5pPr>
      <a:lvl6pPr marL="4490070"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6pPr>
      <a:lvl7pPr marL="5306446"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7pPr>
      <a:lvl8pPr marL="6122822"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8pPr>
      <a:lvl9pPr marL="6939199"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632753" rtl="0" eaLnBrk="1" latinLnBrk="0" hangingPunct="1">
        <a:defRPr sz="3200" kern="1200">
          <a:solidFill>
            <a:schemeClr val="tx1"/>
          </a:solidFill>
          <a:latin typeface="+mn-lt"/>
          <a:ea typeface="+mn-ea"/>
          <a:cs typeface="+mn-cs"/>
        </a:defRPr>
      </a:lvl1pPr>
      <a:lvl2pPr marL="816376" algn="l" defTabSz="1632753" rtl="0" eaLnBrk="1" latinLnBrk="0" hangingPunct="1">
        <a:defRPr sz="3200" kern="1200">
          <a:solidFill>
            <a:schemeClr val="tx1"/>
          </a:solidFill>
          <a:latin typeface="+mn-lt"/>
          <a:ea typeface="+mn-ea"/>
          <a:cs typeface="+mn-cs"/>
        </a:defRPr>
      </a:lvl2pPr>
      <a:lvl3pPr marL="1632753" algn="l" defTabSz="1632753" rtl="0" eaLnBrk="1" latinLnBrk="0" hangingPunct="1">
        <a:defRPr sz="3200" kern="1200">
          <a:solidFill>
            <a:schemeClr val="tx1"/>
          </a:solidFill>
          <a:latin typeface="+mn-lt"/>
          <a:ea typeface="+mn-ea"/>
          <a:cs typeface="+mn-cs"/>
        </a:defRPr>
      </a:lvl3pPr>
      <a:lvl4pPr marL="2449129" algn="l" defTabSz="1632753" rtl="0" eaLnBrk="1" latinLnBrk="0" hangingPunct="1">
        <a:defRPr sz="3200" kern="1200">
          <a:solidFill>
            <a:schemeClr val="tx1"/>
          </a:solidFill>
          <a:latin typeface="+mn-lt"/>
          <a:ea typeface="+mn-ea"/>
          <a:cs typeface="+mn-cs"/>
        </a:defRPr>
      </a:lvl4pPr>
      <a:lvl5pPr marL="3265505" algn="l" defTabSz="1632753" rtl="0" eaLnBrk="1" latinLnBrk="0" hangingPunct="1">
        <a:defRPr sz="3200" kern="1200">
          <a:solidFill>
            <a:schemeClr val="tx1"/>
          </a:solidFill>
          <a:latin typeface="+mn-lt"/>
          <a:ea typeface="+mn-ea"/>
          <a:cs typeface="+mn-cs"/>
        </a:defRPr>
      </a:lvl5pPr>
      <a:lvl6pPr marL="4081882" algn="l" defTabSz="1632753" rtl="0" eaLnBrk="1" latinLnBrk="0" hangingPunct="1">
        <a:defRPr sz="3200" kern="1200">
          <a:solidFill>
            <a:schemeClr val="tx1"/>
          </a:solidFill>
          <a:latin typeface="+mn-lt"/>
          <a:ea typeface="+mn-ea"/>
          <a:cs typeface="+mn-cs"/>
        </a:defRPr>
      </a:lvl6pPr>
      <a:lvl7pPr marL="4898258" algn="l" defTabSz="1632753" rtl="0" eaLnBrk="1" latinLnBrk="0" hangingPunct="1">
        <a:defRPr sz="3200" kern="1200">
          <a:solidFill>
            <a:schemeClr val="tx1"/>
          </a:solidFill>
          <a:latin typeface="+mn-lt"/>
          <a:ea typeface="+mn-ea"/>
          <a:cs typeface="+mn-cs"/>
        </a:defRPr>
      </a:lvl7pPr>
      <a:lvl8pPr marL="5714634" algn="l" defTabSz="1632753" rtl="0" eaLnBrk="1" latinLnBrk="0" hangingPunct="1">
        <a:defRPr sz="3200" kern="1200">
          <a:solidFill>
            <a:schemeClr val="tx1"/>
          </a:solidFill>
          <a:latin typeface="+mn-lt"/>
          <a:ea typeface="+mn-ea"/>
          <a:cs typeface="+mn-cs"/>
        </a:defRPr>
      </a:lvl8pPr>
      <a:lvl9pPr marL="6531011" algn="l" defTabSz="1632753" rtl="0" eaLnBrk="1" latinLnBrk="0" hangingPunct="1">
        <a:defRPr sz="3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6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9.xml"/></Relationships>
</file>

<file path=ppt/slides/_rels/slide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1.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31.png"/><Relationship Id="rId11" Type="http://schemas.openxmlformats.org/officeDocument/2006/relationships/image" Target="../media/image32.png"/><Relationship Id="rId5" Type="http://schemas.openxmlformats.org/officeDocument/2006/relationships/image" Target="../media/image30.png"/><Relationship Id="rId10" Type="http://schemas.openxmlformats.org/officeDocument/2006/relationships/image" Target="../media/image34.png"/><Relationship Id="rId4" Type="http://schemas.openxmlformats.org/officeDocument/2006/relationships/image" Target="../media/image29.png"/><Relationship Id="rId9" Type="http://schemas.openxmlformats.org/officeDocument/2006/relationships/image" Target="../media/image33.png"/></Relationships>
</file>

<file path=ppt/slides/_rels/slide5.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12" Type="http://schemas.openxmlformats.org/officeDocument/2006/relationships/image" Target="../media/image43.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38.png"/><Relationship Id="rId11" Type="http://schemas.openxmlformats.org/officeDocument/2006/relationships/image" Target="../media/image42.png"/><Relationship Id="rId5" Type="http://schemas.openxmlformats.org/officeDocument/2006/relationships/image" Target="../media/image37.png"/><Relationship Id="rId10" Type="http://schemas.openxmlformats.org/officeDocument/2006/relationships/image" Target="../media/image21.png"/><Relationship Id="rId4" Type="http://schemas.openxmlformats.org/officeDocument/2006/relationships/image" Target="../media/image36.png"/><Relationship Id="rId9" Type="http://schemas.openxmlformats.org/officeDocument/2006/relationships/image" Target="../media/image41.png"/></Relationships>
</file>

<file path=ppt/slides/_rels/slide6.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51.png"/><Relationship Id="rId3" Type="http://schemas.openxmlformats.org/officeDocument/2006/relationships/image" Target="../media/image44.png"/><Relationship Id="rId7" Type="http://schemas.openxmlformats.org/officeDocument/2006/relationships/image" Target="../media/image48.png"/><Relationship Id="rId12" Type="http://schemas.openxmlformats.org/officeDocument/2006/relationships/image" Target="../media/image43.pn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47.png"/><Relationship Id="rId11" Type="http://schemas.openxmlformats.org/officeDocument/2006/relationships/image" Target="../media/image42.png"/><Relationship Id="rId5" Type="http://schemas.openxmlformats.org/officeDocument/2006/relationships/image" Target="../media/image46.png"/><Relationship Id="rId10" Type="http://schemas.openxmlformats.org/officeDocument/2006/relationships/image" Target="../media/image21.png"/><Relationship Id="rId4" Type="http://schemas.openxmlformats.org/officeDocument/2006/relationships/image" Target="../media/image45.png"/><Relationship Id="rId9" Type="http://schemas.openxmlformats.org/officeDocument/2006/relationships/image" Target="../media/image50.svg"/></Relationships>
</file>

<file path=ppt/slides/_rels/slide7.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49.png"/><Relationship Id="rId7" Type="http://schemas.openxmlformats.org/officeDocument/2006/relationships/image" Target="../media/image54.png"/><Relationship Id="rId12" Type="http://schemas.openxmlformats.org/officeDocument/2006/relationships/image" Target="../media/image59.pn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53.png"/><Relationship Id="rId11" Type="http://schemas.openxmlformats.org/officeDocument/2006/relationships/image" Target="../media/image58.png"/><Relationship Id="rId5" Type="http://schemas.openxmlformats.org/officeDocument/2006/relationships/image" Target="../media/image52.png"/><Relationship Id="rId10" Type="http://schemas.openxmlformats.org/officeDocument/2006/relationships/image" Target="../media/image57.png"/><Relationship Id="rId4" Type="http://schemas.openxmlformats.org/officeDocument/2006/relationships/image" Target="../media/image50.svg"/><Relationship Id="rId9" Type="http://schemas.openxmlformats.org/officeDocument/2006/relationships/image" Target="../media/image56.png"/></Relationships>
</file>

<file path=ppt/slides/_rels/slide8.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60.png"/><Relationship Id="rId7" Type="http://schemas.openxmlformats.org/officeDocument/2006/relationships/image" Target="../media/image62.pn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61.png"/><Relationship Id="rId5" Type="http://schemas.openxmlformats.org/officeDocument/2006/relationships/image" Target="../media/image89.png"/><Relationship Id="rId10" Type="http://schemas.openxmlformats.org/officeDocument/2006/relationships/image" Target="../media/image65.png"/><Relationship Id="rId9" Type="http://schemas.openxmlformats.org/officeDocument/2006/relationships/image" Target="../media/image6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id="{7ECBBB38-846C-4402-9F6D-37E0D453FE71}"/>
              </a:ext>
            </a:extLst>
          </p:cNvPr>
          <p:cNvSpPr>
            <a:spLocks noGrp="1"/>
          </p:cNvSpPr>
          <p:nvPr>
            <p:ph type="sldNum" sz="quarter" idx="11"/>
          </p:nvPr>
        </p:nvSpPr>
        <p:spPr/>
        <p:txBody>
          <a:bodyPr/>
          <a:lstStyle/>
          <a:p>
            <a:fld id="{387164BF-D67A-46C0-81D2-5BAF67C00C80}" type="slidenum">
              <a:rPr lang="en-US" smtClean="0"/>
              <a:pPr/>
              <a:t>1</a:t>
            </a:fld>
            <a:endParaRPr lang="en-US"/>
          </a:p>
        </p:txBody>
      </p:sp>
      <p:cxnSp>
        <p:nvCxnSpPr>
          <p:cNvPr id="7" name="直線コネクタ 9">
            <a:extLst>
              <a:ext uri="{FF2B5EF4-FFF2-40B4-BE49-F238E27FC236}">
                <a16:creationId xmlns:a16="http://schemas.microsoft.com/office/drawing/2014/main" id="{D442EF3D-7AD8-4BA2-BAD9-3D5E610FDC4C}"/>
              </a:ext>
            </a:extLst>
          </p:cNvPr>
          <p:cNvCxnSpPr>
            <a:cxnSpLocks/>
          </p:cNvCxnSpPr>
          <p:nvPr/>
        </p:nvCxnSpPr>
        <p:spPr>
          <a:xfrm>
            <a:off x="2839131" y="4963480"/>
            <a:ext cx="13040199" cy="0"/>
          </a:xfrm>
          <a:prstGeom prst="line">
            <a:avLst/>
          </a:prstGeom>
          <a:ln w="12700">
            <a:solidFill>
              <a:schemeClr val="accent1"/>
            </a:solidFill>
            <a:prstDash val="solid"/>
          </a:ln>
        </p:spPr>
        <p:style>
          <a:lnRef idx="1">
            <a:schemeClr val="accent1"/>
          </a:lnRef>
          <a:fillRef idx="0">
            <a:schemeClr val="accent1"/>
          </a:fillRef>
          <a:effectRef idx="0">
            <a:schemeClr val="accent1"/>
          </a:effectRef>
          <a:fontRef idx="minor">
            <a:schemeClr val="tx1"/>
          </a:fontRef>
        </p:style>
      </p:cxnSp>
      <p:sp>
        <p:nvSpPr>
          <p:cNvPr id="8" name="タイトル 10">
            <a:extLst>
              <a:ext uri="{FF2B5EF4-FFF2-40B4-BE49-F238E27FC236}">
                <a16:creationId xmlns:a16="http://schemas.microsoft.com/office/drawing/2014/main" id="{2126A92E-B5D2-498B-A29D-D1E8D56191A5}"/>
              </a:ext>
            </a:extLst>
          </p:cNvPr>
          <p:cNvSpPr txBox="1">
            <a:spLocks/>
          </p:cNvSpPr>
          <p:nvPr/>
        </p:nvSpPr>
        <p:spPr>
          <a:xfrm>
            <a:off x="1600368" y="3038745"/>
            <a:ext cx="15085676" cy="1664619"/>
          </a:xfrm>
          <a:prstGeom prst="rect">
            <a:avLst/>
          </a:prstGeom>
        </p:spPr>
        <p:txBody>
          <a:bodyPr anchor="b"/>
          <a:lstStyle>
            <a:lvl1pPr algn="ctr" defTabSz="1632753" rtl="0" eaLnBrk="1" latinLnBrk="0" hangingPunct="1">
              <a:spcBef>
                <a:spcPct val="0"/>
              </a:spcBef>
              <a:buNone/>
              <a:defRPr sz="9600" kern="1200" spc="1500" baseline="0">
                <a:solidFill>
                  <a:schemeClr val="accent1"/>
                </a:solidFill>
                <a:latin typeface="+mj-lt"/>
                <a:ea typeface="+mj-ea"/>
                <a:cs typeface="+mj-cs"/>
              </a:defRPr>
            </a:lvl1pPr>
          </a:lstStyle>
          <a:p>
            <a:r>
              <a:rPr lang="en-US" altLang="zh-TW" sz="4400" kern="100" dirty="0">
                <a:latin typeface="Times New Roman" panose="02020603050405020304" pitchFamily="18" charset="0"/>
                <a:ea typeface="新細明體" panose="02020500000000000000" pitchFamily="18" charset="-120"/>
                <a:cs typeface="Times New Roman" panose="02020603050405020304" pitchFamily="18" charset="0"/>
              </a:rPr>
              <a:t>Calibration Method for </a:t>
            </a:r>
          </a:p>
          <a:p>
            <a:r>
              <a:rPr lang="en-US" altLang="zh-TW" sz="4400" kern="100" dirty="0">
                <a:latin typeface="Times New Roman" panose="02020603050405020304" pitchFamily="18" charset="0"/>
                <a:ea typeface="新細明體" panose="02020500000000000000" pitchFamily="18" charset="-120"/>
                <a:cs typeface="Times New Roman" panose="02020603050405020304" pitchFamily="18" charset="0"/>
              </a:rPr>
              <a:t>Low-Noise Detection Chains in Axion </a:t>
            </a:r>
            <a:r>
              <a:rPr lang="en-US" altLang="zh-TW" sz="4400" kern="100" dirty="0" err="1">
                <a:latin typeface="Times New Roman" panose="02020603050405020304" pitchFamily="18" charset="0"/>
                <a:ea typeface="新細明體" panose="02020500000000000000" pitchFamily="18" charset="-120"/>
                <a:cs typeface="Times New Roman" panose="02020603050405020304" pitchFamily="18" charset="0"/>
              </a:rPr>
              <a:t>Haloscope</a:t>
            </a:r>
            <a:r>
              <a:rPr lang="en-US" altLang="zh-TW" sz="4400" kern="100" dirty="0">
                <a:latin typeface="Times New Roman" panose="02020603050405020304" pitchFamily="18" charset="0"/>
                <a:ea typeface="新細明體" panose="02020500000000000000" pitchFamily="18" charset="-120"/>
                <a:cs typeface="Times New Roman" panose="02020603050405020304" pitchFamily="18" charset="0"/>
              </a:rPr>
              <a:t> Searches</a:t>
            </a:r>
            <a:endParaRPr kumimoji="1" lang="ja-JP" altLang="en-US" sz="34400" dirty="0">
              <a:latin typeface="Times New Roman" panose="02020603050405020304" pitchFamily="18" charset="0"/>
              <a:cs typeface="Times New Roman" panose="02020603050405020304" pitchFamily="18" charset="0"/>
            </a:endParaRPr>
          </a:p>
        </p:txBody>
      </p:sp>
      <p:sp>
        <p:nvSpPr>
          <p:cNvPr id="9" name="テキスト プレースホルダー 11">
            <a:extLst>
              <a:ext uri="{FF2B5EF4-FFF2-40B4-BE49-F238E27FC236}">
                <a16:creationId xmlns:a16="http://schemas.microsoft.com/office/drawing/2014/main" id="{6A23F102-8B8A-48E3-8BD9-20E233CBE3BD}"/>
              </a:ext>
            </a:extLst>
          </p:cNvPr>
          <p:cNvSpPr txBox="1">
            <a:spLocks/>
          </p:cNvSpPr>
          <p:nvPr/>
        </p:nvSpPr>
        <p:spPr>
          <a:xfrm>
            <a:off x="1114314" y="5214460"/>
            <a:ext cx="16057784" cy="900100"/>
          </a:xfrm>
          <a:prstGeom prst="rect">
            <a:avLst/>
          </a:prstGeom>
        </p:spPr>
        <p:txBody>
          <a:bodyPr vert="horz" lIns="163275" tIns="81638" rIns="163275" bIns="81638" rtlCol="0" anchor="t">
            <a:noAutofit/>
          </a:bodyPr>
          <a:lstStyle>
            <a:lvl1pPr marL="0" indent="0" algn="ctr" defTabSz="1632753" rtl="0" eaLnBrk="1" latinLnBrk="0" hangingPunct="1">
              <a:spcBef>
                <a:spcPct val="20000"/>
              </a:spcBef>
              <a:buFont typeface="Arial" panose="020B0604020202020204" pitchFamily="34" charset="0"/>
              <a:buNone/>
              <a:defRPr sz="4000" kern="1200" spc="0" baseline="0">
                <a:solidFill>
                  <a:schemeClr val="tx1"/>
                </a:solidFill>
                <a:latin typeface="+mn-lt"/>
                <a:ea typeface="+mn-ea"/>
                <a:cs typeface="+mn-cs"/>
              </a:defRPr>
            </a:lvl1pPr>
            <a:lvl2pPr marL="1326612" indent="-510235" algn="l" defTabSz="163275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2040941" indent="-408188" algn="l" defTabSz="163275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3pPr>
            <a:lvl4pPr marL="2857317" indent="-408188" algn="l" defTabSz="163275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4pPr>
            <a:lvl5pPr marL="3673693" indent="-408188" algn="l" defTabSz="163275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5pPr>
            <a:lvl6pPr marL="4490070"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6pPr>
            <a:lvl7pPr marL="5306446"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7pPr>
            <a:lvl8pPr marL="6122822"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8pPr>
            <a:lvl9pPr marL="6939199"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9pPr>
          </a:lstStyle>
          <a:p>
            <a:r>
              <a:rPr kumimoji="1" lang="en-US" altLang="zh-TW" sz="36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Han-Wen Liu, in collaboration with the TASEH team</a:t>
            </a:r>
          </a:p>
          <a:p>
            <a:r>
              <a:rPr kumimoji="1" lang="en-US" altLang="zh-TW" sz="3600" i="1"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National Central University</a:t>
            </a:r>
            <a:endParaRPr kumimoji="1" lang="en-US" altLang="zh-TW" sz="3600" i="1" dirty="0">
              <a:solidFill>
                <a:srgbClr val="000000"/>
              </a:solidFill>
              <a:latin typeface="標楷體" panose="03000509000000000000" pitchFamily="65" charset="-120"/>
              <a:ea typeface="標楷體" panose="03000509000000000000" pitchFamily="65" charset="-120"/>
              <a:cs typeface="Times New Roman" panose="02020603050405020304" pitchFamily="18" charset="0"/>
            </a:endParaRPr>
          </a:p>
        </p:txBody>
      </p:sp>
      <p:grpSp>
        <p:nvGrpSpPr>
          <p:cNvPr id="6" name="群組 5">
            <a:extLst>
              <a:ext uri="{FF2B5EF4-FFF2-40B4-BE49-F238E27FC236}">
                <a16:creationId xmlns:a16="http://schemas.microsoft.com/office/drawing/2014/main" id="{B79293D1-4288-4E93-ABE7-C7AC4948403F}"/>
              </a:ext>
            </a:extLst>
          </p:cNvPr>
          <p:cNvGrpSpPr/>
          <p:nvPr/>
        </p:nvGrpSpPr>
        <p:grpSpPr>
          <a:xfrm>
            <a:off x="7167922" y="6780934"/>
            <a:ext cx="4179168" cy="1718244"/>
            <a:chOff x="7629577" y="6854255"/>
            <a:chExt cx="3701363" cy="1521797"/>
          </a:xfrm>
        </p:grpSpPr>
        <p:pic>
          <p:nvPicPr>
            <p:cNvPr id="12" name="圖片 11">
              <a:extLst>
                <a:ext uri="{FF2B5EF4-FFF2-40B4-BE49-F238E27FC236}">
                  <a16:creationId xmlns:a16="http://schemas.microsoft.com/office/drawing/2014/main" id="{B68416C9-2826-4709-A703-B4A1DA3AA87A}"/>
                </a:ext>
              </a:extLst>
            </p:cNvPr>
            <p:cNvPicPr>
              <a:picLocks noChangeAspect="1"/>
            </p:cNvPicPr>
            <p:nvPr/>
          </p:nvPicPr>
          <p:blipFill rotWithShape="1">
            <a:blip r:embed="rId3"/>
            <a:srcRect l="35758" t="22283" r="38991" b="14245"/>
            <a:stretch/>
          </p:blipFill>
          <p:spPr>
            <a:xfrm>
              <a:off x="9220200" y="6854256"/>
              <a:ext cx="2110740" cy="1521796"/>
            </a:xfrm>
            <a:prstGeom prst="rect">
              <a:avLst/>
            </a:prstGeom>
          </p:spPr>
        </p:pic>
        <p:pic>
          <p:nvPicPr>
            <p:cNvPr id="5" name="圖片 4">
              <a:extLst>
                <a:ext uri="{FF2B5EF4-FFF2-40B4-BE49-F238E27FC236}">
                  <a16:creationId xmlns:a16="http://schemas.microsoft.com/office/drawing/2014/main" id="{838D5533-5055-4ED0-839D-4E473B38936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9577" y="6854255"/>
              <a:ext cx="1506804" cy="1521797"/>
            </a:xfrm>
            <a:prstGeom prst="rect">
              <a:avLst/>
            </a:prstGeom>
          </p:spPr>
        </p:pic>
      </p:grpSp>
      <p:pic>
        <p:nvPicPr>
          <p:cNvPr id="14" name="圖片 13" descr="一張含有 文字, 螢幕擷取畫面, 字型, 名片 的圖片&#10;&#10;自動產生的描述">
            <a:extLst>
              <a:ext uri="{FF2B5EF4-FFF2-40B4-BE49-F238E27FC236}">
                <a16:creationId xmlns:a16="http://schemas.microsoft.com/office/drawing/2014/main" id="{A9E7B8F3-F831-44CD-978A-4D60B8B04458}"/>
              </a:ext>
            </a:extLst>
          </p:cNvPr>
          <p:cNvPicPr/>
          <p:nvPr/>
        </p:nvPicPr>
        <p:blipFill>
          <a:blip r:embed="rId5"/>
          <a:stretch>
            <a:fillRect/>
          </a:stretch>
        </p:blipFill>
        <p:spPr>
          <a:xfrm>
            <a:off x="-3047633" y="595555"/>
            <a:ext cx="2577693" cy="1609168"/>
          </a:xfrm>
          <a:prstGeom prst="rect">
            <a:avLst/>
          </a:prstGeom>
        </p:spPr>
      </p:pic>
      <p:pic>
        <p:nvPicPr>
          <p:cNvPr id="16" name="圖片 15">
            <a:extLst>
              <a:ext uri="{FF2B5EF4-FFF2-40B4-BE49-F238E27FC236}">
                <a16:creationId xmlns:a16="http://schemas.microsoft.com/office/drawing/2014/main" id="{2B8CBC2D-2A50-451A-A455-16EF3C12CF8E}"/>
              </a:ext>
            </a:extLst>
          </p:cNvPr>
          <p:cNvPicPr>
            <a:picLocks noChangeAspect="1"/>
          </p:cNvPicPr>
          <p:nvPr/>
        </p:nvPicPr>
        <p:blipFill>
          <a:blip r:embed="rId6"/>
          <a:stretch>
            <a:fillRect/>
          </a:stretch>
        </p:blipFill>
        <p:spPr>
          <a:xfrm>
            <a:off x="-2997046" y="2512667"/>
            <a:ext cx="2527106" cy="1423497"/>
          </a:xfrm>
          <a:prstGeom prst="rect">
            <a:avLst/>
          </a:prstGeom>
        </p:spPr>
      </p:pic>
      <p:sp>
        <p:nvSpPr>
          <p:cNvPr id="17" name="文字方塊 16">
            <a:extLst>
              <a:ext uri="{FF2B5EF4-FFF2-40B4-BE49-F238E27FC236}">
                <a16:creationId xmlns:a16="http://schemas.microsoft.com/office/drawing/2014/main" id="{F4F62225-C1C0-4BD0-B1BD-A76DE475C6F5}"/>
              </a:ext>
            </a:extLst>
          </p:cNvPr>
          <p:cNvSpPr txBox="1"/>
          <p:nvPr/>
        </p:nvSpPr>
        <p:spPr>
          <a:xfrm>
            <a:off x="5033387" y="9473674"/>
            <a:ext cx="8219638" cy="646331"/>
          </a:xfrm>
          <a:prstGeom prst="rect">
            <a:avLst/>
          </a:prstGeom>
          <a:noFill/>
        </p:spPr>
        <p:txBody>
          <a:bodyPr wrap="square">
            <a:spAutoFit/>
          </a:bodyPr>
          <a:lstStyle/>
          <a:p>
            <a:pPr algn="just"/>
            <a:r>
              <a:rPr lang="en-US" altLang="zh-TW" sz="3600" dirty="0" err="1">
                <a:solidFill>
                  <a:srgbClr val="000000"/>
                </a:solidFill>
                <a:latin typeface="Times New Roman" panose="02020603050405020304" pitchFamily="18" charset="0"/>
                <a:cs typeface="Times New Roman" panose="02020603050405020304" pitchFamily="18" charset="0"/>
              </a:rPr>
              <a:t>CHiP</a:t>
            </a:r>
            <a:r>
              <a:rPr lang="en-US" altLang="zh-TW" sz="3600" dirty="0">
                <a:solidFill>
                  <a:srgbClr val="000000"/>
                </a:solidFill>
                <a:latin typeface="Times New Roman" panose="02020603050405020304" pitchFamily="18" charset="0"/>
                <a:cs typeface="Times New Roman" panose="02020603050405020304" pitchFamily="18" charset="0"/>
              </a:rPr>
              <a:t> Annual Meeting, November 20, 2024</a:t>
            </a:r>
          </a:p>
        </p:txBody>
      </p:sp>
    </p:spTree>
    <p:extLst>
      <p:ext uri="{BB962C8B-B14F-4D97-AF65-F5344CB8AC3E}">
        <p14:creationId xmlns:p14="http://schemas.microsoft.com/office/powerpoint/2010/main" val="29062500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a:extLst>
              <a:ext uri="{FF2B5EF4-FFF2-40B4-BE49-F238E27FC236}">
                <a16:creationId xmlns:a16="http://schemas.microsoft.com/office/drawing/2014/main" id="{FB6E9695-9B4B-42BC-A6E2-797A3AE1BE64}"/>
              </a:ext>
            </a:extLst>
          </p:cNvPr>
          <p:cNvSpPr>
            <a:spLocks noGrp="1"/>
          </p:cNvSpPr>
          <p:nvPr>
            <p:ph type="sldNum" sz="quarter" idx="11"/>
          </p:nvPr>
        </p:nvSpPr>
        <p:spPr/>
        <p:txBody>
          <a:bodyPr/>
          <a:lstStyle/>
          <a:p>
            <a:fld id="{387164BF-D67A-46C0-81D2-5BAF67C00C80}" type="slidenum">
              <a:rPr lang="en-US" smtClean="0"/>
              <a:pPr/>
              <a:t>10</a:t>
            </a:fld>
            <a:endParaRPr lang="en-US"/>
          </a:p>
        </p:txBody>
      </p:sp>
      <p:sp>
        <p:nvSpPr>
          <p:cNvPr id="4" name="文字版面配置區 3">
            <a:extLst>
              <a:ext uri="{FF2B5EF4-FFF2-40B4-BE49-F238E27FC236}">
                <a16:creationId xmlns:a16="http://schemas.microsoft.com/office/drawing/2014/main" id="{05D0176C-8B64-4334-9CB5-B6AF396873BF}"/>
              </a:ext>
            </a:extLst>
          </p:cNvPr>
          <p:cNvSpPr>
            <a:spLocks noGrp="1"/>
          </p:cNvSpPr>
          <p:nvPr>
            <p:ph type="body" sz="quarter" idx="38"/>
          </p:nvPr>
        </p:nvSpPr>
        <p:spPr/>
        <p:txBody>
          <a:bodyPr/>
          <a:lstStyle/>
          <a:p>
            <a:r>
              <a:rPr lang="en-US" altLang="zh-TW" dirty="0">
                <a:latin typeface="Times New Roman" panose="02020603050405020304" pitchFamily="18" charset="0"/>
                <a:cs typeface="Times New Roman" panose="02020603050405020304" pitchFamily="18" charset="0"/>
              </a:rPr>
              <a:t>Thanks for the listening!</a:t>
            </a:r>
          </a:p>
          <a:p>
            <a:r>
              <a:rPr lang="en-US" altLang="zh-TW" dirty="0">
                <a:latin typeface="Times New Roman" panose="02020603050405020304" pitchFamily="18" charset="0"/>
                <a:cs typeface="Times New Roman" panose="02020603050405020304" pitchFamily="18" charset="0"/>
              </a:rPr>
              <a:t>Any questions or suggestions?</a:t>
            </a:r>
            <a:endParaRPr lang="zh-TW"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58340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E86A5BA-EED5-4F95-8B49-02C34C919F75}"/>
              </a:ext>
            </a:extLst>
          </p:cNvPr>
          <p:cNvSpPr>
            <a:spLocks noGrp="1"/>
          </p:cNvSpPr>
          <p:nvPr>
            <p:ph type="title"/>
          </p:nvPr>
        </p:nvSpPr>
        <p:spPr/>
        <p:txBody>
          <a:bodyPr/>
          <a:lstStyle/>
          <a:p>
            <a:r>
              <a:rPr lang="en-US" altLang="zh-TW" dirty="0">
                <a:latin typeface="Times New Roman" panose="02020603050405020304" pitchFamily="18" charset="0"/>
                <a:cs typeface="Times New Roman" panose="02020603050405020304" pitchFamily="18" charset="0"/>
              </a:rPr>
              <a:t>Axion </a:t>
            </a:r>
            <a:r>
              <a:rPr lang="en-US" altLang="zh-TW" dirty="0" err="1">
                <a:latin typeface="Times New Roman" panose="02020603050405020304" pitchFamily="18" charset="0"/>
                <a:cs typeface="Times New Roman" panose="02020603050405020304" pitchFamily="18" charset="0"/>
              </a:rPr>
              <a:t>haloscope</a:t>
            </a:r>
            <a:r>
              <a:rPr lang="en-US" altLang="zh-TW" dirty="0">
                <a:latin typeface="Times New Roman" panose="02020603050405020304" pitchFamily="18" charset="0"/>
                <a:cs typeface="Times New Roman" panose="02020603050405020304" pitchFamily="18" charset="0"/>
              </a:rPr>
              <a:t> detection</a:t>
            </a:r>
            <a:endParaRPr lang="zh-TW" altLang="en-US" dirty="0">
              <a:latin typeface="Times New Roman" panose="02020603050405020304" pitchFamily="18" charset="0"/>
              <a:cs typeface="Times New Roman" panose="02020603050405020304" pitchFamily="18" charset="0"/>
            </a:endParaRPr>
          </a:p>
        </p:txBody>
      </p:sp>
      <p:sp>
        <p:nvSpPr>
          <p:cNvPr id="4" name="投影片編號版面配置區 3">
            <a:extLst>
              <a:ext uri="{FF2B5EF4-FFF2-40B4-BE49-F238E27FC236}">
                <a16:creationId xmlns:a16="http://schemas.microsoft.com/office/drawing/2014/main" id="{F5C10A67-13E5-430A-9D83-5D4166505003}"/>
              </a:ext>
            </a:extLst>
          </p:cNvPr>
          <p:cNvSpPr>
            <a:spLocks noGrp="1"/>
          </p:cNvSpPr>
          <p:nvPr>
            <p:ph type="sldNum" sz="quarter" idx="11"/>
          </p:nvPr>
        </p:nvSpPr>
        <p:spPr/>
        <p:txBody>
          <a:bodyPr/>
          <a:lstStyle/>
          <a:p>
            <a:fld id="{387164BF-D67A-46C0-81D2-5BAF67C00C80}" type="slidenum">
              <a:rPr lang="en-US" smtClean="0"/>
              <a:pPr/>
              <a:t>2</a:t>
            </a:fld>
            <a:endParaRPr lang="en-US"/>
          </a:p>
        </p:txBody>
      </p:sp>
      <p:sp>
        <p:nvSpPr>
          <p:cNvPr id="11" name="文字方塊 10">
            <a:extLst>
              <a:ext uri="{FF2B5EF4-FFF2-40B4-BE49-F238E27FC236}">
                <a16:creationId xmlns:a16="http://schemas.microsoft.com/office/drawing/2014/main" id="{A188E822-5A74-429B-B575-22CD1C480426}"/>
              </a:ext>
            </a:extLst>
          </p:cNvPr>
          <p:cNvSpPr txBox="1"/>
          <p:nvPr/>
        </p:nvSpPr>
        <p:spPr>
          <a:xfrm>
            <a:off x="641799" y="7880331"/>
            <a:ext cx="7695855" cy="707886"/>
          </a:xfrm>
          <a:prstGeom prst="rect">
            <a:avLst/>
          </a:prstGeom>
          <a:noFill/>
        </p:spPr>
        <p:txBody>
          <a:bodyPr wrap="square">
            <a:spAutoFit/>
          </a:bodyPr>
          <a:lstStyle/>
          <a:p>
            <a:pPr algn="just"/>
            <a:r>
              <a:rPr lang="en-US" altLang="zh-TW" sz="2000" dirty="0">
                <a:solidFill>
                  <a:schemeClr val="tx1">
                    <a:lumMod val="60000"/>
                    <a:lumOff val="40000"/>
                  </a:schemeClr>
                </a:solidFill>
                <a:latin typeface="Times New Roman" panose="02020603050405020304" pitchFamily="18" charset="0"/>
                <a:cs typeface="Times New Roman" panose="02020603050405020304" pitchFamily="18" charset="0"/>
              </a:rPr>
              <a:t>[1] Pierre </a:t>
            </a:r>
            <a:r>
              <a:rPr lang="en-US" altLang="zh-TW" sz="2000" dirty="0" err="1">
                <a:solidFill>
                  <a:schemeClr val="tx1">
                    <a:lumMod val="60000"/>
                    <a:lumOff val="40000"/>
                  </a:schemeClr>
                </a:solidFill>
                <a:latin typeface="Times New Roman" panose="02020603050405020304" pitchFamily="18" charset="0"/>
                <a:cs typeface="Times New Roman" panose="02020603050405020304" pitchFamily="18" charset="0"/>
              </a:rPr>
              <a:t>Sikivie</a:t>
            </a:r>
            <a:r>
              <a:rPr lang="en-US" altLang="zh-TW" sz="2000" dirty="0">
                <a:solidFill>
                  <a:schemeClr val="tx1">
                    <a:lumMod val="60000"/>
                    <a:lumOff val="40000"/>
                  </a:schemeClr>
                </a:solidFill>
                <a:latin typeface="Times New Roman" panose="02020603050405020304" pitchFamily="18" charset="0"/>
                <a:cs typeface="Times New Roman" panose="02020603050405020304" pitchFamily="18" charset="0"/>
              </a:rPr>
              <a:t>. Experimental tests of the” invisible” axion. Physical Review Letters, 51(16):1415, 1983. </a:t>
            </a:r>
            <a:endParaRPr lang="zh-TW" altLang="en-US" sz="2000" dirty="0">
              <a:solidFill>
                <a:schemeClr val="tx1">
                  <a:lumMod val="60000"/>
                  <a:lumOff val="40000"/>
                </a:schemeClr>
              </a:solidFill>
              <a:latin typeface="Times New Roman" panose="02020603050405020304" pitchFamily="18" charset="0"/>
              <a:cs typeface="Times New Roman" panose="02020603050405020304" pitchFamily="18" charset="0"/>
            </a:endParaRPr>
          </a:p>
        </p:txBody>
      </p:sp>
      <p:pic>
        <p:nvPicPr>
          <p:cNvPr id="18" name="圖片 17">
            <a:extLst>
              <a:ext uri="{FF2B5EF4-FFF2-40B4-BE49-F238E27FC236}">
                <a16:creationId xmlns:a16="http://schemas.microsoft.com/office/drawing/2014/main" id="{3166D4CA-CB85-4977-BC3A-CDFAB73762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6812" y="2979642"/>
            <a:ext cx="7008345" cy="4800890"/>
          </a:xfrm>
          <a:prstGeom prst="rect">
            <a:avLst/>
          </a:prstGeom>
        </p:spPr>
      </p:pic>
      <mc:AlternateContent xmlns:mc="http://schemas.openxmlformats.org/markup-compatibility/2006" xmlns:a14="http://schemas.microsoft.com/office/drawing/2010/main">
        <mc:Choice Requires="a14">
          <p:sp>
            <p:nvSpPr>
              <p:cNvPr id="19" name="文字方塊 18">
                <a:extLst>
                  <a:ext uri="{FF2B5EF4-FFF2-40B4-BE49-F238E27FC236}">
                    <a16:creationId xmlns:a16="http://schemas.microsoft.com/office/drawing/2014/main" id="{AB015777-72E2-4090-99F6-3D9A3C66F36E}"/>
                  </a:ext>
                </a:extLst>
              </p:cNvPr>
              <p:cNvSpPr txBox="1"/>
              <p:nvPr/>
            </p:nvSpPr>
            <p:spPr>
              <a:xfrm>
                <a:off x="8587115" y="1770778"/>
                <a:ext cx="9150626" cy="4855945"/>
              </a:xfrm>
              <a:prstGeom prst="rect">
                <a:avLst/>
              </a:prstGeom>
              <a:noFill/>
            </p:spPr>
            <p:txBody>
              <a:bodyPr wrap="square">
                <a:spAutoFit/>
              </a:bodyPr>
              <a:lstStyle/>
              <a:p>
                <a:pPr marL="457200" indent="-457200" algn="just">
                  <a:buFont typeface="Arial" panose="020B0604020202020204" pitchFamily="34" charset="0"/>
                  <a:buChar char="•"/>
                </a:pPr>
                <a:r>
                  <a:rPr lang="en-US" altLang="zh-TW" sz="3200" dirty="0">
                    <a:solidFill>
                      <a:srgbClr val="000000"/>
                    </a:solidFill>
                    <a:latin typeface="Times New Roman" panose="02020603050405020304" pitchFamily="18" charset="0"/>
                    <a:cs typeface="Times New Roman" panose="02020603050405020304" pitchFamily="18" charset="0"/>
                  </a:rPr>
                  <a:t>We detect the converted photons to confirm the existence of the axion.</a:t>
                </a:r>
              </a:p>
              <a:p>
                <a:pPr marL="457200" indent="-457200" algn="just">
                  <a:buFont typeface="Arial" panose="020B0604020202020204" pitchFamily="34" charset="0"/>
                  <a:buChar char="•"/>
                </a:pPr>
                <a:r>
                  <a:rPr lang="en-US" altLang="zh-TW" sz="3200" dirty="0">
                    <a:solidFill>
                      <a:srgbClr val="000000"/>
                    </a:solidFill>
                    <a:latin typeface="Times New Roman" panose="02020603050405020304" pitchFamily="18" charset="0"/>
                    <a:cs typeface="Times New Roman" panose="02020603050405020304" pitchFamily="18" charset="0"/>
                  </a:rPr>
                  <a:t>The detection chain is defined as the signal path from the cavity to the signal analyzer. </a:t>
                </a:r>
                <a:r>
                  <a:rPr lang="en-US" altLang="zh-TW" dirty="0">
                    <a:solidFill>
                      <a:srgbClr val="000000"/>
                    </a:solidFill>
                    <a:latin typeface="Times New Roman" panose="02020603050405020304" pitchFamily="18" charset="0"/>
                    <a:cs typeface="Times New Roman" panose="02020603050405020304" pitchFamily="18" charset="0"/>
                  </a:rPr>
                  <a:t>It consists of a series of linear amplifiers.</a:t>
                </a:r>
                <a:endParaRPr lang="en-US" altLang="zh-TW" sz="3200" dirty="0">
                  <a:solidFill>
                    <a:srgbClr val="000000"/>
                  </a:solidFill>
                  <a:latin typeface="Times New Roman" panose="02020603050405020304" pitchFamily="18" charset="0"/>
                  <a:cs typeface="Times New Roman" panose="02020603050405020304" pitchFamily="18" charset="0"/>
                </a:endParaRPr>
              </a:p>
              <a:p>
                <a:pPr marL="457200" indent="-457200" algn="just">
                  <a:buFont typeface="Arial" panose="020B0604020202020204" pitchFamily="34" charset="0"/>
                  <a:buChar char="•"/>
                </a:pPr>
                <a:r>
                  <a:rPr lang="en-US" altLang="zh-TW" sz="3200" dirty="0">
                    <a:solidFill>
                      <a:srgbClr val="000000"/>
                    </a:solidFill>
                    <a:latin typeface="Times New Roman" panose="02020603050405020304" pitchFamily="18" charset="0"/>
                    <a:cs typeface="Times New Roman" panose="02020603050405020304" pitchFamily="18" charset="0"/>
                  </a:rPr>
                  <a:t>The detection sensitivity corresponds to the system noise</a:t>
                </a:r>
              </a:p>
              <a:p>
                <a:pPr algn="ctr"/>
                <a14:m>
                  <m:oMath xmlns:m="http://schemas.openxmlformats.org/officeDocument/2006/math">
                    <m:sSub>
                      <m:sSubPr>
                        <m:ctrlPr>
                          <a:rPr lang="en-US" altLang="zh-TW" sz="3200" i="1" smtClean="0">
                            <a:solidFill>
                              <a:srgbClr val="000000"/>
                            </a:solidFill>
                            <a:latin typeface="Cambria Math" panose="02040503050406030204" pitchFamily="18" charset="0"/>
                          </a:rPr>
                        </m:ctrlPr>
                      </m:sSubPr>
                      <m:e>
                        <m:r>
                          <a:rPr lang="en-US" altLang="zh-TW" sz="3200" i="1">
                            <a:solidFill>
                              <a:srgbClr val="000000"/>
                            </a:solidFill>
                            <a:latin typeface="Cambria Math" panose="02040503050406030204" pitchFamily="18" charset="0"/>
                          </a:rPr>
                          <m:t>𝑇</m:t>
                        </m:r>
                      </m:e>
                      <m:sub>
                        <m:r>
                          <a:rPr lang="en-US" altLang="zh-TW" sz="3200" i="1">
                            <a:solidFill>
                              <a:srgbClr val="000000"/>
                            </a:solidFill>
                            <a:latin typeface="Cambria Math" panose="02040503050406030204" pitchFamily="18" charset="0"/>
                          </a:rPr>
                          <m:t>𝑠𝑦𝑠</m:t>
                        </m:r>
                      </m:sub>
                    </m:sSub>
                    <m:r>
                      <a:rPr lang="en-US" altLang="zh-TW" sz="3200" b="0" i="0" smtClean="0">
                        <a:solidFill>
                          <a:srgbClr val="000000"/>
                        </a:solidFill>
                        <a:latin typeface="Cambria Math" panose="02040503050406030204" pitchFamily="18" charset="0"/>
                      </a:rPr>
                      <m:t>=</m:t>
                    </m:r>
                    <m:f>
                      <m:fPr>
                        <m:ctrlPr>
                          <a:rPr lang="en-US" altLang="zh-TW" sz="3200" b="0" i="1" smtClean="0">
                            <a:solidFill>
                              <a:srgbClr val="000000"/>
                            </a:solidFill>
                            <a:latin typeface="Cambria Math" panose="02040503050406030204" pitchFamily="18" charset="0"/>
                          </a:rPr>
                        </m:ctrlPr>
                      </m:fPr>
                      <m:num>
                        <m:r>
                          <a:rPr lang="en-US" altLang="zh-TW" sz="3200" b="0" i="1" smtClean="0">
                            <a:solidFill>
                              <a:srgbClr val="000000"/>
                            </a:solidFill>
                            <a:latin typeface="Cambria Math" panose="02040503050406030204" pitchFamily="18" charset="0"/>
                          </a:rPr>
                          <m:t>1</m:t>
                        </m:r>
                      </m:num>
                      <m:den>
                        <m:sSub>
                          <m:sSubPr>
                            <m:ctrlPr>
                              <a:rPr lang="en-US" altLang="zh-TW" sz="3200" i="1">
                                <a:solidFill>
                                  <a:srgbClr val="000000"/>
                                </a:solidFill>
                                <a:latin typeface="Cambria Math" panose="02040503050406030204" pitchFamily="18" charset="0"/>
                              </a:rPr>
                            </m:ctrlPr>
                          </m:sSubPr>
                          <m:e>
                            <m:r>
                              <a:rPr lang="en-US" altLang="zh-TW" sz="3200" i="1">
                                <a:solidFill>
                                  <a:srgbClr val="000000"/>
                                </a:solidFill>
                                <a:latin typeface="Cambria Math" panose="02040503050406030204" pitchFamily="18" charset="0"/>
                              </a:rPr>
                              <m:t>𝑘</m:t>
                            </m:r>
                          </m:e>
                          <m:sub>
                            <m:r>
                              <a:rPr lang="en-US" altLang="zh-TW" sz="3200" i="1">
                                <a:solidFill>
                                  <a:srgbClr val="000000"/>
                                </a:solidFill>
                                <a:latin typeface="Cambria Math" panose="02040503050406030204" pitchFamily="18" charset="0"/>
                              </a:rPr>
                              <m:t>𝐵</m:t>
                            </m:r>
                          </m:sub>
                        </m:sSub>
                        <m:r>
                          <m:rPr>
                            <m:sty m:val="p"/>
                          </m:rPr>
                          <a:rPr lang="en-US" altLang="zh-TW" sz="3200">
                            <a:solidFill>
                              <a:srgbClr val="000000"/>
                            </a:solidFill>
                            <a:latin typeface="Cambria Math" panose="02040503050406030204" pitchFamily="18" charset="0"/>
                          </a:rPr>
                          <m:t>Δ</m:t>
                        </m:r>
                        <m:r>
                          <a:rPr lang="en-US" altLang="zh-TW" sz="3200" i="1">
                            <a:solidFill>
                              <a:srgbClr val="000000"/>
                            </a:solidFill>
                            <a:latin typeface="Cambria Math" panose="02040503050406030204" pitchFamily="18" charset="0"/>
                          </a:rPr>
                          <m:t>𝑓</m:t>
                        </m:r>
                      </m:den>
                    </m:f>
                    <m:f>
                      <m:fPr>
                        <m:ctrlPr>
                          <a:rPr lang="en-US" altLang="zh-TW" sz="3200" b="0" i="1" smtClean="0">
                            <a:solidFill>
                              <a:srgbClr val="000000"/>
                            </a:solidFill>
                            <a:latin typeface="Cambria Math" panose="02040503050406030204" pitchFamily="18" charset="0"/>
                          </a:rPr>
                        </m:ctrlPr>
                      </m:fPr>
                      <m:num>
                        <m:sSub>
                          <m:sSubPr>
                            <m:ctrlPr>
                              <a:rPr lang="en-US" altLang="zh-TW" sz="3200" b="0" i="1" smtClean="0">
                                <a:solidFill>
                                  <a:srgbClr val="000000"/>
                                </a:solidFill>
                                <a:latin typeface="Cambria Math" panose="02040503050406030204" pitchFamily="18" charset="0"/>
                              </a:rPr>
                            </m:ctrlPr>
                          </m:sSubPr>
                          <m:e>
                            <m:r>
                              <a:rPr lang="en-US" altLang="zh-TW" sz="3200" b="0" i="1" smtClean="0">
                                <a:solidFill>
                                  <a:srgbClr val="000000"/>
                                </a:solidFill>
                                <a:latin typeface="Cambria Math" panose="02040503050406030204" pitchFamily="18" charset="0"/>
                              </a:rPr>
                              <m:t>𝑃</m:t>
                            </m:r>
                          </m:e>
                          <m:sub>
                            <m:r>
                              <a:rPr lang="en-US" altLang="zh-TW" sz="3200" b="0" i="1" smtClean="0">
                                <a:solidFill>
                                  <a:srgbClr val="000000"/>
                                </a:solidFill>
                                <a:latin typeface="Cambria Math" panose="02040503050406030204" pitchFamily="18" charset="0"/>
                              </a:rPr>
                              <m:t>𝑎𝑣𝑒</m:t>
                            </m:r>
                          </m:sub>
                        </m:sSub>
                        <m:r>
                          <a:rPr lang="en-US" altLang="zh-TW" sz="3200" b="0" i="1" smtClean="0">
                            <a:solidFill>
                              <a:srgbClr val="000000"/>
                            </a:solidFill>
                            <a:latin typeface="Cambria Math" panose="02040503050406030204" pitchFamily="18" charset="0"/>
                          </a:rPr>
                          <m:t>/</m:t>
                        </m:r>
                        <m:r>
                          <a:rPr lang="en-US" altLang="zh-TW" sz="3200" i="1">
                            <a:solidFill>
                              <a:srgbClr val="000000"/>
                            </a:solidFill>
                            <a:latin typeface="Cambria Math" panose="02040503050406030204" pitchFamily="18" charset="0"/>
                          </a:rPr>
                          <m:t>𝐺</m:t>
                        </m:r>
                      </m:num>
                      <m:den>
                        <m:rad>
                          <m:radPr>
                            <m:degHide m:val="on"/>
                            <m:ctrlPr>
                              <a:rPr lang="en-US" altLang="zh-TW" sz="3200" b="0" i="1" smtClean="0">
                                <a:solidFill>
                                  <a:srgbClr val="000000"/>
                                </a:solidFill>
                                <a:latin typeface="Cambria Math" panose="02040503050406030204" pitchFamily="18" charset="0"/>
                              </a:rPr>
                            </m:ctrlPr>
                          </m:radPr>
                          <m:deg/>
                          <m:e>
                            <m:sSub>
                              <m:sSubPr>
                                <m:ctrlPr>
                                  <a:rPr lang="en-US" altLang="zh-TW" sz="3200" b="0" i="1" smtClean="0">
                                    <a:solidFill>
                                      <a:srgbClr val="000000"/>
                                    </a:solidFill>
                                    <a:latin typeface="Cambria Math" panose="02040503050406030204" pitchFamily="18" charset="0"/>
                                  </a:rPr>
                                </m:ctrlPr>
                              </m:sSubPr>
                              <m:e>
                                <m:r>
                                  <a:rPr lang="en-US" altLang="zh-TW" sz="3200" b="0" i="1" smtClean="0">
                                    <a:solidFill>
                                      <a:srgbClr val="000000"/>
                                    </a:solidFill>
                                    <a:latin typeface="Cambria Math" panose="02040503050406030204" pitchFamily="18" charset="0"/>
                                  </a:rPr>
                                  <m:t>𝑁</m:t>
                                </m:r>
                              </m:e>
                              <m:sub>
                                <m:r>
                                  <a:rPr lang="en-US" altLang="zh-TW" sz="3200" b="0" i="1" smtClean="0">
                                    <a:solidFill>
                                      <a:srgbClr val="000000"/>
                                    </a:solidFill>
                                    <a:latin typeface="Cambria Math" panose="02040503050406030204" pitchFamily="18" charset="0"/>
                                  </a:rPr>
                                  <m:t>𝑎𝑣𝑒</m:t>
                                </m:r>
                              </m:sub>
                            </m:sSub>
                          </m:e>
                        </m:rad>
                      </m:den>
                    </m:f>
                  </m:oMath>
                </a14:m>
                <a:r>
                  <a:rPr lang="en-US" altLang="zh-TW" sz="3200" dirty="0">
                    <a:solidFill>
                      <a:srgbClr val="000000"/>
                    </a:solidFill>
                    <a:latin typeface="Times New Roman" panose="02020603050405020304" pitchFamily="18" charset="0"/>
                    <a:cs typeface="Times New Roman" panose="02020603050405020304" pitchFamily="18" charset="0"/>
                  </a:rPr>
                  <a:t>.</a:t>
                </a:r>
              </a:p>
              <a:p>
                <a:pPr marL="457200" indent="-457200" algn="just">
                  <a:buFont typeface="Arial" panose="020B0604020202020204" pitchFamily="34" charset="0"/>
                  <a:buChar char="•"/>
                </a:pPr>
                <a:r>
                  <a:rPr lang="en-US" altLang="zh-TW" sz="3200" dirty="0">
                    <a:solidFill>
                      <a:srgbClr val="000000"/>
                    </a:solidFill>
                    <a:latin typeface="Times New Roman" panose="02020603050405020304" pitchFamily="18" charset="0"/>
                    <a:cs typeface="Times New Roman" panose="02020603050405020304" pitchFamily="18" charset="0"/>
                  </a:rPr>
                  <a:t>The goal </a:t>
                </a:r>
                <a:r>
                  <a:rPr lang="en-US" altLang="zh-TW" dirty="0">
                    <a:solidFill>
                      <a:srgbClr val="000000"/>
                    </a:solidFill>
                    <a:latin typeface="Times New Roman" panose="02020603050405020304" pitchFamily="18" charset="0"/>
                    <a:cs typeface="Times New Roman" panose="02020603050405020304" pitchFamily="18" charset="0"/>
                  </a:rPr>
                  <a:t>of calibration is to obtain an accurate </a:t>
                </a:r>
                <a14:m>
                  <m:oMath xmlns:m="http://schemas.openxmlformats.org/officeDocument/2006/math">
                    <m:r>
                      <a:rPr lang="en-US" altLang="zh-TW" sz="3200" i="1" smtClean="0">
                        <a:solidFill>
                          <a:srgbClr val="000000"/>
                        </a:solidFill>
                        <a:latin typeface="Cambria Math" panose="02040503050406030204" pitchFamily="18" charset="0"/>
                      </a:rPr>
                      <m:t>𝐺</m:t>
                    </m:r>
                  </m:oMath>
                </a14:m>
                <a:r>
                  <a:rPr lang="en-US" altLang="zh-TW" sz="3200" dirty="0">
                    <a:solidFill>
                      <a:srgbClr val="000000"/>
                    </a:solidFill>
                    <a:latin typeface="Times New Roman" panose="02020603050405020304" pitchFamily="18" charset="0"/>
                    <a:cs typeface="Times New Roman" panose="02020603050405020304" pitchFamily="18" charset="0"/>
                  </a:rPr>
                  <a:t>.</a:t>
                </a:r>
              </a:p>
            </p:txBody>
          </p:sp>
        </mc:Choice>
        <mc:Fallback xmlns="">
          <p:sp>
            <p:nvSpPr>
              <p:cNvPr id="19" name="文字方塊 18">
                <a:extLst>
                  <a:ext uri="{FF2B5EF4-FFF2-40B4-BE49-F238E27FC236}">
                    <a16:creationId xmlns:a16="http://schemas.microsoft.com/office/drawing/2014/main" id="{AB015777-72E2-4090-99F6-3D9A3C66F36E}"/>
                  </a:ext>
                </a:extLst>
              </p:cNvPr>
              <p:cNvSpPr txBox="1">
                <a:spLocks noRot="1" noChangeAspect="1" noMove="1" noResize="1" noEditPoints="1" noAdjustHandles="1" noChangeArrowheads="1" noChangeShapeType="1" noTextEdit="1"/>
              </p:cNvSpPr>
              <p:nvPr/>
            </p:nvSpPr>
            <p:spPr>
              <a:xfrm>
                <a:off x="8587115" y="1770778"/>
                <a:ext cx="9150626" cy="4855945"/>
              </a:xfrm>
              <a:prstGeom prst="rect">
                <a:avLst/>
              </a:prstGeom>
              <a:blipFill>
                <a:blip r:embed="rId4"/>
                <a:stretch>
                  <a:fillRect l="-1532" t="-1757" r="-1666" b="-3011"/>
                </a:stretch>
              </a:blipFill>
            </p:spPr>
            <p:txBody>
              <a:bodyPr/>
              <a:lstStyle/>
              <a:p>
                <a:r>
                  <a:rPr lang="zh-TW" altLang="en-US">
                    <a:noFill/>
                  </a:rPr>
                  <a:t> </a:t>
                </a:r>
              </a:p>
            </p:txBody>
          </p:sp>
        </mc:Fallback>
      </mc:AlternateContent>
      <p:grpSp>
        <p:nvGrpSpPr>
          <p:cNvPr id="20" name="群組 19">
            <a:extLst>
              <a:ext uri="{FF2B5EF4-FFF2-40B4-BE49-F238E27FC236}">
                <a16:creationId xmlns:a16="http://schemas.microsoft.com/office/drawing/2014/main" id="{9887AFBB-901F-1A64-3466-2D64E6E2964D}"/>
              </a:ext>
            </a:extLst>
          </p:cNvPr>
          <p:cNvGrpSpPr/>
          <p:nvPr/>
        </p:nvGrpSpPr>
        <p:grpSpPr>
          <a:xfrm>
            <a:off x="9008191" y="6815024"/>
            <a:ext cx="7807701" cy="2776343"/>
            <a:chOff x="8556119" y="7003088"/>
            <a:chExt cx="7807701" cy="2776343"/>
          </a:xfrm>
        </p:grpSpPr>
        <p:sp>
          <p:nvSpPr>
            <p:cNvPr id="17" name="矩形: 圓角 16">
              <a:extLst>
                <a:ext uri="{FF2B5EF4-FFF2-40B4-BE49-F238E27FC236}">
                  <a16:creationId xmlns:a16="http://schemas.microsoft.com/office/drawing/2014/main" id="{CC5BCD03-0352-9867-8ABA-1AC64E7977EA}"/>
                </a:ext>
              </a:extLst>
            </p:cNvPr>
            <p:cNvSpPr/>
            <p:nvPr/>
          </p:nvSpPr>
          <p:spPr>
            <a:xfrm>
              <a:off x="8556119" y="7003088"/>
              <a:ext cx="7807701" cy="2776343"/>
            </a:xfrm>
            <a:prstGeom prst="roundRect">
              <a:avLst/>
            </a:prstGeom>
            <a:solidFill>
              <a:schemeClr val="accent5">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dirty="0"/>
            </a:p>
          </p:txBody>
        </p:sp>
        <p:grpSp>
          <p:nvGrpSpPr>
            <p:cNvPr id="15" name="群組 14">
              <a:extLst>
                <a:ext uri="{FF2B5EF4-FFF2-40B4-BE49-F238E27FC236}">
                  <a16:creationId xmlns:a16="http://schemas.microsoft.com/office/drawing/2014/main" id="{F2C1439F-1DD4-1C22-0591-D8E72100C78C}"/>
                </a:ext>
              </a:extLst>
            </p:cNvPr>
            <p:cNvGrpSpPr/>
            <p:nvPr/>
          </p:nvGrpSpPr>
          <p:grpSpPr>
            <a:xfrm>
              <a:off x="9480005" y="7499604"/>
              <a:ext cx="6883815" cy="2001328"/>
              <a:chOff x="10806113" y="7307808"/>
              <a:chExt cx="6883815" cy="2001328"/>
            </a:xfrm>
          </p:grpSpPr>
          <mc:AlternateContent xmlns:mc="http://schemas.openxmlformats.org/markup-compatibility/2006" xmlns:a14="http://schemas.microsoft.com/office/drawing/2010/main">
            <mc:Choice Requires="a14">
              <p:sp>
                <p:nvSpPr>
                  <p:cNvPr id="3" name="文字方塊 2">
                    <a:extLst>
                      <a:ext uri="{FF2B5EF4-FFF2-40B4-BE49-F238E27FC236}">
                        <a16:creationId xmlns:a16="http://schemas.microsoft.com/office/drawing/2014/main" id="{4433B6B7-C5D7-5EB9-2A95-FBC255E3D602}"/>
                      </a:ext>
                    </a:extLst>
                  </p:cNvPr>
                  <p:cNvSpPr txBox="1"/>
                  <p:nvPr/>
                </p:nvSpPr>
                <p:spPr>
                  <a:xfrm>
                    <a:off x="14344187" y="7682069"/>
                    <a:ext cx="3345741" cy="58477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zh-TW" b="0" i="1" smtClean="0">
                                  <a:solidFill>
                                    <a:srgbClr val="000000"/>
                                  </a:solidFill>
                                  <a:latin typeface="Cambria Math" panose="02040503050406030204" pitchFamily="18" charset="0"/>
                                </a:rPr>
                              </m:ctrlPr>
                            </m:sSubPr>
                            <m:e>
                              <m:r>
                                <a:rPr lang="en-US" altLang="zh-TW" b="0" i="1" smtClean="0">
                                  <a:solidFill>
                                    <a:srgbClr val="000000"/>
                                  </a:solidFill>
                                  <a:latin typeface="Cambria Math" panose="02040503050406030204" pitchFamily="18" charset="0"/>
                                </a:rPr>
                                <m:t>𝑃</m:t>
                              </m:r>
                            </m:e>
                            <m:sub>
                              <m:r>
                                <a:rPr lang="en-US" altLang="zh-TW" b="0" i="1" smtClean="0">
                                  <a:solidFill>
                                    <a:srgbClr val="000000"/>
                                  </a:solidFill>
                                  <a:latin typeface="Cambria Math" panose="02040503050406030204" pitchFamily="18" charset="0"/>
                                </a:rPr>
                                <m:t>𝑜</m:t>
                              </m:r>
                            </m:sub>
                          </m:sSub>
                          <m:r>
                            <a:rPr lang="en-US" altLang="zh-TW" b="0" i="1" smtClean="0">
                              <a:solidFill>
                                <a:srgbClr val="000000"/>
                              </a:solidFill>
                              <a:latin typeface="Cambria Math" panose="02040503050406030204" pitchFamily="18" charset="0"/>
                            </a:rPr>
                            <m:t>=</m:t>
                          </m:r>
                          <m:r>
                            <a:rPr lang="en-US" altLang="zh-TW" b="0" i="1" smtClean="0">
                              <a:solidFill>
                                <a:srgbClr val="000000"/>
                              </a:solidFill>
                              <a:latin typeface="Cambria Math" panose="02040503050406030204" pitchFamily="18" charset="0"/>
                            </a:rPr>
                            <m:t>𝐺</m:t>
                          </m:r>
                          <m:r>
                            <a:rPr lang="en-US" altLang="zh-TW" b="0" i="1" smtClean="0">
                              <a:solidFill>
                                <a:srgbClr val="000000"/>
                              </a:solidFill>
                              <a:latin typeface="Cambria Math" panose="02040503050406030204" pitchFamily="18" charset="0"/>
                            </a:rPr>
                            <m:t>(</m:t>
                          </m:r>
                          <m:sSub>
                            <m:sSubPr>
                              <m:ctrlPr>
                                <a:rPr lang="en-US" altLang="zh-TW" b="0" i="1" smtClean="0">
                                  <a:solidFill>
                                    <a:srgbClr val="000000"/>
                                  </a:solidFill>
                                  <a:latin typeface="Cambria Math" panose="02040503050406030204" pitchFamily="18" charset="0"/>
                                </a:rPr>
                              </m:ctrlPr>
                            </m:sSubPr>
                            <m:e>
                              <m:r>
                                <a:rPr lang="en-US" altLang="zh-TW" b="0" i="1" smtClean="0">
                                  <a:solidFill>
                                    <a:srgbClr val="000000"/>
                                  </a:solidFill>
                                  <a:latin typeface="Cambria Math" panose="02040503050406030204" pitchFamily="18" charset="0"/>
                                </a:rPr>
                                <m:t>𝑃</m:t>
                              </m:r>
                            </m:e>
                            <m:sub>
                              <m:r>
                                <a:rPr lang="en-US" altLang="zh-TW" b="0" i="1" smtClean="0">
                                  <a:solidFill>
                                    <a:srgbClr val="000000"/>
                                  </a:solidFill>
                                  <a:latin typeface="Cambria Math" panose="02040503050406030204" pitchFamily="18" charset="0"/>
                                </a:rPr>
                                <m:t>𝑖</m:t>
                              </m:r>
                            </m:sub>
                          </m:sSub>
                          <m:r>
                            <a:rPr lang="en-US" altLang="zh-TW" b="0" i="1" smtClean="0">
                              <a:solidFill>
                                <a:srgbClr val="000000"/>
                              </a:solidFill>
                              <a:latin typeface="Cambria Math" panose="02040503050406030204" pitchFamily="18" charset="0"/>
                            </a:rPr>
                            <m:t>+</m:t>
                          </m:r>
                          <m:sSub>
                            <m:sSubPr>
                              <m:ctrlPr>
                                <a:rPr lang="en-US" altLang="zh-TW" b="0" i="1" smtClean="0">
                                  <a:solidFill>
                                    <a:srgbClr val="000000"/>
                                  </a:solidFill>
                                  <a:latin typeface="Cambria Math" panose="02040503050406030204" pitchFamily="18" charset="0"/>
                                </a:rPr>
                              </m:ctrlPr>
                            </m:sSubPr>
                            <m:e>
                              <m:r>
                                <a:rPr lang="en-US" altLang="zh-TW" b="0" i="1" smtClean="0">
                                  <a:solidFill>
                                    <a:srgbClr val="000000"/>
                                  </a:solidFill>
                                  <a:latin typeface="Cambria Math" panose="02040503050406030204" pitchFamily="18" charset="0"/>
                                </a:rPr>
                                <m:t>𝑃</m:t>
                              </m:r>
                            </m:e>
                            <m:sub>
                              <m:r>
                                <a:rPr lang="en-US" altLang="zh-TW" b="0" i="1" smtClean="0">
                                  <a:solidFill>
                                    <a:srgbClr val="000000"/>
                                  </a:solidFill>
                                  <a:latin typeface="Cambria Math" panose="02040503050406030204" pitchFamily="18" charset="0"/>
                                </a:rPr>
                                <m:t>𝑎</m:t>
                              </m:r>
                            </m:sub>
                          </m:sSub>
                          <m:r>
                            <a:rPr lang="en-US" altLang="zh-TW" b="0" i="1" smtClean="0">
                              <a:solidFill>
                                <a:srgbClr val="000000"/>
                              </a:solidFill>
                              <a:latin typeface="Cambria Math" panose="02040503050406030204" pitchFamily="18" charset="0"/>
                            </a:rPr>
                            <m:t>)</m:t>
                          </m:r>
                        </m:oMath>
                      </m:oMathPara>
                    </a14:m>
                    <a:endParaRPr lang="zh-TW" altLang="en-US" dirty="0"/>
                  </a:p>
                </p:txBody>
              </p:sp>
            </mc:Choice>
            <mc:Fallback xmlns="">
              <p:sp>
                <p:nvSpPr>
                  <p:cNvPr id="3" name="文字方塊 2">
                    <a:extLst>
                      <a:ext uri="{FF2B5EF4-FFF2-40B4-BE49-F238E27FC236}">
                        <a16:creationId xmlns:a16="http://schemas.microsoft.com/office/drawing/2014/main" id="{4433B6B7-C5D7-5EB9-2A95-FBC255E3D602}"/>
                      </a:ext>
                    </a:extLst>
                  </p:cNvPr>
                  <p:cNvSpPr txBox="1">
                    <a:spLocks noRot="1" noChangeAspect="1" noMove="1" noResize="1" noEditPoints="1" noAdjustHandles="1" noChangeArrowheads="1" noChangeShapeType="1" noTextEdit="1"/>
                  </p:cNvSpPr>
                  <p:nvPr/>
                </p:nvSpPr>
                <p:spPr>
                  <a:xfrm>
                    <a:off x="14344187" y="7682069"/>
                    <a:ext cx="3345741" cy="584775"/>
                  </a:xfrm>
                  <a:prstGeom prst="rect">
                    <a:avLst/>
                  </a:prstGeom>
                  <a:blipFill>
                    <a:blip r:embed="rId5"/>
                    <a:stretch>
                      <a:fillRect/>
                    </a:stretch>
                  </a:blipFill>
                </p:spPr>
                <p:txBody>
                  <a:bodyPr/>
                  <a:lstStyle/>
                  <a:p>
                    <a:r>
                      <a:rPr lang="zh-TW" altLang="en-US">
                        <a:noFill/>
                      </a:rPr>
                      <a:t> </a:t>
                    </a:r>
                  </a:p>
                </p:txBody>
              </p:sp>
            </mc:Fallback>
          </mc:AlternateContent>
          <p:pic>
            <p:nvPicPr>
              <p:cNvPr id="5" name="Picture 2" descr="wave arrow Icon 2073955">
                <a:extLst>
                  <a:ext uri="{FF2B5EF4-FFF2-40B4-BE49-F238E27FC236}">
                    <a16:creationId xmlns:a16="http://schemas.microsoft.com/office/drawing/2014/main" id="{862E266F-10D0-4B25-BA86-DA36C0FFACE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5400000" flipH="1">
                <a:off x="13337690" y="7307808"/>
                <a:ext cx="1358572" cy="1358572"/>
              </a:xfrm>
              <a:prstGeom prst="rect">
                <a:avLst/>
              </a:prstGeom>
              <a:noFill/>
              <a:extLst>
                <a:ext uri="{909E8E84-426E-40DD-AFC4-6F175D3DCCD1}">
                  <a14:hiddenFill xmlns:a14="http://schemas.microsoft.com/office/drawing/2010/main">
                    <a:solidFill>
                      <a:srgbClr val="FFFFFF"/>
                    </a:solidFill>
                  </a14:hiddenFill>
                </a:ext>
              </a:extLst>
            </p:spPr>
          </p:pic>
          <p:pic>
            <p:nvPicPr>
              <p:cNvPr id="6" name="圖片 5">
                <a:extLst>
                  <a:ext uri="{FF2B5EF4-FFF2-40B4-BE49-F238E27FC236}">
                    <a16:creationId xmlns:a16="http://schemas.microsoft.com/office/drawing/2014/main" id="{8F0659E3-5FDF-8AEC-6886-05FB11F5FF6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511928" y="7688978"/>
                <a:ext cx="2607925" cy="1026211"/>
              </a:xfrm>
              <a:prstGeom prst="rect">
                <a:avLst/>
              </a:prstGeom>
            </p:spPr>
          </p:pic>
          <mc:AlternateContent xmlns:mc="http://schemas.openxmlformats.org/markup-compatibility/2006" xmlns:a14="http://schemas.microsoft.com/office/drawing/2010/main">
            <mc:Choice Requires="a14">
              <p:sp>
                <p:nvSpPr>
                  <p:cNvPr id="8" name="文字方塊 7">
                    <a:extLst>
                      <a:ext uri="{FF2B5EF4-FFF2-40B4-BE49-F238E27FC236}">
                        <a16:creationId xmlns:a16="http://schemas.microsoft.com/office/drawing/2014/main" id="{20320AB7-0A82-EEB6-3206-B912B2E834A7}"/>
                      </a:ext>
                    </a:extLst>
                  </p:cNvPr>
                  <p:cNvSpPr txBox="1"/>
                  <p:nvPr/>
                </p:nvSpPr>
                <p:spPr>
                  <a:xfrm>
                    <a:off x="10806113" y="7682069"/>
                    <a:ext cx="363800" cy="49244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TW" b="0" i="1" smtClean="0">
                                  <a:solidFill>
                                    <a:srgbClr val="000000"/>
                                  </a:solidFill>
                                  <a:latin typeface="Cambria Math" panose="02040503050406030204" pitchFamily="18" charset="0"/>
                                </a:rPr>
                              </m:ctrlPr>
                            </m:sSubPr>
                            <m:e>
                              <m:r>
                                <a:rPr lang="en-US" altLang="zh-TW" b="0" i="1" smtClean="0">
                                  <a:solidFill>
                                    <a:srgbClr val="000000"/>
                                  </a:solidFill>
                                  <a:latin typeface="Cambria Math" panose="02040503050406030204" pitchFamily="18" charset="0"/>
                                </a:rPr>
                                <m:t>𝑃</m:t>
                              </m:r>
                            </m:e>
                            <m:sub>
                              <m:r>
                                <a:rPr lang="en-US" altLang="zh-TW" b="0" i="1" smtClean="0">
                                  <a:solidFill>
                                    <a:srgbClr val="000000"/>
                                  </a:solidFill>
                                  <a:latin typeface="Cambria Math" panose="02040503050406030204" pitchFamily="18" charset="0"/>
                                </a:rPr>
                                <m:t>𝑖</m:t>
                              </m:r>
                            </m:sub>
                          </m:sSub>
                        </m:oMath>
                      </m:oMathPara>
                    </a14:m>
                    <a:endParaRPr lang="zh-TW" altLang="en-US" dirty="0"/>
                  </a:p>
                </p:txBody>
              </p:sp>
            </mc:Choice>
            <mc:Fallback xmlns="">
              <p:sp>
                <p:nvSpPr>
                  <p:cNvPr id="8" name="文字方塊 7">
                    <a:extLst>
                      <a:ext uri="{FF2B5EF4-FFF2-40B4-BE49-F238E27FC236}">
                        <a16:creationId xmlns:a16="http://schemas.microsoft.com/office/drawing/2014/main" id="{20320AB7-0A82-EEB6-3206-B912B2E834A7}"/>
                      </a:ext>
                    </a:extLst>
                  </p:cNvPr>
                  <p:cNvSpPr txBox="1">
                    <a:spLocks noRot="1" noChangeAspect="1" noMove="1" noResize="1" noEditPoints="1" noAdjustHandles="1" noChangeArrowheads="1" noChangeShapeType="1" noTextEdit="1"/>
                  </p:cNvSpPr>
                  <p:nvPr/>
                </p:nvSpPr>
                <p:spPr>
                  <a:xfrm>
                    <a:off x="10806113" y="7682069"/>
                    <a:ext cx="363800" cy="492443"/>
                  </a:xfrm>
                  <a:prstGeom prst="rect">
                    <a:avLst/>
                  </a:prstGeom>
                  <a:blipFill>
                    <a:blip r:embed="rId8"/>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9" name="文字方塊 8">
                    <a:extLst>
                      <a:ext uri="{FF2B5EF4-FFF2-40B4-BE49-F238E27FC236}">
                        <a16:creationId xmlns:a16="http://schemas.microsoft.com/office/drawing/2014/main" id="{DA382F7A-05B8-CB27-58B8-61E73CC24549}"/>
                      </a:ext>
                    </a:extLst>
                  </p:cNvPr>
                  <p:cNvSpPr txBox="1"/>
                  <p:nvPr/>
                </p:nvSpPr>
                <p:spPr>
                  <a:xfrm>
                    <a:off x="12620432" y="7946158"/>
                    <a:ext cx="276191" cy="36221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b="0" i="1" smtClean="0">
                              <a:solidFill>
                                <a:srgbClr val="000000"/>
                              </a:solidFill>
                              <a:latin typeface="Cambria Math" panose="02040503050406030204" pitchFamily="18" charset="0"/>
                            </a:rPr>
                            <m:t>𝐺</m:t>
                          </m:r>
                        </m:oMath>
                      </m:oMathPara>
                    </a14:m>
                    <a:endParaRPr lang="zh-TW" altLang="en-US" dirty="0"/>
                  </a:p>
                </p:txBody>
              </p:sp>
            </mc:Choice>
            <mc:Fallback xmlns="">
              <p:sp>
                <p:nvSpPr>
                  <p:cNvPr id="9" name="文字方塊 8">
                    <a:extLst>
                      <a:ext uri="{FF2B5EF4-FFF2-40B4-BE49-F238E27FC236}">
                        <a16:creationId xmlns:a16="http://schemas.microsoft.com/office/drawing/2014/main" id="{DA382F7A-05B8-CB27-58B8-61E73CC24549}"/>
                      </a:ext>
                    </a:extLst>
                  </p:cNvPr>
                  <p:cNvSpPr txBox="1">
                    <a:spLocks noRot="1" noChangeAspect="1" noMove="1" noResize="1" noEditPoints="1" noAdjustHandles="1" noChangeArrowheads="1" noChangeShapeType="1" noTextEdit="1"/>
                  </p:cNvSpPr>
                  <p:nvPr/>
                </p:nvSpPr>
                <p:spPr>
                  <a:xfrm>
                    <a:off x="12620432" y="7946158"/>
                    <a:ext cx="276191" cy="362219"/>
                  </a:xfrm>
                  <a:prstGeom prst="rect">
                    <a:avLst/>
                  </a:prstGeom>
                  <a:blipFill>
                    <a:blip r:embed="rId9"/>
                    <a:stretch>
                      <a:fillRect b="-6667"/>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0" name="文字方塊 9">
                    <a:extLst>
                      <a:ext uri="{FF2B5EF4-FFF2-40B4-BE49-F238E27FC236}">
                        <a16:creationId xmlns:a16="http://schemas.microsoft.com/office/drawing/2014/main" id="{6C85FA69-3E7A-598A-40BC-C47F1BA8D364}"/>
                      </a:ext>
                    </a:extLst>
                  </p:cNvPr>
                  <p:cNvSpPr txBox="1"/>
                  <p:nvPr/>
                </p:nvSpPr>
                <p:spPr>
                  <a:xfrm>
                    <a:off x="12119333" y="8807717"/>
                    <a:ext cx="2607925" cy="50141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TW" b="0" i="1" smtClean="0">
                                  <a:solidFill>
                                    <a:srgbClr val="000000"/>
                                  </a:solidFill>
                                  <a:latin typeface="Cambria Math" panose="02040503050406030204" pitchFamily="18" charset="0"/>
                                </a:rPr>
                              </m:ctrlPr>
                            </m:sSubPr>
                            <m:e>
                              <m:r>
                                <a:rPr lang="en-US" altLang="zh-TW" b="0" i="1" smtClean="0">
                                  <a:solidFill>
                                    <a:srgbClr val="000000"/>
                                  </a:solidFill>
                                  <a:latin typeface="Cambria Math" panose="02040503050406030204" pitchFamily="18" charset="0"/>
                                </a:rPr>
                                <m:t>𝑃</m:t>
                              </m:r>
                            </m:e>
                            <m:sub>
                              <m:r>
                                <a:rPr lang="en-US" altLang="zh-TW" b="0" i="1" smtClean="0">
                                  <a:solidFill>
                                    <a:srgbClr val="000000"/>
                                  </a:solidFill>
                                  <a:latin typeface="Cambria Math" panose="02040503050406030204" pitchFamily="18" charset="0"/>
                                </a:rPr>
                                <m:t>𝑎</m:t>
                              </m:r>
                            </m:sub>
                          </m:sSub>
                          <m:r>
                            <a:rPr lang="en-US" altLang="zh-TW" b="0" i="1" smtClean="0">
                              <a:solidFill>
                                <a:srgbClr val="000000"/>
                              </a:solidFill>
                              <a:latin typeface="Cambria Math" panose="02040503050406030204" pitchFamily="18" charset="0"/>
                            </a:rPr>
                            <m:t>=</m:t>
                          </m:r>
                          <m:sSub>
                            <m:sSubPr>
                              <m:ctrlPr>
                                <a:rPr lang="en-US" altLang="zh-TW" b="0" i="1" smtClean="0">
                                  <a:solidFill>
                                    <a:srgbClr val="000000"/>
                                  </a:solidFill>
                                  <a:latin typeface="Cambria Math" panose="02040503050406030204" pitchFamily="18" charset="0"/>
                                </a:rPr>
                              </m:ctrlPr>
                            </m:sSubPr>
                            <m:e>
                              <m:r>
                                <a:rPr lang="en-US" altLang="zh-TW" b="0" i="1" smtClean="0">
                                  <a:solidFill>
                                    <a:srgbClr val="000000"/>
                                  </a:solidFill>
                                  <a:latin typeface="Cambria Math" panose="02040503050406030204" pitchFamily="18" charset="0"/>
                                </a:rPr>
                                <m:t>𝑘</m:t>
                              </m:r>
                            </m:e>
                            <m:sub>
                              <m:r>
                                <a:rPr lang="en-US" altLang="zh-TW" b="0" i="1" smtClean="0">
                                  <a:solidFill>
                                    <a:srgbClr val="000000"/>
                                  </a:solidFill>
                                  <a:latin typeface="Cambria Math" panose="02040503050406030204" pitchFamily="18" charset="0"/>
                                </a:rPr>
                                <m:t>𝐵</m:t>
                              </m:r>
                            </m:sub>
                          </m:sSub>
                          <m:r>
                            <m:rPr>
                              <m:sty m:val="p"/>
                            </m:rPr>
                            <a:rPr lang="en-US" altLang="zh-TW" b="0" i="0" smtClean="0">
                              <a:solidFill>
                                <a:srgbClr val="000000"/>
                              </a:solidFill>
                              <a:latin typeface="Cambria Math" panose="02040503050406030204" pitchFamily="18" charset="0"/>
                            </a:rPr>
                            <m:t>Δ</m:t>
                          </m:r>
                          <m:r>
                            <a:rPr lang="en-US" altLang="zh-TW" b="0" i="1" smtClean="0">
                              <a:solidFill>
                                <a:srgbClr val="000000"/>
                              </a:solidFill>
                              <a:latin typeface="Cambria Math" panose="02040503050406030204" pitchFamily="18" charset="0"/>
                            </a:rPr>
                            <m:t>𝑓</m:t>
                          </m:r>
                          <m:r>
                            <a:rPr lang="en-US" altLang="zh-TW" b="0" i="1" smtClean="0">
                              <a:solidFill>
                                <a:srgbClr val="000000"/>
                              </a:solidFill>
                              <a:latin typeface="Cambria Math" panose="02040503050406030204" pitchFamily="18" charset="0"/>
                            </a:rPr>
                            <m:t> </m:t>
                          </m:r>
                          <m:sSub>
                            <m:sSubPr>
                              <m:ctrlPr>
                                <a:rPr lang="en-US" altLang="zh-TW" b="0" i="1" smtClean="0">
                                  <a:solidFill>
                                    <a:srgbClr val="000000"/>
                                  </a:solidFill>
                                  <a:latin typeface="Cambria Math" panose="02040503050406030204" pitchFamily="18" charset="0"/>
                                </a:rPr>
                              </m:ctrlPr>
                            </m:sSubPr>
                            <m:e>
                              <m:acc>
                                <m:accPr>
                                  <m:chr m:val="̃"/>
                                  <m:ctrlPr>
                                    <a:rPr lang="en-US" altLang="zh-TW" b="0" i="1" smtClean="0">
                                      <a:solidFill>
                                        <a:srgbClr val="000000"/>
                                      </a:solidFill>
                                      <a:latin typeface="Cambria Math" panose="02040503050406030204" pitchFamily="18" charset="0"/>
                                    </a:rPr>
                                  </m:ctrlPr>
                                </m:accPr>
                                <m:e>
                                  <m:r>
                                    <a:rPr lang="en-US" altLang="zh-TW" b="0" i="1" smtClean="0">
                                      <a:solidFill>
                                        <a:srgbClr val="000000"/>
                                      </a:solidFill>
                                      <a:latin typeface="Cambria Math" panose="02040503050406030204" pitchFamily="18" charset="0"/>
                                    </a:rPr>
                                    <m:t>𝑇</m:t>
                                  </m:r>
                                </m:e>
                              </m:acc>
                            </m:e>
                            <m:sub>
                              <m:r>
                                <a:rPr lang="en-US" altLang="zh-TW" b="0" i="1" smtClean="0">
                                  <a:solidFill>
                                    <a:srgbClr val="000000"/>
                                  </a:solidFill>
                                  <a:latin typeface="Cambria Math" panose="02040503050406030204" pitchFamily="18" charset="0"/>
                                </a:rPr>
                                <m:t>𝑎</m:t>
                              </m:r>
                            </m:sub>
                          </m:sSub>
                        </m:oMath>
                      </m:oMathPara>
                    </a14:m>
                    <a:endParaRPr lang="zh-TW" altLang="en-US" dirty="0">
                      <a:solidFill>
                        <a:srgbClr val="000000"/>
                      </a:solidFill>
                    </a:endParaRPr>
                  </a:p>
                </p:txBody>
              </p:sp>
            </mc:Choice>
            <mc:Fallback xmlns="">
              <p:sp>
                <p:nvSpPr>
                  <p:cNvPr id="10" name="文字方塊 9">
                    <a:extLst>
                      <a:ext uri="{FF2B5EF4-FFF2-40B4-BE49-F238E27FC236}">
                        <a16:creationId xmlns:a16="http://schemas.microsoft.com/office/drawing/2014/main" id="{6C85FA69-3E7A-598A-40BC-C47F1BA8D364}"/>
                      </a:ext>
                    </a:extLst>
                  </p:cNvPr>
                  <p:cNvSpPr txBox="1">
                    <a:spLocks noRot="1" noChangeAspect="1" noMove="1" noResize="1" noEditPoints="1" noAdjustHandles="1" noChangeArrowheads="1" noChangeShapeType="1" noTextEdit="1"/>
                  </p:cNvSpPr>
                  <p:nvPr/>
                </p:nvSpPr>
                <p:spPr>
                  <a:xfrm>
                    <a:off x="12119333" y="8807717"/>
                    <a:ext cx="2607925" cy="501419"/>
                  </a:xfrm>
                  <a:prstGeom prst="rect">
                    <a:avLst/>
                  </a:prstGeom>
                  <a:blipFill>
                    <a:blip r:embed="rId10"/>
                    <a:stretch>
                      <a:fillRect/>
                    </a:stretch>
                  </a:blipFill>
                </p:spPr>
                <p:txBody>
                  <a:bodyPr/>
                  <a:lstStyle/>
                  <a:p>
                    <a:r>
                      <a:rPr lang="zh-TW" altLang="en-US">
                        <a:noFill/>
                      </a:rPr>
                      <a:t> </a:t>
                    </a:r>
                  </a:p>
                </p:txBody>
              </p:sp>
            </mc:Fallback>
          </mc:AlternateContent>
          <p:pic>
            <p:nvPicPr>
              <p:cNvPr id="12" name="Picture 2" descr="wave arrow Icon 2073955">
                <a:extLst>
                  <a:ext uri="{FF2B5EF4-FFF2-40B4-BE49-F238E27FC236}">
                    <a16:creationId xmlns:a16="http://schemas.microsoft.com/office/drawing/2014/main" id="{EEC8FE4B-720B-1192-EB36-DCF8FA0A941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5400000" flipH="1">
                <a:off x="11247180" y="7642483"/>
                <a:ext cx="689222" cy="689222"/>
              </a:xfrm>
              <a:prstGeom prst="rect">
                <a:avLst/>
              </a:prstGeom>
              <a:noFill/>
              <a:extLst>
                <a:ext uri="{909E8E84-426E-40DD-AFC4-6F175D3DCCD1}">
                  <a14:hiddenFill xmlns:a14="http://schemas.microsoft.com/office/drawing/2010/main">
                    <a:solidFill>
                      <a:srgbClr val="FFFFFF"/>
                    </a:solidFill>
                  </a14:hiddenFill>
                </a:ext>
              </a:extLst>
            </p:spPr>
          </p:pic>
        </p:grpSp>
        <p:sp>
          <p:nvSpPr>
            <p:cNvPr id="16" name="文字方塊 15">
              <a:extLst>
                <a:ext uri="{FF2B5EF4-FFF2-40B4-BE49-F238E27FC236}">
                  <a16:creationId xmlns:a16="http://schemas.microsoft.com/office/drawing/2014/main" id="{DD4DEB6E-191D-6F85-33B4-8C80A7950DF2}"/>
                </a:ext>
              </a:extLst>
            </p:cNvPr>
            <p:cNvSpPr txBox="1"/>
            <p:nvPr/>
          </p:nvSpPr>
          <p:spPr>
            <a:xfrm>
              <a:off x="8884207" y="7248589"/>
              <a:ext cx="5059077" cy="492443"/>
            </a:xfrm>
            <a:prstGeom prst="rect">
              <a:avLst/>
            </a:prstGeom>
            <a:noFill/>
          </p:spPr>
          <p:txBody>
            <a:bodyPr wrap="none" lIns="0" tIns="0" rIns="0" bIns="0" rtlCol="0">
              <a:spAutoFit/>
            </a:bodyPr>
            <a:lstStyle/>
            <a:p>
              <a:r>
                <a:rPr lang="en-US" altLang="zh-TW" dirty="0">
                  <a:solidFill>
                    <a:srgbClr val="000000"/>
                  </a:solidFill>
                  <a:latin typeface="Times New Roman" panose="02020603050405020304" pitchFamily="18" charset="0"/>
                  <a:cs typeface="Times New Roman" panose="02020603050405020304" pitchFamily="18" charset="0"/>
                </a:rPr>
                <a:t>Definition of a linear amplifier</a:t>
              </a:r>
              <a:endParaRPr lang="zh-TW" altLang="en-US" dirty="0">
                <a:solidFill>
                  <a:srgbClr val="000000"/>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5862917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B9DC4D-EAB4-FF9F-0DB1-17AE74E19985}"/>
            </a:ext>
          </a:extLst>
        </p:cNvPr>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id="{5B06AD40-A12E-F94F-F734-E3B6AB1D042B}"/>
              </a:ext>
            </a:extLst>
          </p:cNvPr>
          <p:cNvSpPr>
            <a:spLocks noGrp="1"/>
          </p:cNvSpPr>
          <p:nvPr>
            <p:ph type="sldNum" sz="quarter" idx="11"/>
          </p:nvPr>
        </p:nvSpPr>
        <p:spPr/>
        <p:txBody>
          <a:bodyPr/>
          <a:lstStyle/>
          <a:p>
            <a:fld id="{387164BF-D67A-46C0-81D2-5BAF67C00C80}" type="slidenum">
              <a:rPr lang="en-US" smtClean="0"/>
              <a:pPr/>
              <a:t>3</a:t>
            </a:fld>
            <a:endParaRPr lang="en-US"/>
          </a:p>
        </p:txBody>
      </p:sp>
      <p:sp>
        <p:nvSpPr>
          <p:cNvPr id="13" name="標題 1">
            <a:extLst>
              <a:ext uri="{FF2B5EF4-FFF2-40B4-BE49-F238E27FC236}">
                <a16:creationId xmlns:a16="http://schemas.microsoft.com/office/drawing/2014/main" id="{5DB44AF0-D054-704E-B95F-5209AD89A6F0}"/>
              </a:ext>
            </a:extLst>
          </p:cNvPr>
          <p:cNvSpPr>
            <a:spLocks noGrp="1"/>
          </p:cNvSpPr>
          <p:nvPr>
            <p:ph type="title"/>
          </p:nvPr>
        </p:nvSpPr>
        <p:spPr>
          <a:xfrm>
            <a:off x="637261" y="192950"/>
            <a:ext cx="16741860" cy="1125125"/>
          </a:xfrm>
        </p:spPr>
        <p:txBody>
          <a:bodyPr/>
          <a:lstStyle/>
          <a:p>
            <a:r>
              <a:rPr lang="en-US" altLang="zh-TW" dirty="0">
                <a:latin typeface="Times New Roman" panose="02020603050405020304" pitchFamily="18" charset="0"/>
                <a:cs typeface="Times New Roman" panose="02020603050405020304" pitchFamily="18" charset="0"/>
              </a:rPr>
              <a:t>Review</a:t>
            </a:r>
            <a:endParaRPr lang="zh-TW" altLang="en-US" dirty="0">
              <a:latin typeface="Times New Roman" panose="02020603050405020304" pitchFamily="18" charset="0"/>
              <a:cs typeface="Times New Roman" panose="02020603050405020304" pitchFamily="18" charset="0"/>
            </a:endParaRPr>
          </a:p>
        </p:txBody>
      </p:sp>
      <p:pic>
        <p:nvPicPr>
          <p:cNvPr id="30" name="圖片 29">
            <a:extLst>
              <a:ext uri="{FF2B5EF4-FFF2-40B4-BE49-F238E27FC236}">
                <a16:creationId xmlns:a16="http://schemas.microsoft.com/office/drawing/2014/main" id="{4F10A52E-F8CD-48F7-B85B-6E3282D439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99394" y="1595875"/>
            <a:ext cx="6628801" cy="7128199"/>
          </a:xfrm>
          <a:prstGeom prst="rect">
            <a:avLst/>
          </a:prstGeom>
        </p:spPr>
      </p:pic>
      <p:sp>
        <p:nvSpPr>
          <p:cNvPr id="31" name="文字方塊 30">
            <a:extLst>
              <a:ext uri="{FF2B5EF4-FFF2-40B4-BE49-F238E27FC236}">
                <a16:creationId xmlns:a16="http://schemas.microsoft.com/office/drawing/2014/main" id="{39E22492-6E1B-45B7-A420-59B8C030D544}"/>
              </a:ext>
            </a:extLst>
          </p:cNvPr>
          <p:cNvSpPr txBox="1"/>
          <p:nvPr/>
        </p:nvSpPr>
        <p:spPr>
          <a:xfrm>
            <a:off x="10138419" y="8985399"/>
            <a:ext cx="6750750" cy="1015663"/>
          </a:xfrm>
          <a:prstGeom prst="rect">
            <a:avLst/>
          </a:prstGeom>
          <a:noFill/>
        </p:spPr>
        <p:txBody>
          <a:bodyPr wrap="square">
            <a:spAutoFit/>
          </a:bodyPr>
          <a:lstStyle/>
          <a:p>
            <a:pPr algn="just"/>
            <a:r>
              <a:rPr lang="en-US" altLang="zh-TW" sz="2000" dirty="0">
                <a:solidFill>
                  <a:schemeClr val="tx1">
                    <a:lumMod val="60000"/>
                    <a:lumOff val="40000"/>
                  </a:schemeClr>
                </a:solidFill>
                <a:latin typeface="Times New Roman" panose="02020603050405020304" pitchFamily="18" charset="0"/>
                <a:cs typeface="Times New Roman" panose="02020603050405020304" pitchFamily="18" charset="0"/>
              </a:rPr>
              <a:t>[3] Hsin Chang, et al. Taiwan axion search experiment with </a:t>
            </a:r>
            <a:r>
              <a:rPr lang="en-US" altLang="zh-TW" sz="2000" dirty="0" err="1">
                <a:solidFill>
                  <a:schemeClr val="tx1">
                    <a:lumMod val="60000"/>
                    <a:lumOff val="40000"/>
                  </a:schemeClr>
                </a:solidFill>
                <a:latin typeface="Times New Roman" panose="02020603050405020304" pitchFamily="18" charset="0"/>
                <a:cs typeface="Times New Roman" panose="02020603050405020304" pitchFamily="18" charset="0"/>
              </a:rPr>
              <a:t>haloscope</a:t>
            </a:r>
            <a:r>
              <a:rPr lang="en-US" altLang="zh-TW" sz="2000" dirty="0">
                <a:solidFill>
                  <a:schemeClr val="tx1">
                    <a:lumMod val="60000"/>
                    <a:lumOff val="40000"/>
                  </a:schemeClr>
                </a:solidFill>
                <a:latin typeface="Times New Roman" panose="02020603050405020304" pitchFamily="18" charset="0"/>
                <a:cs typeface="Times New Roman" panose="02020603050405020304" pitchFamily="18" charset="0"/>
              </a:rPr>
              <a:t>: Designs and operations. Review of Scientific Instruments, 93(8), 2022. </a:t>
            </a:r>
            <a:endParaRPr lang="zh-TW" altLang="en-US" sz="2000" dirty="0">
              <a:solidFill>
                <a:schemeClr val="tx1">
                  <a:lumMod val="60000"/>
                  <a:lumOff val="40000"/>
                </a:schemeClr>
              </a:solidFill>
              <a:latin typeface="Times New Roman" panose="02020603050405020304" pitchFamily="18" charset="0"/>
              <a:cs typeface="Times New Roman" panose="02020603050405020304" pitchFamily="18" charset="0"/>
            </a:endParaRPr>
          </a:p>
        </p:txBody>
      </p:sp>
      <p:pic>
        <p:nvPicPr>
          <p:cNvPr id="18" name="圖片 17">
            <a:extLst>
              <a:ext uri="{FF2B5EF4-FFF2-40B4-BE49-F238E27FC236}">
                <a16:creationId xmlns:a16="http://schemas.microsoft.com/office/drawing/2014/main" id="{B0853989-0556-41C0-8E8D-BB44D8F24D7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0054" y="2061633"/>
            <a:ext cx="8630206" cy="2426918"/>
          </a:xfrm>
          <a:prstGeom prst="rect">
            <a:avLst/>
          </a:prstGeom>
        </p:spPr>
      </p:pic>
      <p:sp>
        <p:nvSpPr>
          <p:cNvPr id="95" name="文字方塊 94">
            <a:extLst>
              <a:ext uri="{FF2B5EF4-FFF2-40B4-BE49-F238E27FC236}">
                <a16:creationId xmlns:a16="http://schemas.microsoft.com/office/drawing/2014/main" id="{23C83D07-D090-48F1-85F5-A9B49657E04B}"/>
              </a:ext>
            </a:extLst>
          </p:cNvPr>
          <p:cNvSpPr txBox="1"/>
          <p:nvPr/>
        </p:nvSpPr>
        <p:spPr>
          <a:xfrm>
            <a:off x="1504712" y="4808827"/>
            <a:ext cx="7057356" cy="707886"/>
          </a:xfrm>
          <a:prstGeom prst="rect">
            <a:avLst/>
          </a:prstGeom>
          <a:noFill/>
        </p:spPr>
        <p:txBody>
          <a:bodyPr wrap="square">
            <a:spAutoFit/>
          </a:bodyPr>
          <a:lstStyle/>
          <a:p>
            <a:pPr algn="just"/>
            <a:r>
              <a:rPr lang="en-US" altLang="zh-TW" sz="2000" dirty="0">
                <a:solidFill>
                  <a:schemeClr val="tx1">
                    <a:lumMod val="60000"/>
                    <a:lumOff val="40000"/>
                  </a:schemeClr>
                </a:solidFill>
                <a:latin typeface="Times New Roman" panose="02020603050405020304" pitchFamily="18" charset="0"/>
                <a:cs typeface="Times New Roman" panose="02020603050405020304" pitchFamily="18" charset="0"/>
              </a:rPr>
              <a:t>[2] Benjamin M Brubaker. First results from the HAYSTAC axion search. PhD thesis, Yale University, 2017.</a:t>
            </a:r>
            <a:endParaRPr lang="zh-TW" altLang="en-US" sz="2000" dirty="0">
              <a:solidFill>
                <a:schemeClr val="tx1">
                  <a:lumMod val="60000"/>
                  <a:lumOff val="40000"/>
                </a:schemeClr>
              </a:solidFill>
              <a:latin typeface="Times New Roman" panose="02020603050405020304" pitchFamily="18" charset="0"/>
              <a:cs typeface="Times New Roman" panose="02020603050405020304" pitchFamily="18" charset="0"/>
            </a:endParaRPr>
          </a:p>
        </p:txBody>
      </p:sp>
      <p:sp>
        <p:nvSpPr>
          <p:cNvPr id="2" name="文字方塊 1">
            <a:extLst>
              <a:ext uri="{FF2B5EF4-FFF2-40B4-BE49-F238E27FC236}">
                <a16:creationId xmlns:a16="http://schemas.microsoft.com/office/drawing/2014/main" id="{49680F9D-3292-03DC-C213-1412622D9839}"/>
              </a:ext>
            </a:extLst>
          </p:cNvPr>
          <p:cNvSpPr txBox="1"/>
          <p:nvPr/>
        </p:nvSpPr>
        <p:spPr>
          <a:xfrm>
            <a:off x="675175" y="6262517"/>
            <a:ext cx="9005085" cy="2554545"/>
          </a:xfrm>
          <a:prstGeom prst="rect">
            <a:avLst/>
          </a:prstGeom>
          <a:noFill/>
        </p:spPr>
        <p:txBody>
          <a:bodyPr wrap="square">
            <a:spAutoFit/>
          </a:bodyPr>
          <a:lstStyle/>
          <a:p>
            <a:pPr marL="457200" indent="-457200" algn="just">
              <a:buFont typeface="Arial" panose="020B0604020202020204" pitchFamily="34" charset="0"/>
              <a:buChar char="•"/>
            </a:pPr>
            <a:r>
              <a:rPr lang="en-US" altLang="zh-TW" sz="3200" dirty="0">
                <a:solidFill>
                  <a:srgbClr val="000000"/>
                </a:solidFill>
                <a:latin typeface="Times New Roman" panose="02020603050405020304" pitchFamily="18" charset="0"/>
                <a:cs typeface="Times New Roman" panose="02020603050405020304" pitchFamily="18" charset="0"/>
              </a:rPr>
              <a:t>In the previous detection experiment, the gain of the calibration chain is analogous to the gain of the detection chain.</a:t>
            </a:r>
            <a:endParaRPr lang="en-US" altLang="zh-TW" dirty="0">
              <a:solidFill>
                <a:srgbClr val="000000"/>
              </a:solidFill>
              <a:latin typeface="Times New Roman" panose="02020603050405020304" pitchFamily="18" charset="0"/>
              <a:cs typeface="Times New Roman" panose="02020603050405020304" pitchFamily="18" charset="0"/>
            </a:endParaRPr>
          </a:p>
          <a:p>
            <a:pPr marL="457200" indent="-457200" algn="just">
              <a:buFont typeface="Arial" panose="020B0604020202020204" pitchFamily="34" charset="0"/>
              <a:buChar char="•"/>
            </a:pPr>
            <a:r>
              <a:rPr lang="en-US" altLang="zh-TW" sz="3200" dirty="0">
                <a:solidFill>
                  <a:srgbClr val="000000"/>
                </a:solidFill>
                <a:latin typeface="Times New Roman" panose="02020603050405020304" pitchFamily="18" charset="0"/>
                <a:cs typeface="Times New Roman" panose="02020603050405020304" pitchFamily="18" charset="0"/>
              </a:rPr>
              <a:t>We aim to directly calibrate the detection chain as long as the source power is known and controllable.</a:t>
            </a:r>
          </a:p>
        </p:txBody>
      </p:sp>
    </p:spTree>
    <p:extLst>
      <p:ext uri="{BB962C8B-B14F-4D97-AF65-F5344CB8AC3E}">
        <p14:creationId xmlns:p14="http://schemas.microsoft.com/office/powerpoint/2010/main" val="32514523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E86A5BA-EED5-4F95-8B49-02C34C919F75}"/>
              </a:ext>
            </a:extLst>
          </p:cNvPr>
          <p:cNvSpPr>
            <a:spLocks noGrp="1"/>
          </p:cNvSpPr>
          <p:nvPr>
            <p:ph type="title"/>
          </p:nvPr>
        </p:nvSpPr>
        <p:spPr/>
        <p:txBody>
          <a:bodyPr/>
          <a:lstStyle/>
          <a:p>
            <a:r>
              <a:rPr lang="en-US" altLang="zh-TW" dirty="0">
                <a:latin typeface="Times New Roman" panose="02020603050405020304" pitchFamily="18" charset="0"/>
                <a:cs typeface="Times New Roman" panose="02020603050405020304" pitchFamily="18" charset="0"/>
              </a:rPr>
              <a:t>Blackbody radiation calibration</a:t>
            </a:r>
            <a:endParaRPr lang="zh-TW" altLang="en-US" dirty="0">
              <a:latin typeface="Times New Roman" panose="02020603050405020304" pitchFamily="18" charset="0"/>
              <a:cs typeface="Times New Roman" panose="02020603050405020304" pitchFamily="18" charset="0"/>
            </a:endParaRPr>
          </a:p>
        </p:txBody>
      </p:sp>
      <p:pic>
        <p:nvPicPr>
          <p:cNvPr id="6" name="圖片 5">
            <a:extLst>
              <a:ext uri="{FF2B5EF4-FFF2-40B4-BE49-F238E27FC236}">
                <a16:creationId xmlns:a16="http://schemas.microsoft.com/office/drawing/2014/main" id="{BC4A9800-1FF1-4A62-843A-037B027E68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2309" y="1682310"/>
            <a:ext cx="5333333" cy="4000000"/>
          </a:xfrm>
          <a:prstGeom prst="rect">
            <a:avLst/>
          </a:prstGeom>
        </p:spPr>
      </p:pic>
      <p:pic>
        <p:nvPicPr>
          <p:cNvPr id="15" name="圖片 14">
            <a:extLst>
              <a:ext uri="{FF2B5EF4-FFF2-40B4-BE49-F238E27FC236}">
                <a16:creationId xmlns:a16="http://schemas.microsoft.com/office/drawing/2014/main" id="{DD08D894-8286-4EEA-B7FB-8C1AFC3732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794776" y="1682310"/>
            <a:ext cx="5333333" cy="4000000"/>
          </a:xfrm>
          <a:prstGeom prst="rect">
            <a:avLst/>
          </a:prstGeom>
        </p:spPr>
      </p:pic>
      <p:cxnSp>
        <p:nvCxnSpPr>
          <p:cNvPr id="20" name="直線接點 19">
            <a:extLst>
              <a:ext uri="{FF2B5EF4-FFF2-40B4-BE49-F238E27FC236}">
                <a16:creationId xmlns:a16="http://schemas.microsoft.com/office/drawing/2014/main" id="{226E3E4F-CAC6-495C-A51F-5576B2313F48}"/>
              </a:ext>
            </a:extLst>
          </p:cNvPr>
          <p:cNvCxnSpPr>
            <a:cxnSpLocks/>
          </p:cNvCxnSpPr>
          <p:nvPr/>
        </p:nvCxnSpPr>
        <p:spPr>
          <a:xfrm flipV="1">
            <a:off x="8584088" y="1772080"/>
            <a:ext cx="0" cy="3096000"/>
          </a:xfrm>
          <a:prstGeom prst="line">
            <a:avLst/>
          </a:prstGeom>
          <a:ln w="38100">
            <a:solidFill>
              <a:schemeClr val="accent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24" name="矩形 23">
            <a:extLst>
              <a:ext uri="{FF2B5EF4-FFF2-40B4-BE49-F238E27FC236}">
                <a16:creationId xmlns:a16="http://schemas.microsoft.com/office/drawing/2014/main" id="{C18E63E8-A229-4770-BA1E-6F3D882DC2C9}"/>
              </a:ext>
            </a:extLst>
          </p:cNvPr>
          <p:cNvSpPr/>
          <p:nvPr/>
        </p:nvSpPr>
        <p:spPr>
          <a:xfrm>
            <a:off x="7909013" y="1592060"/>
            <a:ext cx="1485165" cy="412673"/>
          </a:xfrm>
          <a:prstGeom prst="rect">
            <a:avLst/>
          </a:prstGeom>
          <a:solidFill>
            <a:srgbClr val="FFFFFF"/>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pic>
        <p:nvPicPr>
          <p:cNvPr id="16" name="圖片 15">
            <a:extLst>
              <a:ext uri="{FF2B5EF4-FFF2-40B4-BE49-F238E27FC236}">
                <a16:creationId xmlns:a16="http://schemas.microsoft.com/office/drawing/2014/main" id="{6C30544B-5BB2-4032-A85C-4DF7F7E16E3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77768" y="1875406"/>
            <a:ext cx="1911946" cy="4876847"/>
          </a:xfrm>
          <a:prstGeom prst="rect">
            <a:avLst/>
          </a:prstGeom>
        </p:spPr>
      </p:pic>
      <mc:AlternateContent xmlns:mc="http://schemas.openxmlformats.org/markup-compatibility/2006" xmlns:a14="http://schemas.microsoft.com/office/drawing/2010/main">
        <mc:Choice Requires="a14">
          <p:sp>
            <p:nvSpPr>
              <p:cNvPr id="5" name="文字方塊 4">
                <a:extLst>
                  <a:ext uri="{FF2B5EF4-FFF2-40B4-BE49-F238E27FC236}">
                    <a16:creationId xmlns:a16="http://schemas.microsoft.com/office/drawing/2014/main" id="{2B1CA2ED-0EE2-D854-1706-2D98D9822411}"/>
                  </a:ext>
                </a:extLst>
              </p:cNvPr>
              <p:cNvSpPr txBox="1"/>
              <p:nvPr/>
            </p:nvSpPr>
            <p:spPr>
              <a:xfrm>
                <a:off x="645023" y="6450634"/>
                <a:ext cx="5185479" cy="2964401"/>
              </a:xfrm>
              <a:prstGeom prst="rect">
                <a:avLst/>
              </a:prstGeom>
              <a:noFill/>
            </p:spPr>
            <p:txBody>
              <a:bodyPr wrap="square">
                <a:spAutoFit/>
              </a:bodyPr>
              <a:lstStyle/>
              <a:p>
                <a:pPr>
                  <a:lnSpc>
                    <a:spcPct val="150000"/>
                  </a:lnSpc>
                </a:pPr>
                <a14:m>
                  <m:oMath xmlns:m="http://schemas.openxmlformats.org/officeDocument/2006/math">
                    <m:sSub>
                      <m:sSubPr>
                        <m:ctrlPr>
                          <a:rPr lang="en-US" altLang="zh-TW" b="0" i="1" smtClean="0">
                            <a:solidFill>
                              <a:srgbClr val="000000"/>
                            </a:solidFill>
                            <a:latin typeface="Cambria Math" panose="02040503050406030204" pitchFamily="18" charset="0"/>
                          </a:rPr>
                        </m:ctrlPr>
                      </m:sSubPr>
                      <m:e>
                        <m:r>
                          <a:rPr lang="en-US" altLang="zh-TW" b="0" i="1" smtClean="0">
                            <a:solidFill>
                              <a:srgbClr val="000000"/>
                            </a:solidFill>
                            <a:latin typeface="Cambria Math" panose="02040503050406030204" pitchFamily="18" charset="0"/>
                          </a:rPr>
                          <m:t>𝑃</m:t>
                        </m:r>
                      </m:e>
                      <m:sub>
                        <m:r>
                          <a:rPr lang="en-US" altLang="zh-TW" b="0" i="1" smtClean="0">
                            <a:solidFill>
                              <a:srgbClr val="000000"/>
                            </a:solidFill>
                            <a:latin typeface="Cambria Math" panose="02040503050406030204" pitchFamily="18" charset="0"/>
                          </a:rPr>
                          <m:t>𝑎𝑡𝑡</m:t>
                        </m:r>
                      </m:sub>
                    </m:sSub>
                    <m:r>
                      <a:rPr lang="en-US" altLang="zh-TW" b="0" i="1" smtClean="0">
                        <a:solidFill>
                          <a:srgbClr val="000000"/>
                        </a:solidFill>
                        <a:latin typeface="Cambria Math" panose="02040503050406030204" pitchFamily="18" charset="0"/>
                      </a:rPr>
                      <m:t>=</m:t>
                    </m:r>
                    <m:r>
                      <a:rPr lang="en-US" altLang="zh-TW" i="1" smtClean="0">
                        <a:solidFill>
                          <a:srgbClr val="000000"/>
                        </a:solidFill>
                        <a:latin typeface="Cambria Math" panose="02040503050406030204" pitchFamily="18" charset="0"/>
                      </a:rPr>
                      <m:t>h𝑓</m:t>
                    </m:r>
                    <m:d>
                      <m:dPr>
                        <m:ctrlPr>
                          <a:rPr lang="zh-TW" altLang="zh-TW" i="1">
                            <a:solidFill>
                              <a:srgbClr val="000000"/>
                            </a:solidFill>
                            <a:latin typeface="Cambria Math" panose="02040503050406030204" pitchFamily="18" charset="0"/>
                          </a:rPr>
                        </m:ctrlPr>
                      </m:dPr>
                      <m:e>
                        <m:f>
                          <m:fPr>
                            <m:ctrlPr>
                              <a:rPr lang="zh-TW" altLang="zh-TW" i="1">
                                <a:solidFill>
                                  <a:srgbClr val="000000"/>
                                </a:solidFill>
                                <a:latin typeface="Cambria Math" panose="02040503050406030204" pitchFamily="18" charset="0"/>
                              </a:rPr>
                            </m:ctrlPr>
                          </m:fPr>
                          <m:num>
                            <m:r>
                              <a:rPr lang="en-US" altLang="zh-TW" i="1">
                                <a:solidFill>
                                  <a:srgbClr val="000000"/>
                                </a:solidFill>
                                <a:latin typeface="Cambria Math" panose="02040503050406030204" pitchFamily="18" charset="0"/>
                              </a:rPr>
                              <m:t>1</m:t>
                            </m:r>
                          </m:num>
                          <m:den>
                            <m:sSup>
                              <m:sSupPr>
                                <m:ctrlPr>
                                  <a:rPr lang="zh-TW" altLang="zh-TW" i="1">
                                    <a:solidFill>
                                      <a:srgbClr val="000000"/>
                                    </a:solidFill>
                                    <a:latin typeface="Cambria Math" panose="02040503050406030204" pitchFamily="18" charset="0"/>
                                  </a:rPr>
                                </m:ctrlPr>
                              </m:sSupPr>
                              <m:e>
                                <m:r>
                                  <a:rPr lang="en-US" altLang="zh-TW" i="1">
                                    <a:solidFill>
                                      <a:srgbClr val="000000"/>
                                    </a:solidFill>
                                    <a:latin typeface="Cambria Math" panose="02040503050406030204" pitchFamily="18" charset="0"/>
                                  </a:rPr>
                                  <m:t>𝑒</m:t>
                                </m:r>
                              </m:e>
                              <m:sup>
                                <m:f>
                                  <m:fPr>
                                    <m:ctrlPr>
                                      <a:rPr lang="zh-TW" altLang="zh-TW" i="1">
                                        <a:solidFill>
                                          <a:srgbClr val="000000"/>
                                        </a:solidFill>
                                        <a:latin typeface="Cambria Math" panose="02040503050406030204" pitchFamily="18" charset="0"/>
                                      </a:rPr>
                                    </m:ctrlPr>
                                  </m:fPr>
                                  <m:num>
                                    <m:r>
                                      <a:rPr lang="en-US" altLang="zh-TW" i="1">
                                        <a:solidFill>
                                          <a:srgbClr val="000000"/>
                                        </a:solidFill>
                                        <a:latin typeface="Cambria Math" panose="02040503050406030204" pitchFamily="18" charset="0"/>
                                      </a:rPr>
                                      <m:t>h𝑓</m:t>
                                    </m:r>
                                  </m:num>
                                  <m:den>
                                    <m:sSub>
                                      <m:sSubPr>
                                        <m:ctrlPr>
                                          <a:rPr lang="zh-TW" altLang="zh-TW" i="1">
                                            <a:solidFill>
                                              <a:srgbClr val="000000"/>
                                            </a:solidFill>
                                            <a:latin typeface="Cambria Math" panose="02040503050406030204" pitchFamily="18" charset="0"/>
                                          </a:rPr>
                                        </m:ctrlPr>
                                      </m:sSubPr>
                                      <m:e>
                                        <m:r>
                                          <a:rPr lang="en-US" altLang="zh-TW" i="1">
                                            <a:solidFill>
                                              <a:srgbClr val="000000"/>
                                            </a:solidFill>
                                            <a:latin typeface="Cambria Math" panose="02040503050406030204" pitchFamily="18" charset="0"/>
                                          </a:rPr>
                                          <m:t>𝑘</m:t>
                                        </m:r>
                                      </m:e>
                                      <m:sub>
                                        <m:r>
                                          <a:rPr lang="en-US" altLang="zh-TW" i="1">
                                            <a:solidFill>
                                              <a:srgbClr val="000000"/>
                                            </a:solidFill>
                                            <a:latin typeface="Cambria Math" panose="02040503050406030204" pitchFamily="18" charset="0"/>
                                          </a:rPr>
                                          <m:t>𝐵</m:t>
                                        </m:r>
                                      </m:sub>
                                    </m:sSub>
                                    <m:sSub>
                                      <m:sSubPr>
                                        <m:ctrlPr>
                                          <a:rPr lang="zh-TW" altLang="zh-TW" i="1">
                                            <a:solidFill>
                                              <a:srgbClr val="000000"/>
                                            </a:solidFill>
                                            <a:latin typeface="Cambria Math" panose="02040503050406030204" pitchFamily="18" charset="0"/>
                                          </a:rPr>
                                        </m:ctrlPr>
                                      </m:sSubPr>
                                      <m:e>
                                        <m:r>
                                          <a:rPr lang="en-US" altLang="zh-TW" i="1">
                                            <a:solidFill>
                                              <a:srgbClr val="000000"/>
                                            </a:solidFill>
                                            <a:latin typeface="Cambria Math" panose="02040503050406030204" pitchFamily="18" charset="0"/>
                                          </a:rPr>
                                          <m:t>𝑇</m:t>
                                        </m:r>
                                      </m:e>
                                      <m:sub>
                                        <m:r>
                                          <a:rPr lang="en-US" altLang="zh-TW" b="0" i="1" smtClean="0">
                                            <a:solidFill>
                                              <a:srgbClr val="000000"/>
                                            </a:solidFill>
                                            <a:latin typeface="Cambria Math" panose="02040503050406030204" pitchFamily="18" charset="0"/>
                                          </a:rPr>
                                          <m:t>𝑎𝑡𝑡</m:t>
                                        </m:r>
                                      </m:sub>
                                    </m:sSub>
                                  </m:den>
                                </m:f>
                              </m:sup>
                            </m:sSup>
                            <m:r>
                              <a:rPr lang="en-US" altLang="zh-TW" i="1">
                                <a:solidFill>
                                  <a:srgbClr val="000000"/>
                                </a:solidFill>
                                <a:latin typeface="Cambria Math" panose="02040503050406030204" pitchFamily="18" charset="0"/>
                              </a:rPr>
                              <m:t>−1</m:t>
                            </m:r>
                          </m:den>
                        </m:f>
                        <m:r>
                          <a:rPr lang="en-US" altLang="zh-TW" i="1">
                            <a:solidFill>
                              <a:srgbClr val="000000"/>
                            </a:solidFill>
                            <a:latin typeface="Cambria Math" panose="02040503050406030204" pitchFamily="18" charset="0"/>
                          </a:rPr>
                          <m:t>+</m:t>
                        </m:r>
                        <m:f>
                          <m:fPr>
                            <m:ctrlPr>
                              <a:rPr lang="zh-TW" altLang="zh-TW" i="1">
                                <a:solidFill>
                                  <a:srgbClr val="000000"/>
                                </a:solidFill>
                                <a:latin typeface="Cambria Math" panose="02040503050406030204" pitchFamily="18" charset="0"/>
                              </a:rPr>
                            </m:ctrlPr>
                          </m:fPr>
                          <m:num>
                            <m:r>
                              <a:rPr lang="en-US" altLang="zh-TW" i="1">
                                <a:solidFill>
                                  <a:srgbClr val="000000"/>
                                </a:solidFill>
                                <a:latin typeface="Cambria Math" panose="02040503050406030204" pitchFamily="18" charset="0"/>
                              </a:rPr>
                              <m:t>1</m:t>
                            </m:r>
                          </m:num>
                          <m:den>
                            <m:r>
                              <a:rPr lang="en-US" altLang="zh-TW" i="1">
                                <a:solidFill>
                                  <a:srgbClr val="000000"/>
                                </a:solidFill>
                                <a:latin typeface="Cambria Math" panose="02040503050406030204" pitchFamily="18" charset="0"/>
                              </a:rPr>
                              <m:t>2</m:t>
                            </m:r>
                          </m:den>
                        </m:f>
                      </m:e>
                    </m:d>
                    <m:r>
                      <m:rPr>
                        <m:sty m:val="p"/>
                      </m:rPr>
                      <a:rPr lang="en-US" altLang="zh-TW">
                        <a:solidFill>
                          <a:srgbClr val="000000"/>
                        </a:solidFill>
                        <a:latin typeface="Cambria Math" panose="02040503050406030204" pitchFamily="18" charset="0"/>
                      </a:rPr>
                      <m:t>Δ</m:t>
                    </m:r>
                    <m:r>
                      <a:rPr lang="en-US" altLang="zh-TW" i="1">
                        <a:solidFill>
                          <a:srgbClr val="000000"/>
                        </a:solidFill>
                        <a:latin typeface="Cambria Math" panose="02040503050406030204" pitchFamily="18" charset="0"/>
                      </a:rPr>
                      <m:t>𝑓</m:t>
                    </m:r>
                  </m:oMath>
                </a14:m>
                <a:r>
                  <a:rPr lang="en-US" altLang="zh-TW" i="1" dirty="0">
                    <a:solidFill>
                      <a:srgbClr val="000000"/>
                    </a:solidFill>
                    <a:latin typeface="Cambria Math" panose="02040503050406030204" pitchFamily="18" charset="0"/>
                  </a:rPr>
                  <a:t> </a:t>
                </a:r>
              </a:p>
              <a:p>
                <a:pPr>
                  <a:lnSpc>
                    <a:spcPct val="150000"/>
                  </a:lnSpc>
                </a:pPr>
                <a:r>
                  <a:rPr lang="en-US" altLang="zh-TW" dirty="0">
                    <a:solidFill>
                      <a:srgbClr val="000000"/>
                    </a:solidFill>
                  </a:rPr>
                  <a:t>        </a:t>
                </a:r>
                <a14:m>
                  <m:oMath xmlns:m="http://schemas.openxmlformats.org/officeDocument/2006/math">
                    <m:r>
                      <a:rPr lang="en-US" altLang="zh-TW" b="0" i="1" smtClean="0">
                        <a:solidFill>
                          <a:srgbClr val="000000"/>
                        </a:solidFill>
                        <a:latin typeface="Cambria Math" panose="02040503050406030204" pitchFamily="18" charset="0"/>
                      </a:rPr>
                      <m:t>=</m:t>
                    </m:r>
                    <m:sSub>
                      <m:sSubPr>
                        <m:ctrlPr>
                          <a:rPr lang="en-US" altLang="zh-TW" b="0" i="1" smtClean="0">
                            <a:solidFill>
                              <a:srgbClr val="000000"/>
                            </a:solidFill>
                            <a:latin typeface="Cambria Math" panose="02040503050406030204" pitchFamily="18" charset="0"/>
                          </a:rPr>
                        </m:ctrlPr>
                      </m:sSubPr>
                      <m:e>
                        <m:r>
                          <a:rPr lang="en-US" altLang="zh-TW" b="0" i="1" smtClean="0">
                            <a:solidFill>
                              <a:srgbClr val="000000"/>
                            </a:solidFill>
                            <a:latin typeface="Cambria Math" panose="02040503050406030204" pitchFamily="18" charset="0"/>
                          </a:rPr>
                          <m:t>𝑘</m:t>
                        </m:r>
                      </m:e>
                      <m:sub>
                        <m:r>
                          <a:rPr lang="en-US" altLang="zh-TW" b="0" i="1" smtClean="0">
                            <a:solidFill>
                              <a:srgbClr val="000000"/>
                            </a:solidFill>
                            <a:latin typeface="Cambria Math" panose="02040503050406030204" pitchFamily="18" charset="0"/>
                          </a:rPr>
                          <m:t>𝐵</m:t>
                        </m:r>
                      </m:sub>
                    </m:sSub>
                    <m:r>
                      <m:rPr>
                        <m:sty m:val="p"/>
                      </m:rPr>
                      <a:rPr lang="en-US" altLang="zh-TW" b="0" i="0" smtClean="0">
                        <a:solidFill>
                          <a:srgbClr val="000000"/>
                        </a:solidFill>
                        <a:latin typeface="Cambria Math" panose="02040503050406030204" pitchFamily="18" charset="0"/>
                      </a:rPr>
                      <m:t>Δ</m:t>
                    </m:r>
                    <m:r>
                      <a:rPr lang="en-US" altLang="zh-TW" b="0" i="1" smtClean="0">
                        <a:solidFill>
                          <a:srgbClr val="000000"/>
                        </a:solidFill>
                        <a:latin typeface="Cambria Math" panose="02040503050406030204" pitchFamily="18" charset="0"/>
                      </a:rPr>
                      <m:t>𝑓</m:t>
                    </m:r>
                    <m:sSub>
                      <m:sSubPr>
                        <m:ctrlPr>
                          <a:rPr lang="en-US" altLang="zh-TW" b="0" i="1" smtClean="0">
                            <a:solidFill>
                              <a:srgbClr val="000000"/>
                            </a:solidFill>
                            <a:latin typeface="Cambria Math" panose="02040503050406030204" pitchFamily="18" charset="0"/>
                          </a:rPr>
                        </m:ctrlPr>
                      </m:sSubPr>
                      <m:e>
                        <m:acc>
                          <m:accPr>
                            <m:chr m:val="̃"/>
                            <m:ctrlPr>
                              <a:rPr lang="en-US" altLang="zh-TW" b="0" i="1" smtClean="0">
                                <a:solidFill>
                                  <a:srgbClr val="000000"/>
                                </a:solidFill>
                                <a:latin typeface="Cambria Math" panose="02040503050406030204" pitchFamily="18" charset="0"/>
                              </a:rPr>
                            </m:ctrlPr>
                          </m:accPr>
                          <m:e>
                            <m:r>
                              <a:rPr lang="en-US" altLang="zh-TW" b="0" i="1" smtClean="0">
                                <a:solidFill>
                                  <a:srgbClr val="000000"/>
                                </a:solidFill>
                                <a:latin typeface="Cambria Math" panose="02040503050406030204" pitchFamily="18" charset="0"/>
                              </a:rPr>
                              <m:t>𝑇</m:t>
                            </m:r>
                          </m:e>
                        </m:acc>
                      </m:e>
                      <m:sub>
                        <m:r>
                          <a:rPr lang="en-US" altLang="zh-TW" b="0" i="1" smtClean="0">
                            <a:solidFill>
                              <a:srgbClr val="000000"/>
                            </a:solidFill>
                            <a:latin typeface="Cambria Math" panose="02040503050406030204" pitchFamily="18" charset="0"/>
                          </a:rPr>
                          <m:t>𝑎𝑡𝑡</m:t>
                        </m:r>
                      </m:sub>
                    </m:sSub>
                  </m:oMath>
                </a14:m>
                <a:r>
                  <a:rPr lang="en-US" altLang="zh-TW" dirty="0"/>
                  <a:t> </a:t>
                </a:r>
              </a:p>
              <a:p>
                <a:pPr>
                  <a:lnSpc>
                    <a:spcPct val="150000"/>
                  </a:lnSpc>
                </a:pPr>
                <a14:m>
                  <m:oMath xmlns:m="http://schemas.openxmlformats.org/officeDocument/2006/math">
                    <m:sSub>
                      <m:sSubPr>
                        <m:ctrlPr>
                          <a:rPr lang="en-US" altLang="zh-TW" b="0" i="1" smtClean="0">
                            <a:solidFill>
                              <a:srgbClr val="000000"/>
                            </a:solidFill>
                            <a:latin typeface="Cambria Math" panose="02040503050406030204" pitchFamily="18" charset="0"/>
                          </a:rPr>
                        </m:ctrlPr>
                      </m:sSubPr>
                      <m:e>
                        <m:r>
                          <a:rPr lang="en-US" altLang="zh-TW" b="0" i="1" smtClean="0">
                            <a:solidFill>
                              <a:srgbClr val="000000"/>
                            </a:solidFill>
                            <a:latin typeface="Cambria Math" panose="02040503050406030204" pitchFamily="18" charset="0"/>
                          </a:rPr>
                          <m:t>𝑃</m:t>
                        </m:r>
                      </m:e>
                      <m:sub>
                        <m:r>
                          <a:rPr lang="en-US" altLang="zh-TW" b="0" i="1" smtClean="0">
                            <a:solidFill>
                              <a:srgbClr val="000000"/>
                            </a:solidFill>
                            <a:latin typeface="Cambria Math" panose="02040503050406030204" pitchFamily="18" charset="0"/>
                          </a:rPr>
                          <m:t>𝑜</m:t>
                        </m:r>
                      </m:sub>
                    </m:sSub>
                    <m:r>
                      <a:rPr lang="en-US" altLang="zh-TW" b="0" i="1" smtClean="0">
                        <a:solidFill>
                          <a:srgbClr val="000000"/>
                        </a:solidFill>
                        <a:latin typeface="Cambria Math" panose="02040503050406030204" pitchFamily="18" charset="0"/>
                      </a:rPr>
                      <m:t>=</m:t>
                    </m:r>
                    <m:r>
                      <a:rPr lang="en-US" altLang="zh-TW" b="0" i="1" smtClean="0">
                        <a:solidFill>
                          <a:srgbClr val="FF0000"/>
                        </a:solidFill>
                        <a:latin typeface="Cambria Math" panose="02040503050406030204" pitchFamily="18" charset="0"/>
                      </a:rPr>
                      <m:t>𝐺</m:t>
                    </m:r>
                    <m:sSub>
                      <m:sSubPr>
                        <m:ctrlPr>
                          <a:rPr lang="en-US" altLang="zh-TW" b="0" i="1" smtClean="0">
                            <a:solidFill>
                              <a:srgbClr val="000000"/>
                            </a:solidFill>
                            <a:latin typeface="Cambria Math" panose="02040503050406030204" pitchFamily="18" charset="0"/>
                          </a:rPr>
                        </m:ctrlPr>
                      </m:sSubPr>
                      <m:e>
                        <m:r>
                          <a:rPr lang="en-US" altLang="zh-TW" b="0" i="1" smtClean="0">
                            <a:solidFill>
                              <a:srgbClr val="000000"/>
                            </a:solidFill>
                            <a:latin typeface="Cambria Math" panose="02040503050406030204" pitchFamily="18" charset="0"/>
                          </a:rPr>
                          <m:t>𝑘</m:t>
                        </m:r>
                      </m:e>
                      <m:sub>
                        <m:r>
                          <a:rPr lang="en-US" altLang="zh-TW" b="0" i="1" smtClean="0">
                            <a:solidFill>
                              <a:srgbClr val="000000"/>
                            </a:solidFill>
                            <a:latin typeface="Cambria Math" panose="02040503050406030204" pitchFamily="18" charset="0"/>
                          </a:rPr>
                          <m:t>𝐵</m:t>
                        </m:r>
                      </m:sub>
                    </m:sSub>
                    <m:r>
                      <m:rPr>
                        <m:sty m:val="p"/>
                      </m:rPr>
                      <a:rPr lang="en-US" altLang="zh-TW" b="0" i="0" smtClean="0">
                        <a:solidFill>
                          <a:srgbClr val="000000"/>
                        </a:solidFill>
                        <a:latin typeface="Cambria Math" panose="02040503050406030204" pitchFamily="18" charset="0"/>
                      </a:rPr>
                      <m:t>Δ</m:t>
                    </m:r>
                    <m:r>
                      <a:rPr lang="en-US" altLang="zh-TW" b="0" i="1" smtClean="0">
                        <a:solidFill>
                          <a:srgbClr val="000000"/>
                        </a:solidFill>
                        <a:latin typeface="Cambria Math" panose="02040503050406030204" pitchFamily="18" charset="0"/>
                      </a:rPr>
                      <m:t>𝑓</m:t>
                    </m:r>
                    <m:r>
                      <a:rPr lang="en-US" altLang="zh-TW" b="0" i="1" smtClean="0">
                        <a:solidFill>
                          <a:srgbClr val="000000"/>
                        </a:solidFill>
                        <a:latin typeface="Cambria Math" panose="02040503050406030204" pitchFamily="18" charset="0"/>
                      </a:rPr>
                      <m:t>(</m:t>
                    </m:r>
                    <m:sSub>
                      <m:sSubPr>
                        <m:ctrlPr>
                          <a:rPr lang="en-US" altLang="zh-TW" i="1">
                            <a:solidFill>
                              <a:srgbClr val="000000"/>
                            </a:solidFill>
                            <a:latin typeface="Cambria Math" panose="02040503050406030204" pitchFamily="18" charset="0"/>
                          </a:rPr>
                        </m:ctrlPr>
                      </m:sSubPr>
                      <m:e>
                        <m:acc>
                          <m:accPr>
                            <m:chr m:val="̃"/>
                            <m:ctrlPr>
                              <a:rPr lang="en-US" altLang="zh-TW" i="1">
                                <a:solidFill>
                                  <a:srgbClr val="000000"/>
                                </a:solidFill>
                                <a:latin typeface="Cambria Math" panose="02040503050406030204" pitchFamily="18" charset="0"/>
                              </a:rPr>
                            </m:ctrlPr>
                          </m:accPr>
                          <m:e>
                            <m:r>
                              <a:rPr lang="en-US" altLang="zh-TW" i="1">
                                <a:solidFill>
                                  <a:srgbClr val="000000"/>
                                </a:solidFill>
                                <a:latin typeface="Cambria Math" panose="02040503050406030204" pitchFamily="18" charset="0"/>
                              </a:rPr>
                              <m:t>𝑇</m:t>
                            </m:r>
                          </m:e>
                        </m:acc>
                      </m:e>
                      <m:sub>
                        <m:r>
                          <a:rPr lang="en-US" altLang="zh-TW" i="1">
                            <a:solidFill>
                              <a:srgbClr val="000000"/>
                            </a:solidFill>
                            <a:latin typeface="Cambria Math" panose="02040503050406030204" pitchFamily="18" charset="0"/>
                          </a:rPr>
                          <m:t>𝑎𝑡𝑡</m:t>
                        </m:r>
                      </m:sub>
                    </m:sSub>
                    <m:r>
                      <a:rPr lang="en-US" altLang="zh-TW" b="0" i="1" smtClean="0">
                        <a:solidFill>
                          <a:srgbClr val="000000"/>
                        </a:solidFill>
                        <a:latin typeface="Cambria Math" panose="02040503050406030204" pitchFamily="18" charset="0"/>
                      </a:rPr>
                      <m:t>+</m:t>
                    </m:r>
                    <m:sSub>
                      <m:sSubPr>
                        <m:ctrlPr>
                          <a:rPr lang="en-US" altLang="zh-TW" i="1" smtClean="0">
                            <a:solidFill>
                              <a:srgbClr val="FF0000"/>
                            </a:solidFill>
                            <a:latin typeface="Cambria Math" panose="02040503050406030204" pitchFamily="18" charset="0"/>
                          </a:rPr>
                        </m:ctrlPr>
                      </m:sSubPr>
                      <m:e>
                        <m:acc>
                          <m:accPr>
                            <m:chr m:val="̃"/>
                            <m:ctrlPr>
                              <a:rPr lang="en-US" altLang="zh-TW" i="1">
                                <a:solidFill>
                                  <a:srgbClr val="FF0000"/>
                                </a:solidFill>
                                <a:latin typeface="Cambria Math" panose="02040503050406030204" pitchFamily="18" charset="0"/>
                              </a:rPr>
                            </m:ctrlPr>
                          </m:accPr>
                          <m:e>
                            <m:r>
                              <a:rPr lang="en-US" altLang="zh-TW" i="1">
                                <a:solidFill>
                                  <a:srgbClr val="FF0000"/>
                                </a:solidFill>
                                <a:latin typeface="Cambria Math" panose="02040503050406030204" pitchFamily="18" charset="0"/>
                              </a:rPr>
                              <m:t>𝑇</m:t>
                            </m:r>
                          </m:e>
                        </m:acc>
                      </m:e>
                      <m:sub>
                        <m:r>
                          <a:rPr lang="en-US" altLang="zh-TW" i="1">
                            <a:solidFill>
                              <a:srgbClr val="FF0000"/>
                            </a:solidFill>
                            <a:latin typeface="Cambria Math" panose="02040503050406030204" pitchFamily="18" charset="0"/>
                          </a:rPr>
                          <m:t>𝑎</m:t>
                        </m:r>
                      </m:sub>
                    </m:sSub>
                    <m:r>
                      <a:rPr lang="en-US" altLang="zh-TW" b="0" i="1" smtClean="0">
                        <a:solidFill>
                          <a:srgbClr val="000000"/>
                        </a:solidFill>
                        <a:latin typeface="Cambria Math" panose="02040503050406030204" pitchFamily="18" charset="0"/>
                      </a:rPr>
                      <m:t>)</m:t>
                    </m:r>
                  </m:oMath>
                </a14:m>
                <a:r>
                  <a:rPr lang="zh-TW" altLang="en-US" dirty="0"/>
                  <a:t> </a:t>
                </a:r>
              </a:p>
            </p:txBody>
          </p:sp>
        </mc:Choice>
        <mc:Fallback xmlns="">
          <p:sp>
            <p:nvSpPr>
              <p:cNvPr id="5" name="文字方塊 4">
                <a:extLst>
                  <a:ext uri="{FF2B5EF4-FFF2-40B4-BE49-F238E27FC236}">
                    <a16:creationId xmlns:a16="http://schemas.microsoft.com/office/drawing/2014/main" id="{2B1CA2ED-0EE2-D854-1706-2D98D9822411}"/>
                  </a:ext>
                </a:extLst>
              </p:cNvPr>
              <p:cNvSpPr txBox="1">
                <a:spLocks noRot="1" noChangeAspect="1" noMove="1" noResize="1" noEditPoints="1" noAdjustHandles="1" noChangeArrowheads="1" noChangeShapeType="1" noTextEdit="1"/>
              </p:cNvSpPr>
              <p:nvPr/>
            </p:nvSpPr>
            <p:spPr>
              <a:xfrm>
                <a:off x="645023" y="6450634"/>
                <a:ext cx="5185479" cy="2964401"/>
              </a:xfrm>
              <a:prstGeom prst="rect">
                <a:avLst/>
              </a:prstGeom>
              <a:blipFill>
                <a:blip r:embed="rId6"/>
                <a:stretch>
                  <a:fillRect/>
                </a:stretch>
              </a:blipFill>
            </p:spPr>
            <p:txBody>
              <a:bodyPr/>
              <a:lstStyle/>
              <a:p>
                <a:r>
                  <a:rPr lang="zh-TW" altLang="en-US">
                    <a:noFill/>
                  </a:rPr>
                  <a:t> </a:t>
                </a:r>
              </a:p>
            </p:txBody>
          </p:sp>
        </mc:Fallback>
      </mc:AlternateContent>
      <p:pic>
        <p:nvPicPr>
          <p:cNvPr id="3" name="Picture 2" descr="wave arrow Icon 2073955">
            <a:extLst>
              <a:ext uri="{FF2B5EF4-FFF2-40B4-BE49-F238E27FC236}">
                <a16:creationId xmlns:a16="http://schemas.microsoft.com/office/drawing/2014/main" id="{122AF428-0294-CFA0-3AD1-02236A5732B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a:off x="1522100" y="2171024"/>
            <a:ext cx="964040" cy="96404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8" name="文字方塊 7">
                <a:extLst>
                  <a:ext uri="{FF2B5EF4-FFF2-40B4-BE49-F238E27FC236}">
                    <a16:creationId xmlns:a16="http://schemas.microsoft.com/office/drawing/2014/main" id="{1D88E622-F5B2-0790-CF00-7B056369BE3A}"/>
                  </a:ext>
                </a:extLst>
              </p:cNvPr>
              <p:cNvSpPr txBox="1"/>
              <p:nvPr/>
            </p:nvSpPr>
            <p:spPr>
              <a:xfrm>
                <a:off x="1109461" y="2306039"/>
                <a:ext cx="1057454" cy="58477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zh-TW" b="0" i="1" smtClean="0">
                              <a:solidFill>
                                <a:srgbClr val="000000"/>
                              </a:solidFill>
                              <a:latin typeface="Cambria Math" panose="02040503050406030204" pitchFamily="18" charset="0"/>
                            </a:rPr>
                          </m:ctrlPr>
                        </m:sSubPr>
                        <m:e>
                          <m:r>
                            <a:rPr lang="en-US" altLang="zh-TW" b="0" i="1" smtClean="0">
                              <a:solidFill>
                                <a:srgbClr val="000000"/>
                              </a:solidFill>
                              <a:latin typeface="Cambria Math" panose="02040503050406030204" pitchFamily="18" charset="0"/>
                            </a:rPr>
                            <m:t>𝑃</m:t>
                          </m:r>
                        </m:e>
                        <m:sub>
                          <m:r>
                            <m:rPr>
                              <m:sty m:val="p"/>
                            </m:rPr>
                            <a:rPr lang="en-US" altLang="zh-TW" b="0" i="0" smtClean="0">
                              <a:solidFill>
                                <a:srgbClr val="000000"/>
                              </a:solidFill>
                              <a:latin typeface="Cambria Math" panose="02040503050406030204" pitchFamily="18" charset="0"/>
                            </a:rPr>
                            <m:t>o</m:t>
                          </m:r>
                        </m:sub>
                      </m:sSub>
                    </m:oMath>
                  </m:oMathPara>
                </a14:m>
                <a:endParaRPr lang="zh-TW" altLang="en-US" dirty="0"/>
              </a:p>
            </p:txBody>
          </p:sp>
        </mc:Choice>
        <mc:Fallback xmlns="">
          <p:sp>
            <p:nvSpPr>
              <p:cNvPr id="8" name="文字方塊 7">
                <a:extLst>
                  <a:ext uri="{FF2B5EF4-FFF2-40B4-BE49-F238E27FC236}">
                    <a16:creationId xmlns:a16="http://schemas.microsoft.com/office/drawing/2014/main" id="{1D88E622-F5B2-0790-CF00-7B056369BE3A}"/>
                  </a:ext>
                </a:extLst>
              </p:cNvPr>
              <p:cNvSpPr txBox="1">
                <a:spLocks noRot="1" noChangeAspect="1" noMove="1" noResize="1" noEditPoints="1" noAdjustHandles="1" noChangeArrowheads="1" noChangeShapeType="1" noTextEdit="1"/>
              </p:cNvSpPr>
              <p:nvPr/>
            </p:nvSpPr>
            <p:spPr>
              <a:xfrm>
                <a:off x="1109461" y="2306039"/>
                <a:ext cx="1057454" cy="584775"/>
              </a:xfrm>
              <a:prstGeom prst="rect">
                <a:avLst/>
              </a:prstGeom>
              <a:blipFill>
                <a:blip r:embed="rId9"/>
                <a:stretch>
                  <a:fillRect/>
                </a:stretch>
              </a:blipFill>
            </p:spPr>
            <p:txBody>
              <a:bodyPr/>
              <a:lstStyle/>
              <a:p>
                <a:r>
                  <a:rPr lang="zh-TW" altLang="en-US">
                    <a:noFill/>
                  </a:rPr>
                  <a:t> </a:t>
                </a:r>
              </a:p>
            </p:txBody>
          </p:sp>
        </mc:Fallback>
      </mc:AlternateContent>
      <p:pic>
        <p:nvPicPr>
          <p:cNvPr id="9" name="Picture 2" descr="wave arrow Icon 2073955">
            <a:extLst>
              <a:ext uri="{FF2B5EF4-FFF2-40B4-BE49-F238E27FC236}">
                <a16:creationId xmlns:a16="http://schemas.microsoft.com/office/drawing/2014/main" id="{E644ED54-E19F-74E4-16D5-0A7B188B52F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a:off x="2161569" y="5010922"/>
            <a:ext cx="964040" cy="96404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0" name="文字方塊 9">
                <a:extLst>
                  <a:ext uri="{FF2B5EF4-FFF2-40B4-BE49-F238E27FC236}">
                    <a16:creationId xmlns:a16="http://schemas.microsoft.com/office/drawing/2014/main" id="{F6855417-2E69-AA07-ABAB-06A5F71C20E3}"/>
                  </a:ext>
                </a:extLst>
              </p:cNvPr>
              <p:cNvSpPr txBox="1"/>
              <p:nvPr/>
            </p:nvSpPr>
            <p:spPr>
              <a:xfrm>
                <a:off x="2585792" y="5145937"/>
                <a:ext cx="1057454" cy="58477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zh-TW" b="0" i="1" smtClean="0">
                              <a:solidFill>
                                <a:srgbClr val="000000"/>
                              </a:solidFill>
                              <a:latin typeface="Cambria Math" panose="02040503050406030204" pitchFamily="18" charset="0"/>
                            </a:rPr>
                          </m:ctrlPr>
                        </m:sSubPr>
                        <m:e>
                          <m:r>
                            <a:rPr lang="en-US" altLang="zh-TW" b="0" i="1" smtClean="0">
                              <a:solidFill>
                                <a:srgbClr val="000000"/>
                              </a:solidFill>
                              <a:latin typeface="Cambria Math" panose="02040503050406030204" pitchFamily="18" charset="0"/>
                            </a:rPr>
                            <m:t>𝑃</m:t>
                          </m:r>
                        </m:e>
                        <m:sub>
                          <m:r>
                            <a:rPr lang="en-US" altLang="zh-TW" b="0" i="1" smtClean="0">
                              <a:solidFill>
                                <a:srgbClr val="000000"/>
                              </a:solidFill>
                              <a:latin typeface="Cambria Math" panose="02040503050406030204" pitchFamily="18" charset="0"/>
                            </a:rPr>
                            <m:t>𝑎𝑡𝑡</m:t>
                          </m:r>
                        </m:sub>
                      </m:sSub>
                    </m:oMath>
                  </m:oMathPara>
                </a14:m>
                <a:endParaRPr lang="zh-TW" altLang="en-US" dirty="0"/>
              </a:p>
            </p:txBody>
          </p:sp>
        </mc:Choice>
        <mc:Fallback xmlns="">
          <p:sp>
            <p:nvSpPr>
              <p:cNvPr id="10" name="文字方塊 9">
                <a:extLst>
                  <a:ext uri="{FF2B5EF4-FFF2-40B4-BE49-F238E27FC236}">
                    <a16:creationId xmlns:a16="http://schemas.microsoft.com/office/drawing/2014/main" id="{F6855417-2E69-AA07-ABAB-06A5F71C20E3}"/>
                  </a:ext>
                </a:extLst>
              </p:cNvPr>
              <p:cNvSpPr txBox="1">
                <a:spLocks noRot="1" noChangeAspect="1" noMove="1" noResize="1" noEditPoints="1" noAdjustHandles="1" noChangeArrowheads="1" noChangeShapeType="1" noTextEdit="1"/>
              </p:cNvSpPr>
              <p:nvPr/>
            </p:nvSpPr>
            <p:spPr>
              <a:xfrm>
                <a:off x="2585792" y="5145937"/>
                <a:ext cx="1057454" cy="584775"/>
              </a:xfrm>
              <a:prstGeom prst="rect">
                <a:avLst/>
              </a:prstGeom>
              <a:blipFill>
                <a:blip r:embed="rId10"/>
                <a:stretch>
                  <a:fillRect/>
                </a:stretch>
              </a:blipFill>
            </p:spPr>
            <p:txBody>
              <a:bodyPr/>
              <a:lstStyle/>
              <a:p>
                <a:r>
                  <a:rPr lang="zh-TW" altLang="en-US">
                    <a:noFill/>
                  </a:rPr>
                  <a:t> </a:t>
                </a:r>
              </a:p>
            </p:txBody>
          </p:sp>
        </mc:Fallback>
      </mc:AlternateContent>
      <p:sp>
        <p:nvSpPr>
          <p:cNvPr id="19" name="投影片編號版面配置區 3">
            <a:extLst>
              <a:ext uri="{FF2B5EF4-FFF2-40B4-BE49-F238E27FC236}">
                <a16:creationId xmlns:a16="http://schemas.microsoft.com/office/drawing/2014/main" id="{F28E6D2F-BA42-4BB9-5F3A-871C21B0BF14}"/>
              </a:ext>
            </a:extLst>
          </p:cNvPr>
          <p:cNvSpPr>
            <a:spLocks noGrp="1"/>
          </p:cNvSpPr>
          <p:nvPr>
            <p:ph type="sldNum" sz="quarter" idx="11"/>
          </p:nvPr>
        </p:nvSpPr>
        <p:spPr>
          <a:xfrm>
            <a:off x="17371930" y="9591367"/>
            <a:ext cx="907291" cy="547688"/>
          </a:xfrm>
        </p:spPr>
        <p:txBody>
          <a:bodyPr/>
          <a:lstStyle/>
          <a:p>
            <a:fld id="{387164BF-D67A-46C0-81D2-5BAF67C00C80}" type="slidenum">
              <a:rPr lang="en-US" smtClean="0"/>
              <a:pPr/>
              <a:t>4</a:t>
            </a:fld>
            <a:endParaRPr lang="en-US"/>
          </a:p>
        </p:txBody>
      </p:sp>
      <p:pic>
        <p:nvPicPr>
          <p:cNvPr id="11" name="圖片 10" descr="一張含有 文字, 字型, 行, 繪圖 的圖片&#10;&#10;自動產生的描述">
            <a:extLst>
              <a:ext uri="{FF2B5EF4-FFF2-40B4-BE49-F238E27FC236}">
                <a16:creationId xmlns:a16="http://schemas.microsoft.com/office/drawing/2014/main" id="{D9607D22-DEA5-5E6C-92D2-CCE5688E86D8}"/>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752309" y="5830372"/>
            <a:ext cx="5333333" cy="4000000"/>
          </a:xfrm>
          <a:prstGeom prst="rect">
            <a:avLst/>
          </a:prstGeom>
        </p:spPr>
      </p:pic>
      <p:sp>
        <p:nvSpPr>
          <p:cNvPr id="18" name="文字方塊 17">
            <a:extLst>
              <a:ext uri="{FF2B5EF4-FFF2-40B4-BE49-F238E27FC236}">
                <a16:creationId xmlns:a16="http://schemas.microsoft.com/office/drawing/2014/main" id="{3B7F70DB-3AC9-8D49-66F2-F0EC297CF26B}"/>
              </a:ext>
            </a:extLst>
          </p:cNvPr>
          <p:cNvSpPr txBox="1"/>
          <p:nvPr/>
        </p:nvSpPr>
        <p:spPr>
          <a:xfrm>
            <a:off x="10701464" y="6557742"/>
            <a:ext cx="7189659" cy="2554545"/>
          </a:xfrm>
          <a:prstGeom prst="rect">
            <a:avLst/>
          </a:prstGeom>
          <a:noFill/>
        </p:spPr>
        <p:txBody>
          <a:bodyPr wrap="square">
            <a:spAutoFit/>
          </a:bodyPr>
          <a:lstStyle/>
          <a:p>
            <a:pPr marL="457200" indent="-457200" algn="just">
              <a:buFont typeface="Arial" panose="020B0604020202020204" pitchFamily="34" charset="0"/>
              <a:buChar char="•"/>
            </a:pPr>
            <a:r>
              <a:rPr lang="en-US" altLang="zh-TW" sz="3200" dirty="0">
                <a:solidFill>
                  <a:srgbClr val="000000"/>
                </a:solidFill>
                <a:latin typeface="Times New Roman" panose="02020603050405020304" pitchFamily="18" charset="0"/>
                <a:cs typeface="Times New Roman" panose="02020603050405020304" pitchFamily="18" charset="0"/>
              </a:rPr>
              <a:t>The radiation from the attenuator </a:t>
            </a:r>
            <a:r>
              <a:rPr lang="en-US" altLang="zh-TW" dirty="0">
                <a:solidFill>
                  <a:srgbClr val="000000"/>
                </a:solidFill>
                <a:latin typeface="Times New Roman" panose="02020603050405020304" pitchFamily="18" charset="0"/>
                <a:cs typeface="Times New Roman" panose="02020603050405020304" pitchFamily="18" charset="0"/>
              </a:rPr>
              <a:t>can be regarded as blackbody radiation, where its emission is broadband and white.</a:t>
            </a:r>
            <a:endParaRPr lang="en-US" altLang="zh-TW" sz="3200" dirty="0">
              <a:solidFill>
                <a:srgbClr val="000000"/>
              </a:solidFill>
              <a:latin typeface="Times New Roman" panose="02020603050405020304" pitchFamily="18" charset="0"/>
              <a:cs typeface="Times New Roman" panose="02020603050405020304" pitchFamily="18" charset="0"/>
            </a:endParaRPr>
          </a:p>
          <a:p>
            <a:pPr marL="457200" indent="-457200" algn="just">
              <a:buFont typeface="Arial" panose="020B0604020202020204" pitchFamily="34" charset="0"/>
              <a:buChar char="•"/>
            </a:pPr>
            <a:r>
              <a:rPr lang="en-US" altLang="zh-TW" sz="3200" dirty="0">
                <a:solidFill>
                  <a:srgbClr val="000000"/>
                </a:solidFill>
                <a:latin typeface="Times New Roman" panose="02020603050405020304" pitchFamily="18" charset="0"/>
                <a:cs typeface="Times New Roman" panose="02020603050405020304" pitchFamily="18" charset="0"/>
              </a:rPr>
              <a:t>The oscillation in the gain </a:t>
            </a:r>
            <a:r>
              <a:rPr lang="en-US" altLang="zh-TW" dirty="0">
                <a:solidFill>
                  <a:srgbClr val="000000"/>
                </a:solidFill>
                <a:latin typeface="Times New Roman" panose="02020603050405020304" pitchFamily="18" charset="0"/>
                <a:cs typeface="Times New Roman" panose="02020603050405020304" pitchFamily="18" charset="0"/>
              </a:rPr>
              <a:t>comes from the standing wave in the detection chain.</a:t>
            </a:r>
            <a:endParaRPr lang="en-US" altLang="zh-TW" sz="3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953022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圖片 58">
            <a:extLst>
              <a:ext uri="{FF2B5EF4-FFF2-40B4-BE49-F238E27FC236}">
                <a16:creationId xmlns:a16="http://schemas.microsoft.com/office/drawing/2014/main" id="{72055A0B-7D85-40B1-A524-984B9BF1AD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4557" y="2515347"/>
            <a:ext cx="2848522" cy="6021244"/>
          </a:xfrm>
          <a:prstGeom prst="rect">
            <a:avLst/>
          </a:prstGeom>
        </p:spPr>
      </p:pic>
      <p:sp>
        <p:nvSpPr>
          <p:cNvPr id="4" name="投影片編號版面配置區 3">
            <a:extLst>
              <a:ext uri="{FF2B5EF4-FFF2-40B4-BE49-F238E27FC236}">
                <a16:creationId xmlns:a16="http://schemas.microsoft.com/office/drawing/2014/main" id="{3447CECF-D6A4-4FAB-B6C6-6CAEF9EB6318}"/>
              </a:ext>
            </a:extLst>
          </p:cNvPr>
          <p:cNvSpPr>
            <a:spLocks noGrp="1"/>
          </p:cNvSpPr>
          <p:nvPr>
            <p:ph type="sldNum" sz="quarter" idx="11"/>
          </p:nvPr>
        </p:nvSpPr>
        <p:spPr/>
        <p:txBody>
          <a:bodyPr/>
          <a:lstStyle/>
          <a:p>
            <a:fld id="{387164BF-D67A-46C0-81D2-5BAF67C00C80}" type="slidenum">
              <a:rPr lang="en-US" smtClean="0"/>
              <a:pPr/>
              <a:t>5</a:t>
            </a:fld>
            <a:endParaRPr lang="en-US"/>
          </a:p>
        </p:txBody>
      </p:sp>
      <p:sp>
        <p:nvSpPr>
          <p:cNvPr id="3" name="標題 1">
            <a:extLst>
              <a:ext uri="{FF2B5EF4-FFF2-40B4-BE49-F238E27FC236}">
                <a16:creationId xmlns:a16="http://schemas.microsoft.com/office/drawing/2014/main" id="{9F20B269-FFA8-4D2D-9B01-44F13A0B44D4}"/>
              </a:ext>
            </a:extLst>
          </p:cNvPr>
          <p:cNvSpPr>
            <a:spLocks noGrp="1"/>
          </p:cNvSpPr>
          <p:nvPr>
            <p:ph type="title"/>
          </p:nvPr>
        </p:nvSpPr>
        <p:spPr>
          <a:xfrm>
            <a:off x="637261" y="192950"/>
            <a:ext cx="16741860" cy="1125125"/>
          </a:xfrm>
        </p:spPr>
        <p:txBody>
          <a:bodyPr/>
          <a:lstStyle/>
          <a:p>
            <a:r>
              <a:rPr lang="en-US" altLang="zh-TW" dirty="0">
                <a:latin typeface="Times New Roman" panose="02020603050405020304" pitchFamily="18" charset="0"/>
                <a:cs typeface="Times New Roman" panose="02020603050405020304" pitchFamily="18" charset="0"/>
              </a:rPr>
              <a:t>Cavity radiation</a:t>
            </a:r>
            <a:endParaRPr lang="zh-TW" altLang="en-US"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9" name="文字方塊 28">
                <a:extLst>
                  <a:ext uri="{FF2B5EF4-FFF2-40B4-BE49-F238E27FC236}">
                    <a16:creationId xmlns:a16="http://schemas.microsoft.com/office/drawing/2014/main" id="{20E51811-6CD4-4766-A8C4-299FE62F0627}"/>
                  </a:ext>
                </a:extLst>
              </p:cNvPr>
              <p:cNvSpPr txBox="1"/>
              <p:nvPr/>
            </p:nvSpPr>
            <p:spPr>
              <a:xfrm>
                <a:off x="4156871" y="3931554"/>
                <a:ext cx="7464461" cy="1095172"/>
              </a:xfrm>
              <a:prstGeom prst="rect">
                <a:avLst/>
              </a:prstGeom>
              <a:noFill/>
            </p:spPr>
            <p:txBody>
              <a:bodyPr wrap="square">
                <a:spAutoFit/>
              </a:bodyPr>
              <a:lstStyle/>
              <a:p>
                <a14:m>
                  <m:oMath xmlns:m="http://schemas.openxmlformats.org/officeDocument/2006/math">
                    <m:sSub>
                      <m:sSubPr>
                        <m:ctrlPr>
                          <a:rPr lang="en-US" altLang="zh-TW" sz="3200" b="0" i="1" smtClean="0">
                            <a:solidFill>
                              <a:srgbClr val="000000"/>
                            </a:solidFill>
                            <a:latin typeface="Cambria Math" panose="02040503050406030204" pitchFamily="18" charset="0"/>
                          </a:rPr>
                        </m:ctrlPr>
                      </m:sSubPr>
                      <m:e>
                        <m:r>
                          <a:rPr lang="zh-TW" altLang="en-US" sz="3200" i="1" smtClean="0">
                            <a:solidFill>
                              <a:srgbClr val="000000"/>
                            </a:solidFill>
                            <a:latin typeface="Cambria Math" panose="02040503050406030204" pitchFamily="18" charset="0"/>
                          </a:rPr>
                          <m:t>𝑃</m:t>
                        </m:r>
                      </m:e>
                      <m:sub>
                        <m:r>
                          <m:rPr>
                            <m:sty m:val="p"/>
                          </m:rPr>
                          <a:rPr lang="en-US" altLang="zh-TW" sz="3200" b="0" i="0" smtClean="0">
                            <a:solidFill>
                              <a:srgbClr val="000000"/>
                            </a:solidFill>
                            <a:latin typeface="Cambria Math" panose="02040503050406030204" pitchFamily="18" charset="0"/>
                          </a:rPr>
                          <m:t>c</m:t>
                        </m:r>
                      </m:sub>
                    </m:sSub>
                    <m:r>
                      <a:rPr lang="zh-TW" altLang="en-US" sz="3200" i="0">
                        <a:solidFill>
                          <a:srgbClr val="000000"/>
                        </a:solidFill>
                        <a:latin typeface="Cambria Math" panose="02040503050406030204" pitchFamily="18" charset="0"/>
                      </a:rPr>
                      <m:t>=</m:t>
                    </m:r>
                    <m:sSub>
                      <m:sSubPr>
                        <m:ctrlPr>
                          <a:rPr lang="zh-TW" altLang="en-US" sz="3200" i="1">
                            <a:solidFill>
                              <a:srgbClr val="000000"/>
                            </a:solidFill>
                            <a:latin typeface="Cambria Math" panose="02040503050406030204" pitchFamily="18" charset="0"/>
                          </a:rPr>
                        </m:ctrlPr>
                      </m:sSubPr>
                      <m:e>
                        <m:r>
                          <a:rPr lang="zh-TW" altLang="en-US" sz="3200" i="1">
                            <a:solidFill>
                              <a:srgbClr val="000000"/>
                            </a:solidFill>
                            <a:latin typeface="Cambria Math" panose="02040503050406030204" pitchFamily="18" charset="0"/>
                          </a:rPr>
                          <m:t>𝑘</m:t>
                        </m:r>
                      </m:e>
                      <m:sub>
                        <m:r>
                          <a:rPr lang="zh-TW" altLang="en-US" sz="3200" i="1">
                            <a:solidFill>
                              <a:srgbClr val="000000"/>
                            </a:solidFill>
                            <a:latin typeface="Cambria Math" panose="02040503050406030204" pitchFamily="18" charset="0"/>
                          </a:rPr>
                          <m:t>𝐵</m:t>
                        </m:r>
                      </m:sub>
                    </m:sSub>
                    <m:r>
                      <m:rPr>
                        <m:sty m:val="p"/>
                      </m:rPr>
                      <a:rPr lang="zh-TW" altLang="en-US" sz="3200" i="0">
                        <a:solidFill>
                          <a:srgbClr val="000000"/>
                        </a:solidFill>
                        <a:latin typeface="Cambria Math" panose="02040503050406030204" pitchFamily="18" charset="0"/>
                      </a:rPr>
                      <m:t>Δ</m:t>
                    </m:r>
                    <m:r>
                      <a:rPr lang="zh-TW" altLang="en-US" sz="3200" i="1">
                        <a:solidFill>
                          <a:srgbClr val="000000"/>
                        </a:solidFill>
                        <a:latin typeface="Cambria Math" panose="02040503050406030204" pitchFamily="18" charset="0"/>
                      </a:rPr>
                      <m:t>𝑓</m:t>
                    </m:r>
                    <m:r>
                      <a:rPr lang="zh-TW" altLang="en-US" sz="3200" i="1" smtClean="0">
                        <a:solidFill>
                          <a:srgbClr val="000000"/>
                        </a:solidFill>
                        <a:latin typeface="Cambria Math" panose="02040503050406030204" pitchFamily="18" charset="0"/>
                      </a:rPr>
                      <m:t> </m:t>
                    </m:r>
                    <m:r>
                      <a:rPr lang="en-US" altLang="zh-TW" sz="3200" b="0" i="1" smtClean="0">
                        <a:solidFill>
                          <a:srgbClr val="000000"/>
                        </a:solidFill>
                        <a:latin typeface="Cambria Math" panose="02040503050406030204" pitchFamily="18" charset="0"/>
                      </a:rPr>
                      <m:t>(</m:t>
                    </m:r>
                    <m:sSup>
                      <m:sSupPr>
                        <m:ctrlPr>
                          <a:rPr lang="zh-TW" altLang="en-US" sz="3200" i="1">
                            <a:solidFill>
                              <a:srgbClr val="000000"/>
                            </a:solidFill>
                            <a:latin typeface="Cambria Math" panose="02040503050406030204" pitchFamily="18" charset="0"/>
                          </a:rPr>
                        </m:ctrlPr>
                      </m:sSupPr>
                      <m:e>
                        <m:d>
                          <m:dPr>
                            <m:begChr m:val="|"/>
                            <m:endChr m:val="|"/>
                            <m:ctrlPr>
                              <a:rPr lang="zh-TW" altLang="en-US" sz="3200" i="1">
                                <a:solidFill>
                                  <a:srgbClr val="000000"/>
                                </a:solidFill>
                                <a:latin typeface="Cambria Math" panose="02040503050406030204" pitchFamily="18" charset="0"/>
                              </a:rPr>
                            </m:ctrlPr>
                          </m:dPr>
                          <m:e>
                            <m:sSub>
                              <m:sSubPr>
                                <m:ctrlPr>
                                  <a:rPr lang="en-US" altLang="zh-TW" i="1">
                                    <a:solidFill>
                                      <a:srgbClr val="000000"/>
                                    </a:solidFill>
                                    <a:latin typeface="Cambria Math" panose="02040503050406030204" pitchFamily="18" charset="0"/>
                                  </a:rPr>
                                </m:ctrlPr>
                              </m:sSubPr>
                              <m:e>
                                <m:r>
                                  <a:rPr lang="en-US" altLang="zh-TW" i="1">
                                    <a:solidFill>
                                      <a:srgbClr val="000000"/>
                                    </a:solidFill>
                                    <a:latin typeface="Cambria Math" panose="02040503050406030204" pitchFamily="18" charset="0"/>
                                  </a:rPr>
                                  <m:t>𝑆</m:t>
                                </m:r>
                              </m:e>
                              <m:sub>
                                <m:r>
                                  <a:rPr lang="en-US" altLang="zh-TW" i="1">
                                    <a:solidFill>
                                      <a:srgbClr val="000000"/>
                                    </a:solidFill>
                                    <a:latin typeface="Cambria Math" panose="02040503050406030204" pitchFamily="18" charset="0"/>
                                  </a:rPr>
                                  <m:t>11</m:t>
                                </m:r>
                              </m:sub>
                            </m:sSub>
                          </m:e>
                        </m:d>
                      </m:e>
                      <m:sup>
                        <m:r>
                          <a:rPr lang="zh-TW" altLang="en-US" sz="3200">
                            <a:solidFill>
                              <a:srgbClr val="000000"/>
                            </a:solidFill>
                            <a:latin typeface="Cambria Math" panose="02040503050406030204" pitchFamily="18" charset="0"/>
                          </a:rPr>
                          <m:t>2</m:t>
                        </m:r>
                      </m:sup>
                    </m:sSup>
                    <m:sSub>
                      <m:sSubPr>
                        <m:ctrlPr>
                          <a:rPr lang="zh-TW" altLang="en-US" sz="3200" i="1">
                            <a:solidFill>
                              <a:srgbClr val="000000"/>
                            </a:solidFill>
                            <a:latin typeface="Cambria Math" panose="02040503050406030204" pitchFamily="18" charset="0"/>
                          </a:rPr>
                        </m:ctrlPr>
                      </m:sSubPr>
                      <m:e>
                        <m:acc>
                          <m:accPr>
                            <m:chr m:val="̃"/>
                            <m:ctrlPr>
                              <a:rPr lang="zh-TW" altLang="en-US" sz="3200" i="1">
                                <a:solidFill>
                                  <a:srgbClr val="000000"/>
                                </a:solidFill>
                                <a:latin typeface="Cambria Math" panose="02040503050406030204" pitchFamily="18" charset="0"/>
                              </a:rPr>
                            </m:ctrlPr>
                          </m:accPr>
                          <m:e>
                            <m:r>
                              <a:rPr lang="zh-TW" altLang="en-US" sz="3200" i="1">
                                <a:solidFill>
                                  <a:srgbClr val="000000"/>
                                </a:solidFill>
                                <a:latin typeface="Cambria Math" panose="02040503050406030204" pitchFamily="18" charset="0"/>
                              </a:rPr>
                              <m:t>𝑇</m:t>
                            </m:r>
                          </m:e>
                        </m:acc>
                      </m:e>
                      <m:sub>
                        <m:r>
                          <a:rPr lang="zh-TW" altLang="en-US" sz="3200" i="1">
                            <a:solidFill>
                              <a:srgbClr val="000000"/>
                            </a:solidFill>
                            <a:latin typeface="Cambria Math" panose="02040503050406030204" pitchFamily="18" charset="0"/>
                          </a:rPr>
                          <m:t>𝑎𝑡𝑡</m:t>
                        </m:r>
                      </m:sub>
                    </m:sSub>
                    <m:r>
                      <a:rPr lang="zh-TW" altLang="en-US" sz="3200">
                        <a:solidFill>
                          <a:srgbClr val="000000"/>
                        </a:solidFill>
                        <a:latin typeface="Cambria Math" panose="02040503050406030204" pitchFamily="18" charset="0"/>
                      </a:rPr>
                      <m:t>+</m:t>
                    </m:r>
                    <m:sSup>
                      <m:sSupPr>
                        <m:ctrlPr>
                          <a:rPr lang="zh-TW" altLang="en-US" sz="3200" i="1" smtClean="0">
                            <a:solidFill>
                              <a:srgbClr val="000000"/>
                            </a:solidFill>
                            <a:latin typeface="Cambria Math" panose="02040503050406030204" pitchFamily="18" charset="0"/>
                          </a:rPr>
                        </m:ctrlPr>
                      </m:sSupPr>
                      <m:e>
                        <m:d>
                          <m:dPr>
                            <m:begChr m:val="|"/>
                            <m:endChr m:val="|"/>
                            <m:ctrlPr>
                              <a:rPr lang="zh-TW" altLang="en-US" sz="3200" i="1">
                                <a:solidFill>
                                  <a:srgbClr val="000000"/>
                                </a:solidFill>
                                <a:latin typeface="Cambria Math" panose="02040503050406030204" pitchFamily="18" charset="0"/>
                              </a:rPr>
                            </m:ctrlPr>
                          </m:dPr>
                          <m:e>
                            <m:sSub>
                              <m:sSubPr>
                                <m:ctrlPr>
                                  <a:rPr lang="en-US" altLang="zh-TW" sz="3200" b="0" i="1" smtClean="0">
                                    <a:solidFill>
                                      <a:srgbClr val="000000"/>
                                    </a:solidFill>
                                    <a:latin typeface="Cambria Math" panose="02040503050406030204" pitchFamily="18" charset="0"/>
                                  </a:rPr>
                                </m:ctrlPr>
                              </m:sSubPr>
                              <m:e>
                                <m:r>
                                  <a:rPr lang="en-US" altLang="zh-TW" sz="3200" b="0" i="1" smtClean="0">
                                    <a:solidFill>
                                      <a:srgbClr val="000000"/>
                                    </a:solidFill>
                                    <a:latin typeface="Cambria Math" panose="02040503050406030204" pitchFamily="18" charset="0"/>
                                  </a:rPr>
                                  <m:t>𝑆</m:t>
                                </m:r>
                              </m:e>
                              <m:sub>
                                <m:r>
                                  <a:rPr lang="en-US" altLang="zh-TW" sz="3200" b="0" i="1" smtClean="0">
                                    <a:solidFill>
                                      <a:srgbClr val="000000"/>
                                    </a:solidFill>
                                    <a:latin typeface="Cambria Math" panose="02040503050406030204" pitchFamily="18" charset="0"/>
                                  </a:rPr>
                                  <m:t>10</m:t>
                                </m:r>
                              </m:sub>
                            </m:sSub>
                          </m:e>
                        </m:d>
                      </m:e>
                      <m:sup>
                        <m:r>
                          <a:rPr lang="zh-TW" altLang="en-US" sz="3200">
                            <a:solidFill>
                              <a:srgbClr val="000000"/>
                            </a:solidFill>
                            <a:latin typeface="Cambria Math" panose="02040503050406030204" pitchFamily="18" charset="0"/>
                          </a:rPr>
                          <m:t>2</m:t>
                        </m:r>
                      </m:sup>
                    </m:sSup>
                    <m:sSub>
                      <m:sSubPr>
                        <m:ctrlPr>
                          <a:rPr lang="zh-TW" altLang="en-US" sz="3200" i="1">
                            <a:solidFill>
                              <a:srgbClr val="000000"/>
                            </a:solidFill>
                            <a:latin typeface="Cambria Math" panose="02040503050406030204" pitchFamily="18" charset="0"/>
                          </a:rPr>
                        </m:ctrlPr>
                      </m:sSubPr>
                      <m:e>
                        <m:acc>
                          <m:accPr>
                            <m:chr m:val="̃"/>
                            <m:ctrlPr>
                              <a:rPr lang="zh-TW" altLang="en-US" sz="3200" i="1">
                                <a:solidFill>
                                  <a:srgbClr val="000000"/>
                                </a:solidFill>
                                <a:latin typeface="Cambria Math" panose="02040503050406030204" pitchFamily="18" charset="0"/>
                              </a:rPr>
                            </m:ctrlPr>
                          </m:accPr>
                          <m:e>
                            <m:r>
                              <a:rPr lang="zh-TW" altLang="en-US" sz="3200" i="1">
                                <a:solidFill>
                                  <a:srgbClr val="000000"/>
                                </a:solidFill>
                                <a:latin typeface="Cambria Math" panose="02040503050406030204" pitchFamily="18" charset="0"/>
                              </a:rPr>
                              <m:t>𝑇</m:t>
                            </m:r>
                          </m:e>
                        </m:acc>
                      </m:e>
                      <m:sub>
                        <m:r>
                          <a:rPr lang="zh-TW" altLang="en-US" sz="3200" i="1">
                            <a:solidFill>
                              <a:srgbClr val="000000"/>
                            </a:solidFill>
                            <a:latin typeface="Cambria Math" panose="02040503050406030204" pitchFamily="18" charset="0"/>
                          </a:rPr>
                          <m:t>𝑐</m:t>
                        </m:r>
                      </m:sub>
                    </m:sSub>
                    <m:r>
                      <a:rPr lang="en-US" altLang="zh-TW" sz="3200" i="1" smtClean="0">
                        <a:solidFill>
                          <a:srgbClr val="000000"/>
                        </a:solidFill>
                        <a:latin typeface="Cambria Math" panose="02040503050406030204" pitchFamily="18" charset="0"/>
                      </a:rPr>
                      <m:t>)</m:t>
                    </m:r>
                  </m:oMath>
                </a14:m>
                <a:r>
                  <a:rPr lang="zh-TW" altLang="en-US" sz="3200" dirty="0">
                    <a:solidFill>
                      <a:srgbClr val="000000"/>
                    </a:solidFill>
                    <a:latin typeface="Cambria Math" panose="02040503050406030204" pitchFamily="18" charset="0"/>
                  </a:rPr>
                  <a:t> </a:t>
                </a:r>
                <a:endParaRPr lang="en-US" altLang="zh-TW" sz="3200" dirty="0">
                  <a:solidFill>
                    <a:srgbClr val="000000"/>
                  </a:solidFill>
                  <a:latin typeface="Cambria Math" panose="02040503050406030204" pitchFamily="18" charset="0"/>
                </a:endParaRPr>
              </a:p>
              <a:p>
                <a14:m>
                  <m:oMath xmlns:m="http://schemas.openxmlformats.org/officeDocument/2006/math">
                    <m:sSub>
                      <m:sSubPr>
                        <m:ctrlPr>
                          <a:rPr lang="en-US" altLang="zh-TW" b="0" i="1" smtClean="0">
                            <a:solidFill>
                              <a:srgbClr val="000000"/>
                            </a:solidFill>
                            <a:latin typeface="Cambria Math" panose="02040503050406030204" pitchFamily="18" charset="0"/>
                          </a:rPr>
                        </m:ctrlPr>
                      </m:sSubPr>
                      <m:e>
                        <m:r>
                          <a:rPr lang="en-US" altLang="zh-TW" b="0" i="1" smtClean="0">
                            <a:solidFill>
                              <a:srgbClr val="000000"/>
                            </a:solidFill>
                            <a:latin typeface="Cambria Math" panose="02040503050406030204" pitchFamily="18" charset="0"/>
                          </a:rPr>
                          <m:t>𝑃</m:t>
                        </m:r>
                      </m:e>
                      <m:sub>
                        <m:r>
                          <a:rPr lang="en-US" altLang="zh-TW" b="0" i="1" smtClean="0">
                            <a:solidFill>
                              <a:srgbClr val="000000"/>
                            </a:solidFill>
                            <a:latin typeface="Cambria Math" panose="02040503050406030204" pitchFamily="18" charset="0"/>
                          </a:rPr>
                          <m:t>𝑜</m:t>
                        </m:r>
                      </m:sub>
                    </m:sSub>
                    <m:r>
                      <a:rPr lang="en-US" altLang="zh-TW" b="0" i="1" smtClean="0">
                        <a:solidFill>
                          <a:srgbClr val="000000"/>
                        </a:solidFill>
                        <a:latin typeface="Cambria Math" panose="02040503050406030204" pitchFamily="18" charset="0"/>
                      </a:rPr>
                      <m:t>=</m:t>
                    </m:r>
                    <m:r>
                      <a:rPr lang="en-US" altLang="zh-TW" b="0" i="1" smtClean="0">
                        <a:solidFill>
                          <a:srgbClr val="000000"/>
                        </a:solidFill>
                        <a:latin typeface="Cambria Math" panose="02040503050406030204" pitchFamily="18" charset="0"/>
                      </a:rPr>
                      <m:t>𝐺</m:t>
                    </m:r>
                    <m:sSub>
                      <m:sSubPr>
                        <m:ctrlPr>
                          <a:rPr lang="en-US" altLang="zh-TW" b="0" i="1" smtClean="0">
                            <a:solidFill>
                              <a:srgbClr val="000000"/>
                            </a:solidFill>
                            <a:latin typeface="Cambria Math" panose="02040503050406030204" pitchFamily="18" charset="0"/>
                          </a:rPr>
                        </m:ctrlPr>
                      </m:sSubPr>
                      <m:e>
                        <m:r>
                          <a:rPr lang="en-US" altLang="zh-TW" b="0" i="1" smtClean="0">
                            <a:solidFill>
                              <a:srgbClr val="000000"/>
                            </a:solidFill>
                            <a:latin typeface="Cambria Math" panose="02040503050406030204" pitchFamily="18" charset="0"/>
                          </a:rPr>
                          <m:t>𝑘</m:t>
                        </m:r>
                      </m:e>
                      <m:sub>
                        <m:r>
                          <a:rPr lang="en-US" altLang="zh-TW" b="0" i="1" smtClean="0">
                            <a:solidFill>
                              <a:srgbClr val="000000"/>
                            </a:solidFill>
                            <a:latin typeface="Cambria Math" panose="02040503050406030204" pitchFamily="18" charset="0"/>
                          </a:rPr>
                          <m:t>𝐵</m:t>
                        </m:r>
                      </m:sub>
                    </m:sSub>
                    <m:r>
                      <m:rPr>
                        <m:sty m:val="p"/>
                      </m:rPr>
                      <a:rPr lang="en-US" altLang="zh-TW" b="0" i="0" smtClean="0">
                        <a:solidFill>
                          <a:srgbClr val="000000"/>
                        </a:solidFill>
                        <a:latin typeface="Cambria Math" panose="02040503050406030204" pitchFamily="18" charset="0"/>
                      </a:rPr>
                      <m:t>Δ</m:t>
                    </m:r>
                    <m:r>
                      <a:rPr lang="en-US" altLang="zh-TW" b="0" i="1" smtClean="0">
                        <a:solidFill>
                          <a:srgbClr val="000000"/>
                        </a:solidFill>
                        <a:latin typeface="Cambria Math" panose="02040503050406030204" pitchFamily="18" charset="0"/>
                      </a:rPr>
                      <m:t>𝑓</m:t>
                    </m:r>
                    <m:r>
                      <a:rPr lang="en-US" altLang="zh-TW" b="0" i="1" smtClean="0">
                        <a:solidFill>
                          <a:srgbClr val="000000"/>
                        </a:solidFill>
                        <a:latin typeface="Cambria Math" panose="02040503050406030204" pitchFamily="18" charset="0"/>
                      </a:rPr>
                      <m:t>(</m:t>
                    </m:r>
                    <m:sSup>
                      <m:sSupPr>
                        <m:ctrlPr>
                          <a:rPr lang="zh-TW" altLang="en-US" i="1">
                            <a:solidFill>
                              <a:srgbClr val="000000"/>
                            </a:solidFill>
                            <a:latin typeface="Cambria Math" panose="02040503050406030204" pitchFamily="18" charset="0"/>
                          </a:rPr>
                        </m:ctrlPr>
                      </m:sSupPr>
                      <m:e>
                        <m:d>
                          <m:dPr>
                            <m:begChr m:val="|"/>
                            <m:endChr m:val="|"/>
                            <m:ctrlPr>
                              <a:rPr lang="zh-TW" altLang="en-US" i="1">
                                <a:solidFill>
                                  <a:srgbClr val="000000"/>
                                </a:solidFill>
                                <a:latin typeface="Cambria Math" panose="02040503050406030204" pitchFamily="18" charset="0"/>
                              </a:rPr>
                            </m:ctrlPr>
                          </m:dPr>
                          <m:e>
                            <m:sSub>
                              <m:sSubPr>
                                <m:ctrlPr>
                                  <a:rPr lang="en-US" altLang="zh-TW" i="1">
                                    <a:solidFill>
                                      <a:srgbClr val="000000"/>
                                    </a:solidFill>
                                    <a:latin typeface="Cambria Math" panose="02040503050406030204" pitchFamily="18" charset="0"/>
                                  </a:rPr>
                                </m:ctrlPr>
                              </m:sSubPr>
                              <m:e>
                                <m:r>
                                  <a:rPr lang="en-US" altLang="zh-TW" i="1">
                                    <a:solidFill>
                                      <a:srgbClr val="000000"/>
                                    </a:solidFill>
                                    <a:latin typeface="Cambria Math" panose="02040503050406030204" pitchFamily="18" charset="0"/>
                                  </a:rPr>
                                  <m:t>𝑆</m:t>
                                </m:r>
                              </m:e>
                              <m:sub>
                                <m:r>
                                  <a:rPr lang="en-US" altLang="zh-TW" i="1">
                                    <a:solidFill>
                                      <a:srgbClr val="000000"/>
                                    </a:solidFill>
                                    <a:latin typeface="Cambria Math" panose="02040503050406030204" pitchFamily="18" charset="0"/>
                                  </a:rPr>
                                  <m:t>1</m:t>
                                </m:r>
                                <m:r>
                                  <a:rPr lang="en-US" altLang="zh-TW" b="0" i="1" smtClean="0">
                                    <a:solidFill>
                                      <a:srgbClr val="000000"/>
                                    </a:solidFill>
                                    <a:latin typeface="Cambria Math" panose="02040503050406030204" pitchFamily="18" charset="0"/>
                                  </a:rPr>
                                  <m:t>1</m:t>
                                </m:r>
                              </m:sub>
                            </m:sSub>
                          </m:e>
                        </m:d>
                      </m:e>
                      <m:sup>
                        <m:r>
                          <a:rPr lang="zh-TW" altLang="en-US">
                            <a:solidFill>
                              <a:srgbClr val="000000"/>
                            </a:solidFill>
                            <a:latin typeface="Cambria Math" panose="02040503050406030204" pitchFamily="18" charset="0"/>
                          </a:rPr>
                          <m:t>2</m:t>
                        </m:r>
                      </m:sup>
                    </m:sSup>
                    <m:sSub>
                      <m:sSubPr>
                        <m:ctrlPr>
                          <a:rPr lang="zh-TW" altLang="en-US" i="1">
                            <a:solidFill>
                              <a:srgbClr val="000000"/>
                            </a:solidFill>
                            <a:latin typeface="Cambria Math" panose="02040503050406030204" pitchFamily="18" charset="0"/>
                          </a:rPr>
                        </m:ctrlPr>
                      </m:sSubPr>
                      <m:e>
                        <m:acc>
                          <m:accPr>
                            <m:chr m:val="̃"/>
                            <m:ctrlPr>
                              <a:rPr lang="zh-TW" altLang="en-US" i="1">
                                <a:solidFill>
                                  <a:srgbClr val="000000"/>
                                </a:solidFill>
                                <a:latin typeface="Cambria Math" panose="02040503050406030204" pitchFamily="18" charset="0"/>
                              </a:rPr>
                            </m:ctrlPr>
                          </m:accPr>
                          <m:e>
                            <m:r>
                              <a:rPr lang="zh-TW" altLang="en-US" i="1">
                                <a:solidFill>
                                  <a:srgbClr val="000000"/>
                                </a:solidFill>
                                <a:latin typeface="Cambria Math" panose="02040503050406030204" pitchFamily="18" charset="0"/>
                              </a:rPr>
                              <m:t>𝑇</m:t>
                            </m:r>
                          </m:e>
                        </m:acc>
                      </m:e>
                      <m:sub>
                        <m:r>
                          <a:rPr lang="zh-TW" altLang="en-US" i="1">
                            <a:solidFill>
                              <a:srgbClr val="000000"/>
                            </a:solidFill>
                            <a:latin typeface="Cambria Math" panose="02040503050406030204" pitchFamily="18" charset="0"/>
                          </a:rPr>
                          <m:t>𝑎𝑡𝑡</m:t>
                        </m:r>
                      </m:sub>
                    </m:sSub>
                    <m:r>
                      <a:rPr lang="zh-TW" altLang="en-US">
                        <a:solidFill>
                          <a:srgbClr val="000000"/>
                        </a:solidFill>
                        <a:latin typeface="Cambria Math" panose="02040503050406030204" pitchFamily="18" charset="0"/>
                      </a:rPr>
                      <m:t>+</m:t>
                    </m:r>
                    <m:sSup>
                      <m:sSupPr>
                        <m:ctrlPr>
                          <a:rPr lang="zh-TW" altLang="en-US" i="1">
                            <a:solidFill>
                              <a:srgbClr val="000000"/>
                            </a:solidFill>
                            <a:latin typeface="Cambria Math" panose="02040503050406030204" pitchFamily="18" charset="0"/>
                          </a:rPr>
                        </m:ctrlPr>
                      </m:sSupPr>
                      <m:e>
                        <m:d>
                          <m:dPr>
                            <m:begChr m:val="|"/>
                            <m:endChr m:val="|"/>
                            <m:ctrlPr>
                              <a:rPr lang="zh-TW" altLang="en-US" i="1">
                                <a:solidFill>
                                  <a:srgbClr val="000000"/>
                                </a:solidFill>
                                <a:latin typeface="Cambria Math" panose="02040503050406030204" pitchFamily="18" charset="0"/>
                              </a:rPr>
                            </m:ctrlPr>
                          </m:dPr>
                          <m:e>
                            <m:sSub>
                              <m:sSubPr>
                                <m:ctrlPr>
                                  <a:rPr lang="en-US" altLang="zh-TW" i="1">
                                    <a:solidFill>
                                      <a:srgbClr val="000000"/>
                                    </a:solidFill>
                                    <a:latin typeface="Cambria Math" panose="02040503050406030204" pitchFamily="18" charset="0"/>
                                  </a:rPr>
                                </m:ctrlPr>
                              </m:sSubPr>
                              <m:e>
                                <m:r>
                                  <a:rPr lang="en-US" altLang="zh-TW" i="1">
                                    <a:solidFill>
                                      <a:srgbClr val="000000"/>
                                    </a:solidFill>
                                    <a:latin typeface="Cambria Math" panose="02040503050406030204" pitchFamily="18" charset="0"/>
                                  </a:rPr>
                                  <m:t>𝑆</m:t>
                                </m:r>
                              </m:e>
                              <m:sub>
                                <m:r>
                                  <a:rPr lang="en-US" altLang="zh-TW" i="1">
                                    <a:solidFill>
                                      <a:srgbClr val="000000"/>
                                    </a:solidFill>
                                    <a:latin typeface="Cambria Math" panose="02040503050406030204" pitchFamily="18" charset="0"/>
                                  </a:rPr>
                                  <m:t>10</m:t>
                                </m:r>
                              </m:sub>
                            </m:sSub>
                          </m:e>
                        </m:d>
                      </m:e>
                      <m:sup>
                        <m:r>
                          <a:rPr lang="zh-TW" altLang="en-US">
                            <a:solidFill>
                              <a:srgbClr val="000000"/>
                            </a:solidFill>
                            <a:latin typeface="Cambria Math" panose="02040503050406030204" pitchFamily="18" charset="0"/>
                          </a:rPr>
                          <m:t>2</m:t>
                        </m:r>
                      </m:sup>
                    </m:sSup>
                    <m:sSub>
                      <m:sSubPr>
                        <m:ctrlPr>
                          <a:rPr lang="zh-TW" altLang="en-US" i="1">
                            <a:solidFill>
                              <a:srgbClr val="000000"/>
                            </a:solidFill>
                            <a:latin typeface="Cambria Math" panose="02040503050406030204" pitchFamily="18" charset="0"/>
                          </a:rPr>
                        </m:ctrlPr>
                      </m:sSubPr>
                      <m:e>
                        <m:acc>
                          <m:accPr>
                            <m:chr m:val="̃"/>
                            <m:ctrlPr>
                              <a:rPr lang="zh-TW" altLang="en-US" i="1">
                                <a:solidFill>
                                  <a:srgbClr val="000000"/>
                                </a:solidFill>
                                <a:latin typeface="Cambria Math" panose="02040503050406030204" pitchFamily="18" charset="0"/>
                              </a:rPr>
                            </m:ctrlPr>
                          </m:accPr>
                          <m:e>
                            <m:r>
                              <a:rPr lang="zh-TW" altLang="en-US" i="1">
                                <a:solidFill>
                                  <a:srgbClr val="000000"/>
                                </a:solidFill>
                                <a:latin typeface="Cambria Math" panose="02040503050406030204" pitchFamily="18" charset="0"/>
                              </a:rPr>
                              <m:t>𝑇</m:t>
                            </m:r>
                          </m:e>
                        </m:acc>
                      </m:e>
                      <m:sub>
                        <m:r>
                          <a:rPr lang="zh-TW" altLang="en-US" i="1">
                            <a:solidFill>
                              <a:srgbClr val="000000"/>
                            </a:solidFill>
                            <a:latin typeface="Cambria Math" panose="02040503050406030204" pitchFamily="18" charset="0"/>
                          </a:rPr>
                          <m:t>𝑐</m:t>
                        </m:r>
                      </m:sub>
                    </m:sSub>
                    <m:r>
                      <a:rPr lang="en-US" altLang="zh-TW" b="0" i="1" smtClean="0">
                        <a:solidFill>
                          <a:srgbClr val="000000"/>
                        </a:solidFill>
                        <a:latin typeface="Cambria Math" panose="02040503050406030204" pitchFamily="18" charset="0"/>
                      </a:rPr>
                      <m:t>+</m:t>
                    </m:r>
                    <m:sSub>
                      <m:sSubPr>
                        <m:ctrlPr>
                          <a:rPr lang="en-US" altLang="zh-TW" i="1">
                            <a:solidFill>
                              <a:srgbClr val="000000"/>
                            </a:solidFill>
                            <a:latin typeface="Cambria Math" panose="02040503050406030204" pitchFamily="18" charset="0"/>
                          </a:rPr>
                        </m:ctrlPr>
                      </m:sSubPr>
                      <m:e>
                        <m:acc>
                          <m:accPr>
                            <m:chr m:val="̃"/>
                            <m:ctrlPr>
                              <a:rPr lang="en-US" altLang="zh-TW" i="1">
                                <a:solidFill>
                                  <a:srgbClr val="000000"/>
                                </a:solidFill>
                                <a:latin typeface="Cambria Math" panose="02040503050406030204" pitchFamily="18" charset="0"/>
                              </a:rPr>
                            </m:ctrlPr>
                          </m:accPr>
                          <m:e>
                            <m:r>
                              <a:rPr lang="en-US" altLang="zh-TW" i="1">
                                <a:solidFill>
                                  <a:srgbClr val="000000"/>
                                </a:solidFill>
                                <a:latin typeface="Cambria Math" panose="02040503050406030204" pitchFamily="18" charset="0"/>
                              </a:rPr>
                              <m:t>𝑇</m:t>
                            </m:r>
                          </m:e>
                        </m:acc>
                      </m:e>
                      <m:sub>
                        <m:r>
                          <a:rPr lang="en-US" altLang="zh-TW" i="1">
                            <a:solidFill>
                              <a:srgbClr val="000000"/>
                            </a:solidFill>
                            <a:latin typeface="Cambria Math" panose="02040503050406030204" pitchFamily="18" charset="0"/>
                          </a:rPr>
                          <m:t>𝑎</m:t>
                        </m:r>
                      </m:sub>
                    </m:sSub>
                    <m:r>
                      <a:rPr lang="en-US" altLang="zh-TW" b="0" i="1" smtClean="0">
                        <a:solidFill>
                          <a:srgbClr val="000000"/>
                        </a:solidFill>
                        <a:latin typeface="Cambria Math" panose="02040503050406030204" pitchFamily="18" charset="0"/>
                      </a:rPr>
                      <m:t>)</m:t>
                    </m:r>
                  </m:oMath>
                </a14:m>
                <a:r>
                  <a:rPr lang="zh-TW" altLang="en-US" sz="3200" dirty="0">
                    <a:solidFill>
                      <a:srgbClr val="000000"/>
                    </a:solidFill>
                    <a:latin typeface="Cambria Math" panose="02040503050406030204" pitchFamily="18" charset="0"/>
                  </a:rPr>
                  <a:t> </a:t>
                </a:r>
              </a:p>
            </p:txBody>
          </p:sp>
        </mc:Choice>
        <mc:Fallback xmlns="">
          <p:sp>
            <p:nvSpPr>
              <p:cNvPr id="29" name="文字方塊 28">
                <a:extLst>
                  <a:ext uri="{FF2B5EF4-FFF2-40B4-BE49-F238E27FC236}">
                    <a16:creationId xmlns:a16="http://schemas.microsoft.com/office/drawing/2014/main" id="{20E51811-6CD4-4766-A8C4-299FE62F0627}"/>
                  </a:ext>
                </a:extLst>
              </p:cNvPr>
              <p:cNvSpPr txBox="1">
                <a:spLocks noRot="1" noChangeAspect="1" noMove="1" noResize="1" noEditPoints="1" noAdjustHandles="1" noChangeArrowheads="1" noChangeShapeType="1" noTextEdit="1"/>
              </p:cNvSpPr>
              <p:nvPr/>
            </p:nvSpPr>
            <p:spPr>
              <a:xfrm>
                <a:off x="4156871" y="3931554"/>
                <a:ext cx="7464461" cy="1095172"/>
              </a:xfrm>
              <a:prstGeom prst="rect">
                <a:avLst/>
              </a:prstGeom>
              <a:blipFill>
                <a:blip r:embed="rId4"/>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45" name="文字方塊 44">
                <a:extLst>
                  <a:ext uri="{FF2B5EF4-FFF2-40B4-BE49-F238E27FC236}">
                    <a16:creationId xmlns:a16="http://schemas.microsoft.com/office/drawing/2014/main" id="{643CFF14-2888-4460-B21C-3ED53C4E7EDE}"/>
                  </a:ext>
                </a:extLst>
              </p:cNvPr>
              <p:cNvSpPr txBox="1"/>
              <p:nvPr/>
            </p:nvSpPr>
            <p:spPr>
              <a:xfrm>
                <a:off x="11621332" y="3352797"/>
                <a:ext cx="6199369" cy="2465675"/>
              </a:xfrm>
              <a:prstGeom prst="rect">
                <a:avLst/>
              </a:prstGeom>
              <a:noFill/>
            </p:spPr>
            <p:txBody>
              <a:bodyPr wrap="square">
                <a:spAutoFit/>
              </a:bodyPr>
              <a:lstStyle/>
              <a:p>
                <a14:m>
                  <m:oMath xmlns:m="http://schemas.openxmlformats.org/officeDocument/2006/math">
                    <m:d>
                      <m:dPr>
                        <m:begChr m:val="{"/>
                        <m:endChr m:val=""/>
                        <m:ctrlPr>
                          <a:rPr lang="zh-TW" altLang="en-US" sz="2800" i="1" smtClean="0">
                            <a:solidFill>
                              <a:srgbClr val="000000"/>
                            </a:solidFill>
                            <a:latin typeface="Cambria Math" panose="02040503050406030204" pitchFamily="18" charset="0"/>
                          </a:rPr>
                        </m:ctrlPr>
                      </m:dPr>
                      <m:e>
                        <m:eqArr>
                          <m:eqArrPr>
                            <m:ctrlPr>
                              <a:rPr lang="zh-TW" altLang="en-US" sz="2800" i="1">
                                <a:solidFill>
                                  <a:srgbClr val="000000"/>
                                </a:solidFill>
                                <a:latin typeface="Cambria Math" panose="02040503050406030204" pitchFamily="18" charset="0"/>
                              </a:rPr>
                            </m:ctrlPr>
                          </m:eqArrPr>
                          <m:e>
                            <m:sSub>
                              <m:sSubPr>
                                <m:ctrlPr>
                                  <a:rPr lang="en-US" altLang="zh-TW" sz="2800" i="1">
                                    <a:solidFill>
                                      <a:srgbClr val="000000"/>
                                    </a:solidFill>
                                    <a:latin typeface="Cambria Math" panose="02040503050406030204" pitchFamily="18" charset="0"/>
                                  </a:rPr>
                                </m:ctrlPr>
                              </m:sSubPr>
                              <m:e>
                                <m:r>
                                  <a:rPr lang="en-US" altLang="zh-TW" sz="2800" i="1">
                                    <a:solidFill>
                                      <a:srgbClr val="000000"/>
                                    </a:solidFill>
                                    <a:latin typeface="Cambria Math" panose="02040503050406030204" pitchFamily="18" charset="0"/>
                                  </a:rPr>
                                  <m:t>𝑆</m:t>
                                </m:r>
                              </m:e>
                              <m:sub>
                                <m:r>
                                  <a:rPr lang="en-US" altLang="zh-TW" sz="2800" i="1">
                                    <a:solidFill>
                                      <a:srgbClr val="000000"/>
                                    </a:solidFill>
                                    <a:latin typeface="Cambria Math" panose="02040503050406030204" pitchFamily="18" charset="0"/>
                                  </a:rPr>
                                  <m:t>1</m:t>
                                </m:r>
                                <m:r>
                                  <a:rPr lang="en-US" altLang="zh-TW" sz="2800" b="0" i="1" smtClean="0">
                                    <a:solidFill>
                                      <a:srgbClr val="000000"/>
                                    </a:solidFill>
                                    <a:latin typeface="Cambria Math" panose="02040503050406030204" pitchFamily="18" charset="0"/>
                                  </a:rPr>
                                  <m:t>0</m:t>
                                </m:r>
                              </m:sub>
                            </m:sSub>
                            <m:d>
                              <m:dPr>
                                <m:ctrlPr>
                                  <a:rPr lang="zh-TW" altLang="en-US" sz="2800" i="1">
                                    <a:solidFill>
                                      <a:srgbClr val="000000"/>
                                    </a:solidFill>
                                    <a:latin typeface="Cambria Math" panose="02040503050406030204" pitchFamily="18" charset="0"/>
                                  </a:rPr>
                                </m:ctrlPr>
                              </m:dPr>
                              <m:e>
                                <m:r>
                                  <a:rPr lang="zh-TW" altLang="en-US" sz="2800" i="1">
                                    <a:solidFill>
                                      <a:srgbClr val="000000"/>
                                    </a:solidFill>
                                    <a:latin typeface="Cambria Math" panose="02040503050406030204" pitchFamily="18" charset="0"/>
                                  </a:rPr>
                                  <m:t>𝑓</m:t>
                                </m:r>
                              </m:e>
                            </m:d>
                            <m:r>
                              <a:rPr lang="zh-TW" altLang="en-US" sz="2800">
                                <a:solidFill>
                                  <a:srgbClr val="000000"/>
                                </a:solidFill>
                                <a:latin typeface="Cambria Math" panose="02040503050406030204" pitchFamily="18" charset="0"/>
                              </a:rPr>
                              <m:t>=</m:t>
                            </m:r>
                            <m:f>
                              <m:fPr>
                                <m:ctrlPr>
                                  <a:rPr lang="zh-TW" altLang="en-US" sz="2800" i="1">
                                    <a:solidFill>
                                      <a:srgbClr val="000000"/>
                                    </a:solidFill>
                                    <a:latin typeface="Cambria Math" panose="02040503050406030204" pitchFamily="18" charset="0"/>
                                  </a:rPr>
                                </m:ctrlPr>
                              </m:fPr>
                              <m:num>
                                <m:r>
                                  <a:rPr lang="zh-TW" altLang="en-US" sz="2800">
                                    <a:solidFill>
                                      <a:srgbClr val="000000"/>
                                    </a:solidFill>
                                    <a:latin typeface="Cambria Math" panose="02040503050406030204" pitchFamily="18" charset="0"/>
                                  </a:rPr>
                                  <m:t>2</m:t>
                                </m:r>
                                <m:rad>
                                  <m:radPr>
                                    <m:degHide m:val="on"/>
                                    <m:ctrlPr>
                                      <a:rPr lang="zh-TW" altLang="en-US" sz="2800" i="1">
                                        <a:solidFill>
                                          <a:srgbClr val="000000"/>
                                        </a:solidFill>
                                        <a:latin typeface="Cambria Math" panose="02040503050406030204" pitchFamily="18" charset="0"/>
                                      </a:rPr>
                                    </m:ctrlPr>
                                  </m:radPr>
                                  <m:deg/>
                                  <m:e>
                                    <m:sSub>
                                      <m:sSubPr>
                                        <m:ctrlPr>
                                          <a:rPr lang="zh-TW" altLang="en-US" sz="2800" i="1">
                                            <a:solidFill>
                                              <a:srgbClr val="000000"/>
                                            </a:solidFill>
                                            <a:latin typeface="Cambria Math" panose="02040503050406030204" pitchFamily="18" charset="0"/>
                                          </a:rPr>
                                        </m:ctrlPr>
                                      </m:sSubPr>
                                      <m:e>
                                        <m:r>
                                          <a:rPr lang="zh-TW" altLang="en-US" sz="2800" i="1">
                                            <a:solidFill>
                                              <a:srgbClr val="000000"/>
                                            </a:solidFill>
                                            <a:latin typeface="Cambria Math" panose="02040503050406030204" pitchFamily="18" charset="0"/>
                                          </a:rPr>
                                          <m:t>𝜅</m:t>
                                        </m:r>
                                      </m:e>
                                      <m:sub>
                                        <m:r>
                                          <a:rPr lang="en-US" altLang="zh-TW" sz="2800" b="0" i="0" smtClean="0">
                                            <a:solidFill>
                                              <a:srgbClr val="000000"/>
                                            </a:solidFill>
                                            <a:latin typeface="Cambria Math" panose="02040503050406030204" pitchFamily="18" charset="0"/>
                                          </a:rPr>
                                          <m:t>1</m:t>
                                        </m:r>
                                      </m:sub>
                                    </m:sSub>
                                    <m:sSub>
                                      <m:sSubPr>
                                        <m:ctrlPr>
                                          <a:rPr lang="zh-TW" altLang="en-US" sz="2800" i="1">
                                            <a:solidFill>
                                              <a:srgbClr val="000000"/>
                                            </a:solidFill>
                                            <a:latin typeface="Cambria Math" panose="02040503050406030204" pitchFamily="18" charset="0"/>
                                          </a:rPr>
                                        </m:ctrlPr>
                                      </m:sSubPr>
                                      <m:e>
                                        <m:r>
                                          <a:rPr lang="zh-TW" altLang="en-US" sz="2800" i="1">
                                            <a:solidFill>
                                              <a:srgbClr val="000000"/>
                                            </a:solidFill>
                                            <a:latin typeface="Cambria Math" panose="02040503050406030204" pitchFamily="18" charset="0"/>
                                          </a:rPr>
                                          <m:t>𝜅</m:t>
                                        </m:r>
                                      </m:e>
                                      <m:sub>
                                        <m:r>
                                          <a:rPr lang="en-US" altLang="zh-TW" sz="2800" b="0" i="0" smtClean="0">
                                            <a:solidFill>
                                              <a:srgbClr val="000000"/>
                                            </a:solidFill>
                                            <a:latin typeface="Cambria Math" panose="02040503050406030204" pitchFamily="18" charset="0"/>
                                          </a:rPr>
                                          <m:t>0</m:t>
                                        </m:r>
                                      </m:sub>
                                    </m:sSub>
                                  </m:e>
                                </m:rad>
                                <m:r>
                                  <a:rPr lang="en-US" altLang="zh-TW" sz="2800" b="0" i="1" smtClean="0">
                                    <a:solidFill>
                                      <a:srgbClr val="000000"/>
                                    </a:solidFill>
                                    <a:latin typeface="Cambria Math" panose="02040503050406030204" pitchFamily="18" charset="0"/>
                                  </a:rPr>
                                  <m:t>/2</m:t>
                                </m:r>
                                <m:r>
                                  <a:rPr lang="en-US" altLang="zh-TW" sz="2800" b="0" i="1" smtClean="0">
                                    <a:solidFill>
                                      <a:srgbClr val="000000"/>
                                    </a:solidFill>
                                    <a:latin typeface="Cambria Math" panose="02040503050406030204" pitchFamily="18" charset="0"/>
                                  </a:rPr>
                                  <m:t>𝜋</m:t>
                                </m:r>
                              </m:num>
                              <m:den>
                                <m:d>
                                  <m:dPr>
                                    <m:ctrlPr>
                                      <a:rPr lang="zh-TW" altLang="en-US" sz="2800" i="1">
                                        <a:solidFill>
                                          <a:srgbClr val="000000"/>
                                        </a:solidFill>
                                        <a:latin typeface="Cambria Math" panose="02040503050406030204" pitchFamily="18" charset="0"/>
                                      </a:rPr>
                                    </m:ctrlPr>
                                  </m:dPr>
                                  <m:e>
                                    <m:sSub>
                                      <m:sSubPr>
                                        <m:ctrlPr>
                                          <a:rPr lang="zh-TW" altLang="en-US" sz="2800" i="1">
                                            <a:solidFill>
                                              <a:srgbClr val="000000"/>
                                            </a:solidFill>
                                            <a:latin typeface="Cambria Math" panose="02040503050406030204" pitchFamily="18" charset="0"/>
                                          </a:rPr>
                                        </m:ctrlPr>
                                      </m:sSubPr>
                                      <m:e>
                                        <m:r>
                                          <a:rPr lang="zh-TW" altLang="en-US" sz="2800" i="1">
                                            <a:solidFill>
                                              <a:srgbClr val="000000"/>
                                            </a:solidFill>
                                            <a:latin typeface="Cambria Math" panose="02040503050406030204" pitchFamily="18" charset="0"/>
                                          </a:rPr>
                                          <m:t>𝜅</m:t>
                                        </m:r>
                                      </m:e>
                                      <m:sub>
                                        <m:r>
                                          <a:rPr lang="zh-TW" altLang="en-US" sz="2800">
                                            <a:solidFill>
                                              <a:srgbClr val="000000"/>
                                            </a:solidFill>
                                            <a:latin typeface="Cambria Math" panose="02040503050406030204" pitchFamily="18" charset="0"/>
                                          </a:rPr>
                                          <m:t>0</m:t>
                                        </m:r>
                                      </m:sub>
                                    </m:sSub>
                                    <m:r>
                                      <a:rPr lang="zh-TW" altLang="en-US" sz="2800">
                                        <a:solidFill>
                                          <a:srgbClr val="000000"/>
                                        </a:solidFill>
                                        <a:latin typeface="Cambria Math" panose="02040503050406030204" pitchFamily="18" charset="0"/>
                                      </a:rPr>
                                      <m:t>+</m:t>
                                    </m:r>
                                    <m:sSub>
                                      <m:sSubPr>
                                        <m:ctrlPr>
                                          <a:rPr lang="zh-TW" altLang="en-US" sz="2800" i="1">
                                            <a:solidFill>
                                              <a:srgbClr val="000000"/>
                                            </a:solidFill>
                                            <a:latin typeface="Cambria Math" panose="02040503050406030204" pitchFamily="18" charset="0"/>
                                          </a:rPr>
                                        </m:ctrlPr>
                                      </m:sSubPr>
                                      <m:e>
                                        <m:r>
                                          <a:rPr lang="zh-TW" altLang="en-US" sz="2800" i="1">
                                            <a:solidFill>
                                              <a:srgbClr val="000000"/>
                                            </a:solidFill>
                                            <a:latin typeface="Cambria Math" panose="02040503050406030204" pitchFamily="18" charset="0"/>
                                          </a:rPr>
                                          <m:t>𝜅</m:t>
                                        </m:r>
                                      </m:e>
                                      <m:sub>
                                        <m:r>
                                          <a:rPr lang="zh-TW" altLang="en-US" sz="2800">
                                            <a:solidFill>
                                              <a:srgbClr val="000000"/>
                                            </a:solidFill>
                                            <a:latin typeface="Cambria Math" panose="02040503050406030204" pitchFamily="18" charset="0"/>
                                          </a:rPr>
                                          <m:t>1</m:t>
                                        </m:r>
                                      </m:sub>
                                    </m:sSub>
                                  </m:e>
                                </m:d>
                                <m:r>
                                  <a:rPr lang="en-US" altLang="zh-TW" sz="2800" i="1">
                                    <a:solidFill>
                                      <a:srgbClr val="000000"/>
                                    </a:solidFill>
                                    <a:latin typeface="Cambria Math" panose="02040503050406030204" pitchFamily="18" charset="0"/>
                                  </a:rPr>
                                  <m:t>/2</m:t>
                                </m:r>
                                <m:r>
                                  <a:rPr lang="en-US" altLang="zh-TW" sz="2800" i="1">
                                    <a:solidFill>
                                      <a:srgbClr val="000000"/>
                                    </a:solidFill>
                                    <a:latin typeface="Cambria Math" panose="02040503050406030204" pitchFamily="18" charset="0"/>
                                  </a:rPr>
                                  <m:t>𝜋</m:t>
                                </m:r>
                                <m:r>
                                  <a:rPr lang="zh-TW" altLang="en-US" sz="2800">
                                    <a:solidFill>
                                      <a:srgbClr val="000000"/>
                                    </a:solidFill>
                                    <a:latin typeface="Cambria Math" panose="02040503050406030204" pitchFamily="18" charset="0"/>
                                  </a:rPr>
                                  <m:t>+2</m:t>
                                </m:r>
                                <m:r>
                                  <a:rPr lang="zh-TW" altLang="en-US" sz="2800" i="1">
                                    <a:solidFill>
                                      <a:srgbClr val="000000"/>
                                    </a:solidFill>
                                    <a:latin typeface="Cambria Math" panose="02040503050406030204" pitchFamily="18" charset="0"/>
                                  </a:rPr>
                                  <m:t>𝑖</m:t>
                                </m:r>
                                <m:d>
                                  <m:dPr>
                                    <m:ctrlPr>
                                      <a:rPr lang="zh-TW" altLang="en-US" sz="2800" i="1">
                                        <a:solidFill>
                                          <a:srgbClr val="000000"/>
                                        </a:solidFill>
                                        <a:latin typeface="Cambria Math" panose="02040503050406030204" pitchFamily="18" charset="0"/>
                                      </a:rPr>
                                    </m:ctrlPr>
                                  </m:dPr>
                                  <m:e>
                                    <m:r>
                                      <a:rPr lang="en-US" altLang="zh-TW" sz="2800" i="1">
                                        <a:solidFill>
                                          <a:srgbClr val="000000"/>
                                        </a:solidFill>
                                        <a:latin typeface="Cambria Math" panose="02040503050406030204" pitchFamily="18" charset="0"/>
                                      </a:rPr>
                                      <m:t>𝑓</m:t>
                                    </m:r>
                                    <m:r>
                                      <a:rPr lang="zh-TW" altLang="en-US" sz="2800">
                                        <a:solidFill>
                                          <a:srgbClr val="000000"/>
                                        </a:solidFill>
                                        <a:latin typeface="Cambria Math" panose="02040503050406030204" pitchFamily="18" charset="0"/>
                                      </a:rPr>
                                      <m:t>−</m:t>
                                    </m:r>
                                    <m:sSub>
                                      <m:sSubPr>
                                        <m:ctrlPr>
                                          <a:rPr lang="zh-TW" altLang="en-US" sz="2800" i="1">
                                            <a:solidFill>
                                              <a:srgbClr val="000000"/>
                                            </a:solidFill>
                                            <a:latin typeface="Cambria Math" panose="02040503050406030204" pitchFamily="18" charset="0"/>
                                          </a:rPr>
                                        </m:ctrlPr>
                                      </m:sSubPr>
                                      <m:e>
                                        <m:r>
                                          <a:rPr lang="en-US" altLang="zh-TW" sz="2800" i="1">
                                            <a:solidFill>
                                              <a:srgbClr val="000000"/>
                                            </a:solidFill>
                                            <a:latin typeface="Cambria Math" panose="02040503050406030204" pitchFamily="18" charset="0"/>
                                          </a:rPr>
                                          <m:t>𝑓</m:t>
                                        </m:r>
                                      </m:e>
                                      <m:sub>
                                        <m:r>
                                          <a:rPr lang="en-US" altLang="zh-TW" sz="2800" i="1">
                                            <a:solidFill>
                                              <a:srgbClr val="000000"/>
                                            </a:solidFill>
                                            <a:latin typeface="Cambria Math" panose="02040503050406030204" pitchFamily="18" charset="0"/>
                                          </a:rPr>
                                          <m:t>0</m:t>
                                        </m:r>
                                      </m:sub>
                                    </m:sSub>
                                  </m:e>
                                </m:d>
                              </m:den>
                            </m:f>
                          </m:e>
                          <m:e>
                            <m:r>
                              <a:rPr lang="zh-TW" altLang="en-US" sz="2800">
                                <a:solidFill>
                                  <a:srgbClr val="000000"/>
                                </a:solidFill>
                                <a:latin typeface="Cambria Math" panose="02040503050406030204" pitchFamily="18" charset="0"/>
                              </a:rPr>
                              <m:t>&amp;</m:t>
                            </m:r>
                            <m:sSub>
                              <m:sSubPr>
                                <m:ctrlPr>
                                  <a:rPr lang="en-US" altLang="zh-TW" sz="2800" i="1">
                                    <a:solidFill>
                                      <a:srgbClr val="000000"/>
                                    </a:solidFill>
                                    <a:latin typeface="Cambria Math" panose="02040503050406030204" pitchFamily="18" charset="0"/>
                                  </a:rPr>
                                </m:ctrlPr>
                              </m:sSubPr>
                              <m:e>
                                <m:r>
                                  <a:rPr lang="en-US" altLang="zh-TW" sz="2800" i="1">
                                    <a:solidFill>
                                      <a:srgbClr val="000000"/>
                                    </a:solidFill>
                                    <a:latin typeface="Cambria Math" panose="02040503050406030204" pitchFamily="18" charset="0"/>
                                  </a:rPr>
                                  <m:t>𝑆</m:t>
                                </m:r>
                              </m:e>
                              <m:sub>
                                <m:r>
                                  <a:rPr lang="en-US" altLang="zh-TW" sz="2800" i="1">
                                    <a:solidFill>
                                      <a:srgbClr val="000000"/>
                                    </a:solidFill>
                                    <a:latin typeface="Cambria Math" panose="02040503050406030204" pitchFamily="18" charset="0"/>
                                  </a:rPr>
                                  <m:t>11</m:t>
                                </m:r>
                              </m:sub>
                            </m:sSub>
                            <m:d>
                              <m:dPr>
                                <m:ctrlPr>
                                  <a:rPr lang="zh-TW" altLang="en-US" sz="2800" i="1">
                                    <a:solidFill>
                                      <a:srgbClr val="000000"/>
                                    </a:solidFill>
                                    <a:latin typeface="Cambria Math" panose="02040503050406030204" pitchFamily="18" charset="0"/>
                                  </a:rPr>
                                </m:ctrlPr>
                              </m:dPr>
                              <m:e>
                                <m:r>
                                  <a:rPr lang="zh-TW" altLang="en-US" sz="2800" i="1">
                                    <a:solidFill>
                                      <a:srgbClr val="000000"/>
                                    </a:solidFill>
                                    <a:latin typeface="Cambria Math" panose="02040503050406030204" pitchFamily="18" charset="0"/>
                                  </a:rPr>
                                  <m:t>𝑓</m:t>
                                </m:r>
                              </m:e>
                            </m:d>
                            <m:r>
                              <a:rPr lang="zh-TW" altLang="en-US" sz="2800" i="0">
                                <a:solidFill>
                                  <a:srgbClr val="000000"/>
                                </a:solidFill>
                                <a:latin typeface="Cambria Math" panose="02040503050406030204" pitchFamily="18" charset="0"/>
                              </a:rPr>
                              <m:t>=</m:t>
                            </m:r>
                            <m:f>
                              <m:fPr>
                                <m:ctrlPr>
                                  <a:rPr lang="zh-TW" altLang="en-US" sz="2800" i="1">
                                    <a:solidFill>
                                      <a:srgbClr val="000000"/>
                                    </a:solidFill>
                                    <a:latin typeface="Cambria Math" panose="02040503050406030204" pitchFamily="18" charset="0"/>
                                  </a:rPr>
                                </m:ctrlPr>
                              </m:fPr>
                              <m:num>
                                <m:d>
                                  <m:dPr>
                                    <m:ctrlPr>
                                      <a:rPr lang="zh-TW" altLang="en-US" sz="2800" i="1">
                                        <a:solidFill>
                                          <a:srgbClr val="000000"/>
                                        </a:solidFill>
                                        <a:latin typeface="Cambria Math" panose="02040503050406030204" pitchFamily="18" charset="0"/>
                                      </a:rPr>
                                    </m:ctrlPr>
                                  </m:dPr>
                                  <m:e>
                                    <m:sSub>
                                      <m:sSubPr>
                                        <m:ctrlPr>
                                          <a:rPr lang="zh-TW" altLang="en-US" sz="2800" i="1">
                                            <a:solidFill>
                                              <a:srgbClr val="000000"/>
                                            </a:solidFill>
                                            <a:latin typeface="Cambria Math" panose="02040503050406030204" pitchFamily="18" charset="0"/>
                                          </a:rPr>
                                        </m:ctrlPr>
                                      </m:sSubPr>
                                      <m:e>
                                        <m:r>
                                          <a:rPr lang="zh-TW" altLang="en-US" sz="2800" i="1">
                                            <a:solidFill>
                                              <a:srgbClr val="000000"/>
                                            </a:solidFill>
                                            <a:latin typeface="Cambria Math" panose="02040503050406030204" pitchFamily="18" charset="0"/>
                                          </a:rPr>
                                          <m:t>𝜅</m:t>
                                        </m:r>
                                      </m:e>
                                      <m:sub>
                                        <m:r>
                                          <a:rPr lang="zh-TW" altLang="en-US" sz="2800" i="0">
                                            <a:solidFill>
                                              <a:srgbClr val="000000"/>
                                            </a:solidFill>
                                            <a:latin typeface="Cambria Math" panose="02040503050406030204" pitchFamily="18" charset="0"/>
                                          </a:rPr>
                                          <m:t>0</m:t>
                                        </m:r>
                                      </m:sub>
                                    </m:sSub>
                                    <m:r>
                                      <a:rPr lang="zh-TW" altLang="en-US" sz="2800" i="0">
                                        <a:solidFill>
                                          <a:srgbClr val="000000"/>
                                        </a:solidFill>
                                        <a:latin typeface="Cambria Math" panose="02040503050406030204" pitchFamily="18" charset="0"/>
                                      </a:rPr>
                                      <m:t>−</m:t>
                                    </m:r>
                                    <m:sSub>
                                      <m:sSubPr>
                                        <m:ctrlPr>
                                          <a:rPr lang="zh-TW" altLang="en-US" sz="2800" i="1">
                                            <a:solidFill>
                                              <a:srgbClr val="000000"/>
                                            </a:solidFill>
                                            <a:latin typeface="Cambria Math" panose="02040503050406030204" pitchFamily="18" charset="0"/>
                                          </a:rPr>
                                        </m:ctrlPr>
                                      </m:sSubPr>
                                      <m:e>
                                        <m:r>
                                          <a:rPr lang="zh-TW" altLang="en-US" sz="2800" i="1">
                                            <a:solidFill>
                                              <a:srgbClr val="000000"/>
                                            </a:solidFill>
                                            <a:latin typeface="Cambria Math" panose="02040503050406030204" pitchFamily="18" charset="0"/>
                                          </a:rPr>
                                          <m:t>𝜅</m:t>
                                        </m:r>
                                      </m:e>
                                      <m:sub>
                                        <m:r>
                                          <a:rPr lang="zh-TW" altLang="en-US" sz="2800" i="0">
                                            <a:solidFill>
                                              <a:srgbClr val="000000"/>
                                            </a:solidFill>
                                            <a:latin typeface="Cambria Math" panose="02040503050406030204" pitchFamily="18" charset="0"/>
                                          </a:rPr>
                                          <m:t>1</m:t>
                                        </m:r>
                                      </m:sub>
                                    </m:sSub>
                                  </m:e>
                                </m:d>
                                <m:r>
                                  <a:rPr lang="en-US" altLang="zh-TW" sz="2800" i="1">
                                    <a:solidFill>
                                      <a:srgbClr val="000000"/>
                                    </a:solidFill>
                                    <a:latin typeface="Cambria Math" panose="02040503050406030204" pitchFamily="18" charset="0"/>
                                  </a:rPr>
                                  <m:t>/2</m:t>
                                </m:r>
                                <m:r>
                                  <a:rPr lang="en-US" altLang="zh-TW" sz="2800" i="1">
                                    <a:solidFill>
                                      <a:srgbClr val="000000"/>
                                    </a:solidFill>
                                    <a:latin typeface="Cambria Math" panose="02040503050406030204" pitchFamily="18" charset="0"/>
                                  </a:rPr>
                                  <m:t>𝜋</m:t>
                                </m:r>
                                <m:r>
                                  <a:rPr lang="zh-TW" altLang="en-US" sz="2800" i="0">
                                    <a:solidFill>
                                      <a:srgbClr val="000000"/>
                                    </a:solidFill>
                                    <a:latin typeface="Cambria Math" panose="02040503050406030204" pitchFamily="18" charset="0"/>
                                  </a:rPr>
                                  <m:t>+2</m:t>
                                </m:r>
                                <m:r>
                                  <a:rPr lang="zh-TW" altLang="en-US" sz="2800" i="1">
                                    <a:solidFill>
                                      <a:srgbClr val="000000"/>
                                    </a:solidFill>
                                    <a:latin typeface="Cambria Math" panose="02040503050406030204" pitchFamily="18" charset="0"/>
                                  </a:rPr>
                                  <m:t>𝑖</m:t>
                                </m:r>
                                <m:d>
                                  <m:dPr>
                                    <m:ctrlPr>
                                      <a:rPr lang="zh-TW" altLang="en-US" sz="2800" i="1">
                                        <a:solidFill>
                                          <a:srgbClr val="000000"/>
                                        </a:solidFill>
                                        <a:latin typeface="Cambria Math" panose="02040503050406030204" pitchFamily="18" charset="0"/>
                                      </a:rPr>
                                    </m:ctrlPr>
                                  </m:dPr>
                                  <m:e>
                                    <m:r>
                                      <a:rPr lang="en-US" altLang="zh-TW" sz="2800" b="0" i="1" smtClean="0">
                                        <a:solidFill>
                                          <a:srgbClr val="000000"/>
                                        </a:solidFill>
                                        <a:latin typeface="Cambria Math" panose="02040503050406030204" pitchFamily="18" charset="0"/>
                                      </a:rPr>
                                      <m:t>𝑓</m:t>
                                    </m:r>
                                    <m:r>
                                      <a:rPr lang="zh-TW" altLang="en-US" sz="2800" i="0">
                                        <a:solidFill>
                                          <a:srgbClr val="000000"/>
                                        </a:solidFill>
                                        <a:latin typeface="Cambria Math" panose="02040503050406030204" pitchFamily="18" charset="0"/>
                                      </a:rPr>
                                      <m:t>−</m:t>
                                    </m:r>
                                    <m:sSub>
                                      <m:sSubPr>
                                        <m:ctrlPr>
                                          <a:rPr lang="zh-TW" altLang="en-US" sz="2800" i="1">
                                            <a:solidFill>
                                              <a:srgbClr val="000000"/>
                                            </a:solidFill>
                                            <a:latin typeface="Cambria Math" panose="02040503050406030204" pitchFamily="18" charset="0"/>
                                          </a:rPr>
                                        </m:ctrlPr>
                                      </m:sSubPr>
                                      <m:e>
                                        <m:r>
                                          <a:rPr lang="en-US" altLang="zh-TW" sz="2800" b="0" i="1" smtClean="0">
                                            <a:solidFill>
                                              <a:srgbClr val="000000"/>
                                            </a:solidFill>
                                            <a:latin typeface="Cambria Math" panose="02040503050406030204" pitchFamily="18" charset="0"/>
                                          </a:rPr>
                                          <m:t>𝑓</m:t>
                                        </m:r>
                                      </m:e>
                                      <m:sub>
                                        <m:r>
                                          <a:rPr lang="en-US" altLang="zh-TW" sz="2800" b="0" i="1" smtClean="0">
                                            <a:solidFill>
                                              <a:srgbClr val="000000"/>
                                            </a:solidFill>
                                            <a:latin typeface="Cambria Math" panose="02040503050406030204" pitchFamily="18" charset="0"/>
                                          </a:rPr>
                                          <m:t>0</m:t>
                                        </m:r>
                                      </m:sub>
                                    </m:sSub>
                                  </m:e>
                                </m:d>
                              </m:num>
                              <m:den>
                                <m:d>
                                  <m:dPr>
                                    <m:ctrlPr>
                                      <a:rPr lang="zh-TW" altLang="en-US" sz="2800" i="1">
                                        <a:solidFill>
                                          <a:srgbClr val="000000"/>
                                        </a:solidFill>
                                        <a:latin typeface="Cambria Math" panose="02040503050406030204" pitchFamily="18" charset="0"/>
                                      </a:rPr>
                                    </m:ctrlPr>
                                  </m:dPr>
                                  <m:e>
                                    <m:sSub>
                                      <m:sSubPr>
                                        <m:ctrlPr>
                                          <a:rPr lang="zh-TW" altLang="en-US" sz="2800" i="1">
                                            <a:solidFill>
                                              <a:srgbClr val="000000"/>
                                            </a:solidFill>
                                            <a:latin typeface="Cambria Math" panose="02040503050406030204" pitchFamily="18" charset="0"/>
                                          </a:rPr>
                                        </m:ctrlPr>
                                      </m:sSubPr>
                                      <m:e>
                                        <m:r>
                                          <a:rPr lang="zh-TW" altLang="en-US" sz="2800" i="1">
                                            <a:solidFill>
                                              <a:srgbClr val="000000"/>
                                            </a:solidFill>
                                            <a:latin typeface="Cambria Math" panose="02040503050406030204" pitchFamily="18" charset="0"/>
                                          </a:rPr>
                                          <m:t>𝜅</m:t>
                                        </m:r>
                                      </m:e>
                                      <m:sub>
                                        <m:r>
                                          <a:rPr lang="zh-TW" altLang="en-US" sz="2800" i="0">
                                            <a:solidFill>
                                              <a:srgbClr val="000000"/>
                                            </a:solidFill>
                                            <a:latin typeface="Cambria Math" panose="02040503050406030204" pitchFamily="18" charset="0"/>
                                          </a:rPr>
                                          <m:t>0</m:t>
                                        </m:r>
                                      </m:sub>
                                    </m:sSub>
                                    <m:r>
                                      <a:rPr lang="zh-TW" altLang="en-US" sz="2800" i="0">
                                        <a:solidFill>
                                          <a:srgbClr val="000000"/>
                                        </a:solidFill>
                                        <a:latin typeface="Cambria Math" panose="02040503050406030204" pitchFamily="18" charset="0"/>
                                      </a:rPr>
                                      <m:t>+</m:t>
                                    </m:r>
                                    <m:sSub>
                                      <m:sSubPr>
                                        <m:ctrlPr>
                                          <a:rPr lang="zh-TW" altLang="en-US" sz="2800" i="1">
                                            <a:solidFill>
                                              <a:srgbClr val="000000"/>
                                            </a:solidFill>
                                            <a:latin typeface="Cambria Math" panose="02040503050406030204" pitchFamily="18" charset="0"/>
                                          </a:rPr>
                                        </m:ctrlPr>
                                      </m:sSubPr>
                                      <m:e>
                                        <m:r>
                                          <a:rPr lang="zh-TW" altLang="en-US" sz="2800" i="1">
                                            <a:solidFill>
                                              <a:srgbClr val="000000"/>
                                            </a:solidFill>
                                            <a:latin typeface="Cambria Math" panose="02040503050406030204" pitchFamily="18" charset="0"/>
                                          </a:rPr>
                                          <m:t>𝜅</m:t>
                                        </m:r>
                                      </m:e>
                                      <m:sub>
                                        <m:r>
                                          <a:rPr lang="zh-TW" altLang="en-US" sz="2800" i="0">
                                            <a:solidFill>
                                              <a:srgbClr val="000000"/>
                                            </a:solidFill>
                                            <a:latin typeface="Cambria Math" panose="02040503050406030204" pitchFamily="18" charset="0"/>
                                          </a:rPr>
                                          <m:t>1</m:t>
                                        </m:r>
                                      </m:sub>
                                    </m:sSub>
                                  </m:e>
                                </m:d>
                                <m:r>
                                  <a:rPr lang="en-US" altLang="zh-TW" sz="2800" i="1">
                                    <a:solidFill>
                                      <a:srgbClr val="000000"/>
                                    </a:solidFill>
                                    <a:latin typeface="Cambria Math" panose="02040503050406030204" pitchFamily="18" charset="0"/>
                                  </a:rPr>
                                  <m:t>/2</m:t>
                                </m:r>
                                <m:r>
                                  <a:rPr lang="en-US" altLang="zh-TW" sz="2800" i="1">
                                    <a:solidFill>
                                      <a:srgbClr val="000000"/>
                                    </a:solidFill>
                                    <a:latin typeface="Cambria Math" panose="02040503050406030204" pitchFamily="18" charset="0"/>
                                  </a:rPr>
                                  <m:t>𝜋</m:t>
                                </m:r>
                                <m:r>
                                  <a:rPr lang="zh-TW" altLang="en-US" sz="2800" i="0">
                                    <a:solidFill>
                                      <a:srgbClr val="000000"/>
                                    </a:solidFill>
                                    <a:latin typeface="Cambria Math" panose="02040503050406030204" pitchFamily="18" charset="0"/>
                                  </a:rPr>
                                  <m:t>+2</m:t>
                                </m:r>
                                <m:r>
                                  <a:rPr lang="zh-TW" altLang="en-US" sz="2800" i="1">
                                    <a:solidFill>
                                      <a:srgbClr val="000000"/>
                                    </a:solidFill>
                                    <a:latin typeface="Cambria Math" panose="02040503050406030204" pitchFamily="18" charset="0"/>
                                  </a:rPr>
                                  <m:t>𝑖</m:t>
                                </m:r>
                                <m:d>
                                  <m:dPr>
                                    <m:ctrlPr>
                                      <a:rPr lang="zh-TW" altLang="en-US" sz="2800" i="1">
                                        <a:solidFill>
                                          <a:srgbClr val="000000"/>
                                        </a:solidFill>
                                        <a:latin typeface="Cambria Math" panose="02040503050406030204" pitchFamily="18" charset="0"/>
                                      </a:rPr>
                                    </m:ctrlPr>
                                  </m:dPr>
                                  <m:e>
                                    <m:r>
                                      <a:rPr lang="en-US" altLang="zh-TW" sz="2800" b="0" i="1" smtClean="0">
                                        <a:solidFill>
                                          <a:srgbClr val="000000"/>
                                        </a:solidFill>
                                        <a:latin typeface="Cambria Math" panose="02040503050406030204" pitchFamily="18" charset="0"/>
                                      </a:rPr>
                                      <m:t>𝑓</m:t>
                                    </m:r>
                                    <m:r>
                                      <a:rPr lang="zh-TW" altLang="en-US" sz="2800" i="0">
                                        <a:solidFill>
                                          <a:srgbClr val="000000"/>
                                        </a:solidFill>
                                        <a:latin typeface="Cambria Math" panose="02040503050406030204" pitchFamily="18" charset="0"/>
                                      </a:rPr>
                                      <m:t>−</m:t>
                                    </m:r>
                                    <m:sSub>
                                      <m:sSubPr>
                                        <m:ctrlPr>
                                          <a:rPr lang="zh-TW" altLang="en-US" sz="2800" i="1">
                                            <a:solidFill>
                                              <a:srgbClr val="000000"/>
                                            </a:solidFill>
                                            <a:latin typeface="Cambria Math" panose="02040503050406030204" pitchFamily="18" charset="0"/>
                                          </a:rPr>
                                        </m:ctrlPr>
                                      </m:sSubPr>
                                      <m:e>
                                        <m:r>
                                          <a:rPr lang="en-US" altLang="zh-TW" sz="2800" b="0" i="1" smtClean="0">
                                            <a:solidFill>
                                              <a:srgbClr val="000000"/>
                                            </a:solidFill>
                                            <a:latin typeface="Cambria Math" panose="02040503050406030204" pitchFamily="18" charset="0"/>
                                          </a:rPr>
                                          <m:t>𝑓</m:t>
                                        </m:r>
                                      </m:e>
                                      <m:sub>
                                        <m:r>
                                          <a:rPr lang="en-US" altLang="zh-TW" sz="2800" b="0" i="1" smtClean="0">
                                            <a:solidFill>
                                              <a:srgbClr val="000000"/>
                                            </a:solidFill>
                                            <a:latin typeface="Cambria Math" panose="02040503050406030204" pitchFamily="18" charset="0"/>
                                          </a:rPr>
                                          <m:t>0</m:t>
                                        </m:r>
                                      </m:sub>
                                    </m:sSub>
                                  </m:e>
                                </m:d>
                              </m:den>
                            </m:f>
                          </m:e>
                          <m:e>
                            <m:r>
                              <a:rPr lang="zh-TW" altLang="en-US" sz="2800" i="0">
                                <a:solidFill>
                                  <a:srgbClr val="000000"/>
                                </a:solidFill>
                                <a:latin typeface="Cambria Math" panose="02040503050406030204" pitchFamily="18" charset="0"/>
                              </a:rPr>
                              <m:t>&amp;</m:t>
                            </m:r>
                          </m:e>
                        </m:eqArr>
                      </m:e>
                    </m:d>
                    <m:r>
                      <a:rPr lang="en-US" altLang="zh-TW" sz="2800" b="0" i="1" smtClean="0">
                        <a:solidFill>
                          <a:srgbClr val="000000"/>
                        </a:solidFill>
                        <a:latin typeface="Cambria Math" panose="02040503050406030204" pitchFamily="18" charset="0"/>
                      </a:rPr>
                      <m:t>,</m:t>
                    </m:r>
                  </m:oMath>
                </a14:m>
                <a:r>
                  <a:rPr lang="en-US" altLang="zh-TW" sz="2800" dirty="0">
                    <a:latin typeface="Cambria Math" panose="02040503050406030204" pitchFamily="18" charset="0"/>
                  </a:rPr>
                  <a:t> </a:t>
                </a:r>
              </a:p>
              <a:p>
                <a14:m>
                  <m:oMath xmlns:m="http://schemas.openxmlformats.org/officeDocument/2006/math">
                    <m:sSup>
                      <m:sSupPr>
                        <m:ctrlPr>
                          <a:rPr lang="zh-TW" altLang="en-US" sz="2800" i="1">
                            <a:solidFill>
                              <a:srgbClr val="000000"/>
                            </a:solidFill>
                            <a:latin typeface="Cambria Math" panose="02040503050406030204" pitchFamily="18" charset="0"/>
                          </a:rPr>
                        </m:ctrlPr>
                      </m:sSupPr>
                      <m:e>
                        <m:d>
                          <m:dPr>
                            <m:begChr m:val="|"/>
                            <m:endChr m:val="|"/>
                            <m:ctrlPr>
                              <a:rPr lang="zh-TW" altLang="en-US" sz="2800" i="1">
                                <a:solidFill>
                                  <a:srgbClr val="000000"/>
                                </a:solidFill>
                                <a:latin typeface="Cambria Math" panose="02040503050406030204" pitchFamily="18" charset="0"/>
                              </a:rPr>
                            </m:ctrlPr>
                          </m:dPr>
                          <m:e>
                            <m:sSub>
                              <m:sSubPr>
                                <m:ctrlPr>
                                  <a:rPr lang="en-US" altLang="zh-TW" sz="2800" i="1">
                                    <a:solidFill>
                                      <a:srgbClr val="000000"/>
                                    </a:solidFill>
                                    <a:latin typeface="Cambria Math" panose="02040503050406030204" pitchFamily="18" charset="0"/>
                                  </a:rPr>
                                </m:ctrlPr>
                              </m:sSubPr>
                              <m:e>
                                <m:r>
                                  <a:rPr lang="en-US" altLang="zh-TW" sz="2800" i="1">
                                    <a:solidFill>
                                      <a:srgbClr val="000000"/>
                                    </a:solidFill>
                                    <a:latin typeface="Cambria Math" panose="02040503050406030204" pitchFamily="18" charset="0"/>
                                  </a:rPr>
                                  <m:t>𝑆</m:t>
                                </m:r>
                              </m:e>
                              <m:sub>
                                <m:r>
                                  <a:rPr lang="en-US" altLang="zh-TW" sz="2800" i="1">
                                    <a:solidFill>
                                      <a:srgbClr val="000000"/>
                                    </a:solidFill>
                                    <a:latin typeface="Cambria Math" panose="02040503050406030204" pitchFamily="18" charset="0"/>
                                  </a:rPr>
                                  <m:t>10</m:t>
                                </m:r>
                              </m:sub>
                            </m:sSub>
                          </m:e>
                        </m:d>
                      </m:e>
                      <m:sup>
                        <m:r>
                          <a:rPr lang="zh-TW" altLang="en-US" sz="2800">
                            <a:solidFill>
                              <a:srgbClr val="000000"/>
                            </a:solidFill>
                            <a:latin typeface="Cambria Math" panose="02040503050406030204" pitchFamily="18" charset="0"/>
                          </a:rPr>
                          <m:t>2</m:t>
                        </m:r>
                      </m:sup>
                    </m:sSup>
                    <m:r>
                      <a:rPr lang="en-US" altLang="zh-TW" sz="2800" b="0" i="1" smtClean="0">
                        <a:solidFill>
                          <a:srgbClr val="000000"/>
                        </a:solidFill>
                        <a:latin typeface="Cambria Math" panose="02040503050406030204" pitchFamily="18" charset="0"/>
                      </a:rPr>
                      <m:t>+</m:t>
                    </m:r>
                    <m:sSup>
                      <m:sSupPr>
                        <m:ctrlPr>
                          <a:rPr lang="zh-TW" altLang="en-US" sz="2800" i="1">
                            <a:solidFill>
                              <a:srgbClr val="000000"/>
                            </a:solidFill>
                            <a:latin typeface="Cambria Math" panose="02040503050406030204" pitchFamily="18" charset="0"/>
                          </a:rPr>
                        </m:ctrlPr>
                      </m:sSupPr>
                      <m:e>
                        <m:d>
                          <m:dPr>
                            <m:begChr m:val="|"/>
                            <m:endChr m:val="|"/>
                            <m:ctrlPr>
                              <a:rPr lang="zh-TW" altLang="en-US" sz="2800" i="1">
                                <a:solidFill>
                                  <a:srgbClr val="000000"/>
                                </a:solidFill>
                                <a:latin typeface="Cambria Math" panose="02040503050406030204" pitchFamily="18" charset="0"/>
                              </a:rPr>
                            </m:ctrlPr>
                          </m:dPr>
                          <m:e>
                            <m:sSub>
                              <m:sSubPr>
                                <m:ctrlPr>
                                  <a:rPr lang="en-US" altLang="zh-TW" sz="2800" i="1">
                                    <a:solidFill>
                                      <a:srgbClr val="000000"/>
                                    </a:solidFill>
                                    <a:latin typeface="Cambria Math" panose="02040503050406030204" pitchFamily="18" charset="0"/>
                                  </a:rPr>
                                </m:ctrlPr>
                              </m:sSubPr>
                              <m:e>
                                <m:r>
                                  <a:rPr lang="en-US" altLang="zh-TW" sz="2800" i="1">
                                    <a:solidFill>
                                      <a:srgbClr val="000000"/>
                                    </a:solidFill>
                                    <a:latin typeface="Cambria Math" panose="02040503050406030204" pitchFamily="18" charset="0"/>
                                  </a:rPr>
                                  <m:t>𝑆</m:t>
                                </m:r>
                              </m:e>
                              <m:sub>
                                <m:r>
                                  <a:rPr lang="en-US" altLang="zh-TW" sz="2800" i="1">
                                    <a:solidFill>
                                      <a:srgbClr val="000000"/>
                                    </a:solidFill>
                                    <a:latin typeface="Cambria Math" panose="02040503050406030204" pitchFamily="18" charset="0"/>
                                  </a:rPr>
                                  <m:t>1</m:t>
                                </m:r>
                                <m:r>
                                  <a:rPr lang="en-US" altLang="zh-TW" sz="2800" b="0" i="1" smtClean="0">
                                    <a:solidFill>
                                      <a:srgbClr val="000000"/>
                                    </a:solidFill>
                                    <a:latin typeface="Cambria Math" panose="02040503050406030204" pitchFamily="18" charset="0"/>
                                  </a:rPr>
                                  <m:t>1</m:t>
                                </m:r>
                              </m:sub>
                            </m:sSub>
                          </m:e>
                        </m:d>
                      </m:e>
                      <m:sup>
                        <m:r>
                          <a:rPr lang="zh-TW" altLang="en-US" sz="2800">
                            <a:solidFill>
                              <a:srgbClr val="000000"/>
                            </a:solidFill>
                            <a:latin typeface="Cambria Math" panose="02040503050406030204" pitchFamily="18" charset="0"/>
                          </a:rPr>
                          <m:t>2</m:t>
                        </m:r>
                      </m:sup>
                    </m:sSup>
                    <m:r>
                      <a:rPr lang="en-US" altLang="zh-TW" sz="2800" b="0" i="1" smtClean="0">
                        <a:solidFill>
                          <a:srgbClr val="000000"/>
                        </a:solidFill>
                        <a:latin typeface="Cambria Math" panose="02040503050406030204" pitchFamily="18" charset="0"/>
                      </a:rPr>
                      <m:t>=1</m:t>
                    </m:r>
                  </m:oMath>
                </a14:m>
                <a:r>
                  <a:rPr lang="en-US" altLang="zh-TW" sz="2800" dirty="0">
                    <a:solidFill>
                      <a:srgbClr val="000000"/>
                    </a:solidFill>
                    <a:latin typeface="Cambria Math" panose="02040503050406030204" pitchFamily="18" charset="0"/>
                  </a:rPr>
                  <a:t> at any frequency</a:t>
                </a:r>
                <a:endParaRPr lang="en-US" altLang="zh-TW" sz="2800" dirty="0">
                  <a:latin typeface="Cambria Math" panose="02040503050406030204" pitchFamily="18" charset="0"/>
                </a:endParaRPr>
              </a:p>
            </p:txBody>
          </p:sp>
        </mc:Choice>
        <mc:Fallback xmlns="">
          <p:sp>
            <p:nvSpPr>
              <p:cNvPr id="45" name="文字方塊 44">
                <a:extLst>
                  <a:ext uri="{FF2B5EF4-FFF2-40B4-BE49-F238E27FC236}">
                    <a16:creationId xmlns:a16="http://schemas.microsoft.com/office/drawing/2014/main" id="{643CFF14-2888-4460-B21C-3ED53C4E7EDE}"/>
                  </a:ext>
                </a:extLst>
              </p:cNvPr>
              <p:cNvSpPr txBox="1">
                <a:spLocks noRot="1" noChangeAspect="1" noMove="1" noResize="1" noEditPoints="1" noAdjustHandles="1" noChangeArrowheads="1" noChangeShapeType="1" noTextEdit="1"/>
              </p:cNvSpPr>
              <p:nvPr/>
            </p:nvSpPr>
            <p:spPr>
              <a:xfrm>
                <a:off x="11621332" y="3352797"/>
                <a:ext cx="6199369" cy="2465675"/>
              </a:xfrm>
              <a:prstGeom prst="rect">
                <a:avLst/>
              </a:prstGeom>
              <a:blipFill>
                <a:blip r:embed="rId5"/>
                <a:stretch>
                  <a:fillRect b="-5941"/>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2" name="文字方塊 1">
                <a:extLst>
                  <a:ext uri="{FF2B5EF4-FFF2-40B4-BE49-F238E27FC236}">
                    <a16:creationId xmlns:a16="http://schemas.microsoft.com/office/drawing/2014/main" id="{4AEEA59D-844E-3EC7-7BF9-BF926892A362}"/>
                  </a:ext>
                </a:extLst>
              </p:cNvPr>
              <p:cNvSpPr txBox="1"/>
              <p:nvPr/>
            </p:nvSpPr>
            <p:spPr>
              <a:xfrm>
                <a:off x="4156871" y="5944993"/>
                <a:ext cx="2426562" cy="492443"/>
              </a:xfrm>
              <a:prstGeom prst="rect">
                <a:avLst/>
              </a:prstGeom>
              <a:noFill/>
            </p:spPr>
            <p:txBody>
              <a:bodyPr wrap="none" lIns="0" tIns="0" rIns="0" bIns="0" rtlCol="0">
                <a:spAutoFit/>
              </a:bodyPr>
              <a:lstStyle/>
              <a:p>
                <a:r>
                  <a:rPr lang="en-US" altLang="zh-TW" dirty="0">
                    <a:solidFill>
                      <a:srgbClr val="000000"/>
                    </a:solidFill>
                    <a:latin typeface="Times New Roman" panose="02020603050405020304" pitchFamily="18" charset="0"/>
                    <a:cs typeface="Times New Roman" panose="02020603050405020304" pitchFamily="18" charset="0"/>
                  </a:rPr>
                  <a:t>Lossy cable </a:t>
                </a:r>
                <a14:m>
                  <m:oMath xmlns:m="http://schemas.openxmlformats.org/officeDocument/2006/math">
                    <m:r>
                      <a:rPr lang="en-US" altLang="zh-TW" b="0" i="1" smtClean="0">
                        <a:solidFill>
                          <a:srgbClr val="FF0000"/>
                        </a:solidFill>
                        <a:latin typeface="Cambria Math" panose="02040503050406030204" pitchFamily="18" charset="0"/>
                        <a:cs typeface="Times New Roman" panose="02020603050405020304" pitchFamily="18" charset="0"/>
                      </a:rPr>
                      <m:t>𝛼</m:t>
                    </m:r>
                  </m:oMath>
                </a14:m>
                <a:r>
                  <a:rPr lang="en-US" altLang="zh-TW" dirty="0">
                    <a:solidFill>
                      <a:srgbClr val="000000"/>
                    </a:solidFill>
                    <a:latin typeface="Times New Roman" panose="02020603050405020304" pitchFamily="18" charset="0"/>
                    <a:cs typeface="Times New Roman" panose="02020603050405020304" pitchFamily="18" charset="0"/>
                  </a:rPr>
                  <a:t>:</a:t>
                </a:r>
                <a:endParaRPr lang="zh-TW" altLang="en-US" dirty="0">
                  <a:solidFill>
                    <a:srgbClr val="000000"/>
                  </a:solidFill>
                  <a:latin typeface="Times New Roman" panose="02020603050405020304" pitchFamily="18" charset="0"/>
                  <a:cs typeface="Times New Roman" panose="02020603050405020304" pitchFamily="18" charset="0"/>
                </a:endParaRPr>
              </a:p>
            </p:txBody>
          </p:sp>
        </mc:Choice>
        <mc:Fallback xmlns="">
          <p:sp>
            <p:nvSpPr>
              <p:cNvPr id="2" name="文字方塊 1">
                <a:extLst>
                  <a:ext uri="{FF2B5EF4-FFF2-40B4-BE49-F238E27FC236}">
                    <a16:creationId xmlns:a16="http://schemas.microsoft.com/office/drawing/2014/main" id="{4AEEA59D-844E-3EC7-7BF9-BF926892A362}"/>
                  </a:ext>
                </a:extLst>
              </p:cNvPr>
              <p:cNvSpPr txBox="1">
                <a:spLocks noRot="1" noChangeAspect="1" noMove="1" noResize="1" noEditPoints="1" noAdjustHandles="1" noChangeArrowheads="1" noChangeShapeType="1" noTextEdit="1"/>
              </p:cNvSpPr>
              <p:nvPr/>
            </p:nvSpPr>
            <p:spPr>
              <a:xfrm>
                <a:off x="4156871" y="5944993"/>
                <a:ext cx="2426562" cy="492443"/>
              </a:xfrm>
              <a:prstGeom prst="rect">
                <a:avLst/>
              </a:prstGeom>
              <a:blipFill>
                <a:blip r:embed="rId6"/>
                <a:stretch>
                  <a:fillRect l="-10302" t="-25926" r="-9045" b="-48148"/>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5" name="文字方塊 4">
                <a:extLst>
                  <a:ext uri="{FF2B5EF4-FFF2-40B4-BE49-F238E27FC236}">
                    <a16:creationId xmlns:a16="http://schemas.microsoft.com/office/drawing/2014/main" id="{A2375BFE-9709-5A77-6552-6FA160BCCACD}"/>
                  </a:ext>
                </a:extLst>
              </p:cNvPr>
              <p:cNvSpPr txBox="1"/>
              <p:nvPr/>
            </p:nvSpPr>
            <p:spPr>
              <a:xfrm>
                <a:off x="4156871" y="6422433"/>
                <a:ext cx="12182377" cy="594330"/>
              </a:xfrm>
              <a:prstGeom prst="rect">
                <a:avLst/>
              </a:prstGeom>
              <a:noFill/>
            </p:spPr>
            <p:txBody>
              <a:bodyPr wrap="square">
                <a:spAutoFit/>
              </a:bodyPr>
              <a:lstStyle/>
              <a:p>
                <a14:m>
                  <m:oMath xmlns:m="http://schemas.openxmlformats.org/officeDocument/2006/math">
                    <m:sSub>
                      <m:sSubPr>
                        <m:ctrlPr>
                          <a:rPr lang="en-US" altLang="zh-TW" b="0" i="1" smtClean="0">
                            <a:solidFill>
                              <a:srgbClr val="000000"/>
                            </a:solidFill>
                            <a:latin typeface="Cambria Math" panose="02040503050406030204" pitchFamily="18" charset="0"/>
                          </a:rPr>
                        </m:ctrlPr>
                      </m:sSubPr>
                      <m:e>
                        <m:r>
                          <a:rPr lang="en-US" altLang="zh-TW" b="0" i="1" smtClean="0">
                            <a:solidFill>
                              <a:srgbClr val="000000"/>
                            </a:solidFill>
                            <a:latin typeface="Cambria Math" panose="02040503050406030204" pitchFamily="18" charset="0"/>
                          </a:rPr>
                          <m:t>𝑃</m:t>
                        </m:r>
                      </m:e>
                      <m:sub>
                        <m:r>
                          <a:rPr lang="en-US" altLang="zh-TW" b="0" i="1" smtClean="0">
                            <a:solidFill>
                              <a:srgbClr val="000000"/>
                            </a:solidFill>
                            <a:latin typeface="Cambria Math" panose="02040503050406030204" pitchFamily="18" charset="0"/>
                          </a:rPr>
                          <m:t>𝑜</m:t>
                        </m:r>
                      </m:sub>
                    </m:sSub>
                    <m:r>
                      <a:rPr lang="en-US" altLang="zh-TW" b="0" i="1" smtClean="0">
                        <a:solidFill>
                          <a:srgbClr val="000000"/>
                        </a:solidFill>
                        <a:latin typeface="Cambria Math" panose="02040503050406030204" pitchFamily="18" charset="0"/>
                      </a:rPr>
                      <m:t>=</m:t>
                    </m:r>
                    <m:r>
                      <a:rPr lang="en-US" altLang="zh-TW" b="0" i="1" smtClean="0">
                        <a:solidFill>
                          <a:srgbClr val="000000"/>
                        </a:solidFill>
                        <a:latin typeface="Cambria Math" panose="02040503050406030204" pitchFamily="18" charset="0"/>
                      </a:rPr>
                      <m:t>𝐺</m:t>
                    </m:r>
                    <m:sSub>
                      <m:sSubPr>
                        <m:ctrlPr>
                          <a:rPr lang="en-US" altLang="zh-TW" b="0" i="1" smtClean="0">
                            <a:solidFill>
                              <a:srgbClr val="000000"/>
                            </a:solidFill>
                            <a:latin typeface="Cambria Math" panose="02040503050406030204" pitchFamily="18" charset="0"/>
                          </a:rPr>
                        </m:ctrlPr>
                      </m:sSubPr>
                      <m:e>
                        <m:r>
                          <a:rPr lang="en-US" altLang="zh-TW" b="0" i="1" smtClean="0">
                            <a:solidFill>
                              <a:srgbClr val="000000"/>
                            </a:solidFill>
                            <a:latin typeface="Cambria Math" panose="02040503050406030204" pitchFamily="18" charset="0"/>
                          </a:rPr>
                          <m:t>𝑘</m:t>
                        </m:r>
                      </m:e>
                      <m:sub>
                        <m:r>
                          <a:rPr lang="en-US" altLang="zh-TW" b="0" i="1" smtClean="0">
                            <a:solidFill>
                              <a:srgbClr val="000000"/>
                            </a:solidFill>
                            <a:latin typeface="Cambria Math" panose="02040503050406030204" pitchFamily="18" charset="0"/>
                          </a:rPr>
                          <m:t>𝐵</m:t>
                        </m:r>
                      </m:sub>
                    </m:sSub>
                    <m:r>
                      <m:rPr>
                        <m:sty m:val="p"/>
                      </m:rPr>
                      <a:rPr lang="en-US" altLang="zh-TW" b="0" i="0" smtClean="0">
                        <a:solidFill>
                          <a:srgbClr val="000000"/>
                        </a:solidFill>
                        <a:latin typeface="Cambria Math" panose="02040503050406030204" pitchFamily="18" charset="0"/>
                      </a:rPr>
                      <m:t>Δ</m:t>
                    </m:r>
                    <m:r>
                      <a:rPr lang="en-US" altLang="zh-TW" b="0" i="1" smtClean="0">
                        <a:solidFill>
                          <a:srgbClr val="000000"/>
                        </a:solidFill>
                        <a:latin typeface="Cambria Math" panose="02040503050406030204" pitchFamily="18" charset="0"/>
                      </a:rPr>
                      <m:t>𝑓</m:t>
                    </m:r>
                    <m:r>
                      <a:rPr lang="en-US" altLang="zh-TW" b="0" i="1" smtClean="0">
                        <a:solidFill>
                          <a:srgbClr val="000000"/>
                        </a:solidFill>
                        <a:latin typeface="Cambria Math" panose="02040503050406030204" pitchFamily="18" charset="0"/>
                      </a:rPr>
                      <m:t>[</m:t>
                    </m:r>
                    <m:sSup>
                      <m:sSupPr>
                        <m:ctrlPr>
                          <a:rPr lang="zh-TW" altLang="en-US" i="1">
                            <a:solidFill>
                              <a:srgbClr val="000000"/>
                            </a:solidFill>
                            <a:latin typeface="Cambria Math" panose="02040503050406030204" pitchFamily="18" charset="0"/>
                          </a:rPr>
                        </m:ctrlPr>
                      </m:sSupPr>
                      <m:e>
                        <m:d>
                          <m:dPr>
                            <m:begChr m:val="|"/>
                            <m:endChr m:val="|"/>
                            <m:ctrlPr>
                              <a:rPr lang="zh-TW" altLang="en-US" i="1">
                                <a:solidFill>
                                  <a:srgbClr val="000000"/>
                                </a:solidFill>
                                <a:latin typeface="Cambria Math" panose="02040503050406030204" pitchFamily="18" charset="0"/>
                              </a:rPr>
                            </m:ctrlPr>
                          </m:dPr>
                          <m:e>
                            <m:sSub>
                              <m:sSubPr>
                                <m:ctrlPr>
                                  <a:rPr lang="en-US" altLang="zh-TW" i="1">
                                    <a:solidFill>
                                      <a:srgbClr val="000000"/>
                                    </a:solidFill>
                                    <a:latin typeface="Cambria Math" panose="02040503050406030204" pitchFamily="18" charset="0"/>
                                  </a:rPr>
                                </m:ctrlPr>
                              </m:sSubPr>
                              <m:e>
                                <m:r>
                                  <a:rPr lang="en-US" altLang="zh-TW" i="1">
                                    <a:solidFill>
                                      <a:srgbClr val="000000"/>
                                    </a:solidFill>
                                    <a:latin typeface="Cambria Math" panose="02040503050406030204" pitchFamily="18" charset="0"/>
                                  </a:rPr>
                                  <m:t>𝑆</m:t>
                                </m:r>
                              </m:e>
                              <m:sub>
                                <m:r>
                                  <a:rPr lang="en-US" altLang="zh-TW" i="1">
                                    <a:solidFill>
                                      <a:srgbClr val="000000"/>
                                    </a:solidFill>
                                    <a:latin typeface="Cambria Math" panose="02040503050406030204" pitchFamily="18" charset="0"/>
                                  </a:rPr>
                                  <m:t>11</m:t>
                                </m:r>
                              </m:sub>
                            </m:sSub>
                          </m:e>
                        </m:d>
                      </m:e>
                      <m:sup>
                        <m:r>
                          <a:rPr lang="zh-TW" altLang="en-US">
                            <a:solidFill>
                              <a:srgbClr val="000000"/>
                            </a:solidFill>
                            <a:latin typeface="Cambria Math" panose="02040503050406030204" pitchFamily="18" charset="0"/>
                          </a:rPr>
                          <m:t>2</m:t>
                        </m:r>
                      </m:sup>
                    </m:sSup>
                    <m:r>
                      <a:rPr lang="en-US" altLang="zh-TW" b="0" i="1" smtClean="0">
                        <a:solidFill>
                          <a:srgbClr val="000000"/>
                        </a:solidFill>
                        <a:latin typeface="Cambria Math" panose="02040503050406030204" pitchFamily="18" charset="0"/>
                      </a:rPr>
                      <m:t>(</m:t>
                    </m:r>
                    <m:r>
                      <a:rPr lang="en-US" altLang="zh-TW" b="0" i="1" smtClean="0">
                        <a:solidFill>
                          <a:srgbClr val="FF0000"/>
                        </a:solidFill>
                        <a:latin typeface="Cambria Math" panose="02040503050406030204" pitchFamily="18" charset="0"/>
                      </a:rPr>
                      <m:t>𝛼</m:t>
                    </m:r>
                    <m:sSub>
                      <m:sSubPr>
                        <m:ctrlPr>
                          <a:rPr lang="zh-TW" altLang="en-US" i="1">
                            <a:solidFill>
                              <a:srgbClr val="000000"/>
                            </a:solidFill>
                            <a:latin typeface="Cambria Math" panose="02040503050406030204" pitchFamily="18" charset="0"/>
                          </a:rPr>
                        </m:ctrlPr>
                      </m:sSubPr>
                      <m:e>
                        <m:acc>
                          <m:accPr>
                            <m:chr m:val="̃"/>
                            <m:ctrlPr>
                              <a:rPr lang="zh-TW" altLang="en-US" i="1">
                                <a:solidFill>
                                  <a:srgbClr val="000000"/>
                                </a:solidFill>
                                <a:latin typeface="Cambria Math" panose="02040503050406030204" pitchFamily="18" charset="0"/>
                              </a:rPr>
                            </m:ctrlPr>
                          </m:accPr>
                          <m:e>
                            <m:r>
                              <a:rPr lang="zh-TW" altLang="en-US" i="1">
                                <a:solidFill>
                                  <a:srgbClr val="000000"/>
                                </a:solidFill>
                                <a:latin typeface="Cambria Math" panose="02040503050406030204" pitchFamily="18" charset="0"/>
                              </a:rPr>
                              <m:t>𝑇</m:t>
                            </m:r>
                          </m:e>
                        </m:acc>
                      </m:e>
                      <m:sub>
                        <m:r>
                          <a:rPr lang="zh-TW" altLang="en-US" i="1">
                            <a:solidFill>
                              <a:srgbClr val="000000"/>
                            </a:solidFill>
                            <a:latin typeface="Cambria Math" panose="02040503050406030204" pitchFamily="18" charset="0"/>
                          </a:rPr>
                          <m:t>𝑎𝑡𝑡</m:t>
                        </m:r>
                      </m:sub>
                    </m:sSub>
                    <m:r>
                      <a:rPr lang="en-US" altLang="zh-TW" b="0" i="1" smtClean="0">
                        <a:solidFill>
                          <a:srgbClr val="000000"/>
                        </a:solidFill>
                        <a:latin typeface="Cambria Math" panose="02040503050406030204" pitchFamily="18" charset="0"/>
                      </a:rPr>
                      <m:t>+</m:t>
                    </m:r>
                    <m:r>
                      <a:rPr lang="en-US" altLang="zh-TW" b="0" i="1" smtClean="0">
                        <a:solidFill>
                          <a:srgbClr val="FF0000"/>
                        </a:solidFill>
                        <a:latin typeface="Cambria Math" panose="02040503050406030204" pitchFamily="18" charset="0"/>
                      </a:rPr>
                      <m:t>𝛽</m:t>
                    </m:r>
                    <m:r>
                      <a:rPr lang="en-US" altLang="zh-TW" b="0" i="1" smtClean="0">
                        <a:solidFill>
                          <a:srgbClr val="000000"/>
                        </a:solidFill>
                        <a:latin typeface="Cambria Math" panose="02040503050406030204" pitchFamily="18" charset="0"/>
                      </a:rPr>
                      <m:t>)</m:t>
                    </m:r>
                    <m:r>
                      <a:rPr lang="zh-TW" altLang="en-US">
                        <a:solidFill>
                          <a:srgbClr val="000000"/>
                        </a:solidFill>
                        <a:latin typeface="Cambria Math" panose="02040503050406030204" pitchFamily="18" charset="0"/>
                      </a:rPr>
                      <m:t>+</m:t>
                    </m:r>
                    <m:sSup>
                      <m:sSupPr>
                        <m:ctrlPr>
                          <a:rPr lang="zh-TW" altLang="en-US" i="1">
                            <a:solidFill>
                              <a:srgbClr val="000000"/>
                            </a:solidFill>
                            <a:latin typeface="Cambria Math" panose="02040503050406030204" pitchFamily="18" charset="0"/>
                          </a:rPr>
                        </m:ctrlPr>
                      </m:sSupPr>
                      <m:e>
                        <m:d>
                          <m:dPr>
                            <m:begChr m:val="|"/>
                            <m:endChr m:val="|"/>
                            <m:ctrlPr>
                              <a:rPr lang="zh-TW" altLang="en-US" i="1">
                                <a:solidFill>
                                  <a:srgbClr val="000000"/>
                                </a:solidFill>
                                <a:latin typeface="Cambria Math" panose="02040503050406030204" pitchFamily="18" charset="0"/>
                              </a:rPr>
                            </m:ctrlPr>
                          </m:dPr>
                          <m:e>
                            <m:sSub>
                              <m:sSubPr>
                                <m:ctrlPr>
                                  <a:rPr lang="en-US" altLang="zh-TW" i="1">
                                    <a:solidFill>
                                      <a:srgbClr val="000000"/>
                                    </a:solidFill>
                                    <a:latin typeface="Cambria Math" panose="02040503050406030204" pitchFamily="18" charset="0"/>
                                  </a:rPr>
                                </m:ctrlPr>
                              </m:sSubPr>
                              <m:e>
                                <m:r>
                                  <a:rPr lang="en-US" altLang="zh-TW" i="1">
                                    <a:solidFill>
                                      <a:srgbClr val="000000"/>
                                    </a:solidFill>
                                    <a:latin typeface="Cambria Math" panose="02040503050406030204" pitchFamily="18" charset="0"/>
                                  </a:rPr>
                                  <m:t>𝑆</m:t>
                                </m:r>
                              </m:e>
                              <m:sub>
                                <m:r>
                                  <a:rPr lang="en-US" altLang="zh-TW" i="1">
                                    <a:solidFill>
                                      <a:srgbClr val="000000"/>
                                    </a:solidFill>
                                    <a:latin typeface="Cambria Math" panose="02040503050406030204" pitchFamily="18" charset="0"/>
                                  </a:rPr>
                                  <m:t>10</m:t>
                                </m:r>
                              </m:sub>
                            </m:sSub>
                          </m:e>
                        </m:d>
                      </m:e>
                      <m:sup>
                        <m:r>
                          <a:rPr lang="zh-TW" altLang="en-US">
                            <a:solidFill>
                              <a:srgbClr val="000000"/>
                            </a:solidFill>
                            <a:latin typeface="Cambria Math" panose="02040503050406030204" pitchFamily="18" charset="0"/>
                          </a:rPr>
                          <m:t>2</m:t>
                        </m:r>
                      </m:sup>
                    </m:sSup>
                    <m:sSub>
                      <m:sSubPr>
                        <m:ctrlPr>
                          <a:rPr lang="zh-TW" altLang="en-US" i="1">
                            <a:solidFill>
                              <a:srgbClr val="000000"/>
                            </a:solidFill>
                            <a:latin typeface="Cambria Math" panose="02040503050406030204" pitchFamily="18" charset="0"/>
                          </a:rPr>
                        </m:ctrlPr>
                      </m:sSubPr>
                      <m:e>
                        <m:acc>
                          <m:accPr>
                            <m:chr m:val="̃"/>
                            <m:ctrlPr>
                              <a:rPr lang="zh-TW" altLang="en-US" i="1">
                                <a:solidFill>
                                  <a:srgbClr val="000000"/>
                                </a:solidFill>
                                <a:latin typeface="Cambria Math" panose="02040503050406030204" pitchFamily="18" charset="0"/>
                              </a:rPr>
                            </m:ctrlPr>
                          </m:accPr>
                          <m:e>
                            <m:r>
                              <a:rPr lang="zh-TW" altLang="en-US" i="1">
                                <a:solidFill>
                                  <a:srgbClr val="000000"/>
                                </a:solidFill>
                                <a:latin typeface="Cambria Math" panose="02040503050406030204" pitchFamily="18" charset="0"/>
                              </a:rPr>
                              <m:t>𝑇</m:t>
                            </m:r>
                          </m:e>
                        </m:acc>
                      </m:e>
                      <m:sub>
                        <m:r>
                          <a:rPr lang="zh-TW" altLang="en-US" i="1">
                            <a:solidFill>
                              <a:srgbClr val="000000"/>
                            </a:solidFill>
                            <a:latin typeface="Cambria Math" panose="02040503050406030204" pitchFamily="18" charset="0"/>
                          </a:rPr>
                          <m:t>𝑐</m:t>
                        </m:r>
                      </m:sub>
                    </m:sSub>
                    <m:r>
                      <a:rPr lang="en-US" altLang="zh-TW" b="0" i="1" smtClean="0">
                        <a:solidFill>
                          <a:srgbClr val="000000"/>
                        </a:solidFill>
                        <a:latin typeface="Cambria Math" panose="02040503050406030204" pitchFamily="18" charset="0"/>
                      </a:rPr>
                      <m:t>+</m:t>
                    </m:r>
                    <m:sSub>
                      <m:sSubPr>
                        <m:ctrlPr>
                          <a:rPr lang="en-US" altLang="zh-TW" i="1">
                            <a:solidFill>
                              <a:srgbClr val="000000"/>
                            </a:solidFill>
                            <a:latin typeface="Cambria Math" panose="02040503050406030204" pitchFamily="18" charset="0"/>
                          </a:rPr>
                        </m:ctrlPr>
                      </m:sSubPr>
                      <m:e>
                        <m:acc>
                          <m:accPr>
                            <m:chr m:val="̃"/>
                            <m:ctrlPr>
                              <a:rPr lang="en-US" altLang="zh-TW" i="1">
                                <a:solidFill>
                                  <a:srgbClr val="000000"/>
                                </a:solidFill>
                                <a:latin typeface="Cambria Math" panose="02040503050406030204" pitchFamily="18" charset="0"/>
                              </a:rPr>
                            </m:ctrlPr>
                          </m:accPr>
                          <m:e>
                            <m:r>
                              <a:rPr lang="en-US" altLang="zh-TW" i="1">
                                <a:solidFill>
                                  <a:srgbClr val="000000"/>
                                </a:solidFill>
                                <a:latin typeface="Cambria Math" panose="02040503050406030204" pitchFamily="18" charset="0"/>
                              </a:rPr>
                              <m:t>𝑇</m:t>
                            </m:r>
                          </m:e>
                        </m:acc>
                      </m:e>
                      <m:sub>
                        <m:r>
                          <a:rPr lang="en-US" altLang="zh-TW" i="1">
                            <a:solidFill>
                              <a:srgbClr val="000000"/>
                            </a:solidFill>
                            <a:latin typeface="Cambria Math" panose="02040503050406030204" pitchFamily="18" charset="0"/>
                          </a:rPr>
                          <m:t>𝑎</m:t>
                        </m:r>
                      </m:sub>
                    </m:sSub>
                    <m:r>
                      <a:rPr lang="en-US" altLang="zh-TW" b="0" i="1" smtClean="0">
                        <a:solidFill>
                          <a:srgbClr val="000000"/>
                        </a:solidFill>
                        <a:latin typeface="Cambria Math" panose="02040503050406030204" pitchFamily="18" charset="0"/>
                      </a:rPr>
                      <m:t>]</m:t>
                    </m:r>
                  </m:oMath>
                </a14:m>
                <a:r>
                  <a:rPr lang="en-US" altLang="zh-TW" sz="3200" dirty="0">
                    <a:solidFill>
                      <a:srgbClr val="000000"/>
                    </a:solidFill>
                    <a:latin typeface="Cambria Math" panose="02040503050406030204" pitchFamily="18" charset="0"/>
                  </a:rPr>
                  <a:t>, </a:t>
                </a:r>
                <a14:m>
                  <m:oMath xmlns:m="http://schemas.openxmlformats.org/officeDocument/2006/math">
                    <m:r>
                      <a:rPr lang="en-US" altLang="zh-TW" i="1">
                        <a:solidFill>
                          <a:srgbClr val="FF0000"/>
                        </a:solidFill>
                        <a:latin typeface="Cambria Math" panose="02040503050406030204" pitchFamily="18" charset="0"/>
                      </a:rPr>
                      <m:t>𝛽</m:t>
                    </m:r>
                    <m:r>
                      <a:rPr lang="en-US" altLang="zh-TW" b="0" i="1" smtClean="0">
                        <a:solidFill>
                          <a:srgbClr val="FF0000"/>
                        </a:solidFill>
                        <a:latin typeface="Cambria Math" panose="02040503050406030204" pitchFamily="18" charset="0"/>
                      </a:rPr>
                      <m:t>=</m:t>
                    </m:r>
                    <m:r>
                      <a:rPr lang="en-US" altLang="zh-TW" b="0" i="1" smtClean="0">
                        <a:solidFill>
                          <a:srgbClr val="FF0000"/>
                        </a:solidFill>
                        <a:latin typeface="Cambria Math" panose="02040503050406030204" pitchFamily="18" charset="0"/>
                      </a:rPr>
                      <m:t>𝑓</m:t>
                    </m:r>
                    <m:r>
                      <a:rPr lang="en-US" altLang="zh-TW" b="0" i="1" smtClean="0">
                        <a:solidFill>
                          <a:srgbClr val="FF0000"/>
                        </a:solidFill>
                        <a:latin typeface="Cambria Math" panose="02040503050406030204" pitchFamily="18" charset="0"/>
                      </a:rPr>
                      <m:t>(</m:t>
                    </m:r>
                    <m:r>
                      <a:rPr lang="en-US" altLang="zh-TW" b="0" i="1" smtClean="0">
                        <a:solidFill>
                          <a:srgbClr val="FF0000"/>
                        </a:solidFill>
                        <a:latin typeface="Cambria Math" panose="02040503050406030204" pitchFamily="18" charset="0"/>
                      </a:rPr>
                      <m:t>𝛼</m:t>
                    </m:r>
                    <m:r>
                      <a:rPr lang="en-US" altLang="zh-TW" b="0" i="1" smtClean="0">
                        <a:solidFill>
                          <a:srgbClr val="FF0000"/>
                        </a:solidFill>
                        <a:latin typeface="Cambria Math" panose="02040503050406030204" pitchFamily="18" charset="0"/>
                      </a:rPr>
                      <m:t>,</m:t>
                    </m:r>
                    <m:sSub>
                      <m:sSubPr>
                        <m:ctrlPr>
                          <a:rPr lang="en-US" altLang="zh-TW" b="0" i="1" smtClean="0">
                            <a:solidFill>
                              <a:srgbClr val="FF0000"/>
                            </a:solidFill>
                            <a:latin typeface="Cambria Math" panose="02040503050406030204" pitchFamily="18" charset="0"/>
                          </a:rPr>
                        </m:ctrlPr>
                      </m:sSubPr>
                      <m:e>
                        <m:r>
                          <a:rPr lang="en-US" altLang="zh-TW" b="0" i="1" smtClean="0">
                            <a:solidFill>
                              <a:srgbClr val="FF0000"/>
                            </a:solidFill>
                            <a:latin typeface="Cambria Math" panose="02040503050406030204" pitchFamily="18" charset="0"/>
                          </a:rPr>
                          <m:t>𝑇</m:t>
                        </m:r>
                      </m:e>
                      <m:sub>
                        <m:r>
                          <a:rPr lang="en-US" altLang="zh-TW" b="0" i="1" smtClean="0">
                            <a:solidFill>
                              <a:srgbClr val="FF0000"/>
                            </a:solidFill>
                            <a:latin typeface="Cambria Math" panose="02040503050406030204" pitchFamily="18" charset="0"/>
                          </a:rPr>
                          <m:t>𝑎𝑡𝑡</m:t>
                        </m:r>
                      </m:sub>
                    </m:sSub>
                    <m:r>
                      <a:rPr lang="en-US" altLang="zh-TW" b="0" i="1" smtClean="0">
                        <a:solidFill>
                          <a:srgbClr val="FF0000"/>
                        </a:solidFill>
                        <a:latin typeface="Cambria Math" panose="02040503050406030204" pitchFamily="18" charset="0"/>
                      </a:rPr>
                      <m:t>,</m:t>
                    </m:r>
                    <m:sSub>
                      <m:sSubPr>
                        <m:ctrlPr>
                          <a:rPr lang="en-US" altLang="zh-TW" b="0" i="1" smtClean="0">
                            <a:solidFill>
                              <a:srgbClr val="FF0000"/>
                            </a:solidFill>
                            <a:latin typeface="Cambria Math" panose="02040503050406030204" pitchFamily="18" charset="0"/>
                          </a:rPr>
                        </m:ctrlPr>
                      </m:sSubPr>
                      <m:e>
                        <m:r>
                          <a:rPr lang="en-US" altLang="zh-TW" b="0" i="1" smtClean="0">
                            <a:solidFill>
                              <a:srgbClr val="FF0000"/>
                            </a:solidFill>
                            <a:latin typeface="Cambria Math" panose="02040503050406030204" pitchFamily="18" charset="0"/>
                          </a:rPr>
                          <m:t>𝑇</m:t>
                        </m:r>
                      </m:e>
                      <m:sub>
                        <m:r>
                          <a:rPr lang="en-US" altLang="zh-TW" b="0" i="1" smtClean="0">
                            <a:solidFill>
                              <a:srgbClr val="FF0000"/>
                            </a:solidFill>
                            <a:latin typeface="Cambria Math" panose="02040503050406030204" pitchFamily="18" charset="0"/>
                          </a:rPr>
                          <m:t>𝑐</m:t>
                        </m:r>
                      </m:sub>
                    </m:sSub>
                    <m:r>
                      <a:rPr lang="en-US" altLang="zh-TW" b="0" i="1" smtClean="0">
                        <a:solidFill>
                          <a:srgbClr val="FF0000"/>
                        </a:solidFill>
                        <a:latin typeface="Cambria Math" panose="02040503050406030204" pitchFamily="18" charset="0"/>
                      </a:rPr>
                      <m:t>)</m:t>
                    </m:r>
                  </m:oMath>
                </a14:m>
                <a:endParaRPr lang="zh-TW" altLang="en-US" sz="3200" dirty="0">
                  <a:solidFill>
                    <a:srgbClr val="000000"/>
                  </a:solidFill>
                  <a:latin typeface="Cambria Math" panose="02040503050406030204" pitchFamily="18" charset="0"/>
                </a:endParaRPr>
              </a:p>
            </p:txBody>
          </p:sp>
        </mc:Choice>
        <mc:Fallback xmlns="">
          <p:sp>
            <p:nvSpPr>
              <p:cNvPr id="5" name="文字方塊 4">
                <a:extLst>
                  <a:ext uri="{FF2B5EF4-FFF2-40B4-BE49-F238E27FC236}">
                    <a16:creationId xmlns:a16="http://schemas.microsoft.com/office/drawing/2014/main" id="{A2375BFE-9709-5A77-6552-6FA160BCCACD}"/>
                  </a:ext>
                </a:extLst>
              </p:cNvPr>
              <p:cNvSpPr txBox="1">
                <a:spLocks noRot="1" noChangeAspect="1" noMove="1" noResize="1" noEditPoints="1" noAdjustHandles="1" noChangeArrowheads="1" noChangeShapeType="1" noTextEdit="1"/>
              </p:cNvSpPr>
              <p:nvPr/>
            </p:nvSpPr>
            <p:spPr>
              <a:xfrm>
                <a:off x="4156871" y="6422433"/>
                <a:ext cx="12182377" cy="594330"/>
              </a:xfrm>
              <a:prstGeom prst="rect">
                <a:avLst/>
              </a:prstGeom>
              <a:blipFill>
                <a:blip r:embed="rId7"/>
                <a:stretch>
                  <a:fillRect t="-12371" b="-32990"/>
                </a:stretch>
              </a:blipFill>
            </p:spPr>
            <p:txBody>
              <a:bodyPr/>
              <a:lstStyle/>
              <a:p>
                <a:r>
                  <a:rPr lang="zh-TW" altLang="en-US">
                    <a:noFill/>
                  </a:rPr>
                  <a:t> </a:t>
                </a:r>
              </a:p>
            </p:txBody>
          </p:sp>
        </mc:Fallback>
      </mc:AlternateContent>
      <p:pic>
        <p:nvPicPr>
          <p:cNvPr id="11" name="圖片 10">
            <a:extLst>
              <a:ext uri="{FF2B5EF4-FFF2-40B4-BE49-F238E27FC236}">
                <a16:creationId xmlns:a16="http://schemas.microsoft.com/office/drawing/2014/main" id="{2C618C1E-A56A-EB2F-9165-4DEA681B8DA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874054" y="5780884"/>
            <a:ext cx="402067" cy="988788"/>
          </a:xfrm>
          <a:prstGeom prst="rect">
            <a:avLst/>
          </a:prstGeom>
        </p:spPr>
      </p:pic>
      <mc:AlternateContent xmlns:mc="http://schemas.openxmlformats.org/markup-compatibility/2006" xmlns:a14="http://schemas.microsoft.com/office/drawing/2010/main">
        <mc:Choice Requires="a14">
          <p:sp>
            <p:nvSpPr>
              <p:cNvPr id="12" name="文字方塊 11">
                <a:extLst>
                  <a:ext uri="{FF2B5EF4-FFF2-40B4-BE49-F238E27FC236}">
                    <a16:creationId xmlns:a16="http://schemas.microsoft.com/office/drawing/2014/main" id="{FE7E31B9-2798-D126-43FE-A9C37DDF3ECB}"/>
                  </a:ext>
                </a:extLst>
              </p:cNvPr>
              <p:cNvSpPr txBox="1"/>
              <p:nvPr/>
            </p:nvSpPr>
            <p:spPr>
              <a:xfrm>
                <a:off x="1635989" y="5148309"/>
                <a:ext cx="680466" cy="6285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TW" b="0" i="1" smtClean="0">
                          <a:solidFill>
                            <a:srgbClr val="FF0000"/>
                          </a:solidFill>
                          <a:latin typeface="Cambria Math" panose="02040503050406030204" pitchFamily="18" charset="0"/>
                        </a:rPr>
                        <m:t>𝛼</m:t>
                      </m:r>
                    </m:oMath>
                  </m:oMathPara>
                </a14:m>
                <a:endParaRPr lang="zh-TW" altLang="en-US">
                  <a:solidFill>
                    <a:srgbClr val="FF0000"/>
                  </a:solidFill>
                </a:endParaRPr>
              </a:p>
            </p:txBody>
          </p:sp>
        </mc:Choice>
        <mc:Fallback xmlns="">
          <p:sp>
            <p:nvSpPr>
              <p:cNvPr id="12" name="文字方塊 11">
                <a:extLst>
                  <a:ext uri="{FF2B5EF4-FFF2-40B4-BE49-F238E27FC236}">
                    <a16:creationId xmlns:a16="http://schemas.microsoft.com/office/drawing/2014/main" id="{FE7E31B9-2798-D126-43FE-A9C37DDF3ECB}"/>
                  </a:ext>
                </a:extLst>
              </p:cNvPr>
              <p:cNvSpPr txBox="1">
                <a:spLocks noRot="1" noChangeAspect="1" noMove="1" noResize="1" noEditPoints="1" noAdjustHandles="1" noChangeArrowheads="1" noChangeShapeType="1" noTextEdit="1"/>
              </p:cNvSpPr>
              <p:nvPr/>
            </p:nvSpPr>
            <p:spPr>
              <a:xfrm>
                <a:off x="1635989" y="5148309"/>
                <a:ext cx="680466" cy="628532"/>
              </a:xfrm>
              <a:prstGeom prst="rect">
                <a:avLst/>
              </a:prstGeom>
              <a:blipFill>
                <a:blip r:embed="rId9"/>
                <a:stretch>
                  <a:fillRect/>
                </a:stretch>
              </a:blipFill>
            </p:spPr>
            <p:txBody>
              <a:bodyPr/>
              <a:lstStyle/>
              <a:p>
                <a:r>
                  <a:rPr lang="zh-TW" altLang="en-US">
                    <a:noFill/>
                  </a:rPr>
                  <a:t> </a:t>
                </a:r>
              </a:p>
            </p:txBody>
          </p:sp>
        </mc:Fallback>
      </mc:AlternateContent>
      <p:pic>
        <p:nvPicPr>
          <p:cNvPr id="13" name="Picture 2" descr="wave arrow Icon 2073955">
            <a:extLst>
              <a:ext uri="{FF2B5EF4-FFF2-40B4-BE49-F238E27FC236}">
                <a16:creationId xmlns:a16="http://schemas.microsoft.com/office/drawing/2014/main" id="{36AE050F-4AA7-C8A6-ACD6-9132DFE2083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flipH="1">
            <a:off x="1522100" y="2812704"/>
            <a:ext cx="964040" cy="96404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4" name="文字方塊 13">
                <a:extLst>
                  <a:ext uri="{FF2B5EF4-FFF2-40B4-BE49-F238E27FC236}">
                    <a16:creationId xmlns:a16="http://schemas.microsoft.com/office/drawing/2014/main" id="{71EE0FF3-0009-E93B-609A-534F1EE431CA}"/>
                  </a:ext>
                </a:extLst>
              </p:cNvPr>
              <p:cNvSpPr txBox="1"/>
              <p:nvPr/>
            </p:nvSpPr>
            <p:spPr>
              <a:xfrm>
                <a:off x="1109461" y="2947719"/>
                <a:ext cx="1057454" cy="58477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zh-TW" b="0" i="1" smtClean="0">
                              <a:solidFill>
                                <a:srgbClr val="000000"/>
                              </a:solidFill>
                              <a:latin typeface="Cambria Math" panose="02040503050406030204" pitchFamily="18" charset="0"/>
                            </a:rPr>
                          </m:ctrlPr>
                        </m:sSubPr>
                        <m:e>
                          <m:r>
                            <a:rPr lang="en-US" altLang="zh-TW" b="0" i="1" smtClean="0">
                              <a:solidFill>
                                <a:srgbClr val="000000"/>
                              </a:solidFill>
                              <a:latin typeface="Cambria Math" panose="02040503050406030204" pitchFamily="18" charset="0"/>
                            </a:rPr>
                            <m:t>𝑃</m:t>
                          </m:r>
                        </m:e>
                        <m:sub>
                          <m:r>
                            <m:rPr>
                              <m:sty m:val="p"/>
                            </m:rPr>
                            <a:rPr lang="en-US" altLang="zh-TW" b="0" i="0" smtClean="0">
                              <a:solidFill>
                                <a:srgbClr val="000000"/>
                              </a:solidFill>
                              <a:latin typeface="Cambria Math" panose="02040503050406030204" pitchFamily="18" charset="0"/>
                            </a:rPr>
                            <m:t>o</m:t>
                          </m:r>
                        </m:sub>
                      </m:sSub>
                    </m:oMath>
                  </m:oMathPara>
                </a14:m>
                <a:endParaRPr lang="zh-TW" altLang="en-US"/>
              </a:p>
            </p:txBody>
          </p:sp>
        </mc:Choice>
        <mc:Fallback xmlns="">
          <p:sp>
            <p:nvSpPr>
              <p:cNvPr id="14" name="文字方塊 13">
                <a:extLst>
                  <a:ext uri="{FF2B5EF4-FFF2-40B4-BE49-F238E27FC236}">
                    <a16:creationId xmlns:a16="http://schemas.microsoft.com/office/drawing/2014/main" id="{71EE0FF3-0009-E93B-609A-534F1EE431CA}"/>
                  </a:ext>
                </a:extLst>
              </p:cNvPr>
              <p:cNvSpPr txBox="1">
                <a:spLocks noRot="1" noChangeAspect="1" noMove="1" noResize="1" noEditPoints="1" noAdjustHandles="1" noChangeArrowheads="1" noChangeShapeType="1" noTextEdit="1"/>
              </p:cNvSpPr>
              <p:nvPr/>
            </p:nvSpPr>
            <p:spPr>
              <a:xfrm>
                <a:off x="1109461" y="2947719"/>
                <a:ext cx="1057454" cy="584775"/>
              </a:xfrm>
              <a:prstGeom prst="rect">
                <a:avLst/>
              </a:prstGeom>
              <a:blipFill>
                <a:blip r:embed="rId11"/>
                <a:stretch>
                  <a:fillRect/>
                </a:stretch>
              </a:blipFill>
            </p:spPr>
            <p:txBody>
              <a:bodyPr/>
              <a:lstStyle/>
              <a:p>
                <a:r>
                  <a:rPr lang="zh-TW" altLang="en-US">
                    <a:noFill/>
                  </a:rPr>
                  <a:t> </a:t>
                </a:r>
              </a:p>
            </p:txBody>
          </p:sp>
        </mc:Fallback>
      </mc:AlternateContent>
      <p:pic>
        <p:nvPicPr>
          <p:cNvPr id="15" name="Picture 2" descr="wave arrow Icon 2073955">
            <a:extLst>
              <a:ext uri="{FF2B5EF4-FFF2-40B4-BE49-F238E27FC236}">
                <a16:creationId xmlns:a16="http://schemas.microsoft.com/office/drawing/2014/main" id="{493E7602-664C-6603-AABB-085298651F8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flipH="1">
            <a:off x="2161569" y="5652602"/>
            <a:ext cx="964040" cy="96404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6" name="文字方塊 15">
                <a:extLst>
                  <a:ext uri="{FF2B5EF4-FFF2-40B4-BE49-F238E27FC236}">
                    <a16:creationId xmlns:a16="http://schemas.microsoft.com/office/drawing/2014/main" id="{B3DAE128-D64F-15AC-44C0-2ACFAF35F17B}"/>
                  </a:ext>
                </a:extLst>
              </p:cNvPr>
              <p:cNvSpPr txBox="1"/>
              <p:nvPr/>
            </p:nvSpPr>
            <p:spPr>
              <a:xfrm>
                <a:off x="2415314" y="5787617"/>
                <a:ext cx="1057454" cy="58477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zh-TW" b="0" i="1" smtClean="0">
                              <a:solidFill>
                                <a:srgbClr val="000000"/>
                              </a:solidFill>
                              <a:latin typeface="Cambria Math" panose="02040503050406030204" pitchFamily="18" charset="0"/>
                            </a:rPr>
                          </m:ctrlPr>
                        </m:sSubPr>
                        <m:e>
                          <m:r>
                            <a:rPr lang="en-US" altLang="zh-TW" b="0" i="1" smtClean="0">
                              <a:solidFill>
                                <a:srgbClr val="000000"/>
                              </a:solidFill>
                              <a:latin typeface="Cambria Math" panose="02040503050406030204" pitchFamily="18" charset="0"/>
                            </a:rPr>
                            <m:t>𝑃</m:t>
                          </m:r>
                        </m:e>
                        <m:sub>
                          <m:r>
                            <a:rPr lang="en-US" altLang="zh-TW" b="0" i="1" smtClean="0">
                              <a:solidFill>
                                <a:srgbClr val="000000"/>
                              </a:solidFill>
                              <a:latin typeface="Cambria Math" panose="02040503050406030204" pitchFamily="18" charset="0"/>
                            </a:rPr>
                            <m:t>𝑐</m:t>
                          </m:r>
                        </m:sub>
                      </m:sSub>
                    </m:oMath>
                  </m:oMathPara>
                </a14:m>
                <a:endParaRPr lang="zh-TW" altLang="en-US" dirty="0"/>
              </a:p>
            </p:txBody>
          </p:sp>
        </mc:Choice>
        <mc:Fallback xmlns="">
          <p:sp>
            <p:nvSpPr>
              <p:cNvPr id="16" name="文字方塊 15">
                <a:extLst>
                  <a:ext uri="{FF2B5EF4-FFF2-40B4-BE49-F238E27FC236}">
                    <a16:creationId xmlns:a16="http://schemas.microsoft.com/office/drawing/2014/main" id="{B3DAE128-D64F-15AC-44C0-2ACFAF35F17B}"/>
                  </a:ext>
                </a:extLst>
              </p:cNvPr>
              <p:cNvSpPr txBox="1">
                <a:spLocks noRot="1" noChangeAspect="1" noMove="1" noResize="1" noEditPoints="1" noAdjustHandles="1" noChangeArrowheads="1" noChangeShapeType="1" noTextEdit="1"/>
              </p:cNvSpPr>
              <p:nvPr/>
            </p:nvSpPr>
            <p:spPr>
              <a:xfrm>
                <a:off x="2415314" y="5787617"/>
                <a:ext cx="1057454" cy="584775"/>
              </a:xfrm>
              <a:prstGeom prst="rect">
                <a:avLst/>
              </a:prstGeom>
              <a:blipFill>
                <a:blip r:embed="rId12"/>
                <a:stretch>
                  <a:fillRect/>
                </a:stretch>
              </a:blipFill>
            </p:spPr>
            <p:txBody>
              <a:bodyPr/>
              <a:lstStyle/>
              <a:p>
                <a:r>
                  <a:rPr lang="zh-TW" altLang="en-US">
                    <a:noFill/>
                  </a:rPr>
                  <a:t> </a:t>
                </a:r>
              </a:p>
            </p:txBody>
          </p:sp>
        </mc:Fallback>
      </mc:AlternateContent>
      <p:sp>
        <p:nvSpPr>
          <p:cNvPr id="17" name="文字方塊 16">
            <a:extLst>
              <a:ext uri="{FF2B5EF4-FFF2-40B4-BE49-F238E27FC236}">
                <a16:creationId xmlns:a16="http://schemas.microsoft.com/office/drawing/2014/main" id="{D45A2D66-85B7-6571-16E2-C0975CC2D6E7}"/>
              </a:ext>
            </a:extLst>
          </p:cNvPr>
          <p:cNvSpPr txBox="1"/>
          <p:nvPr/>
        </p:nvSpPr>
        <p:spPr>
          <a:xfrm>
            <a:off x="4156870" y="2071162"/>
            <a:ext cx="12029613" cy="984885"/>
          </a:xfrm>
          <a:prstGeom prst="rect">
            <a:avLst/>
          </a:prstGeom>
          <a:noFill/>
        </p:spPr>
        <p:txBody>
          <a:bodyPr wrap="square" lIns="0" tIns="0" rIns="0" bIns="0" rtlCol="0">
            <a:spAutoFit/>
          </a:bodyPr>
          <a:lstStyle/>
          <a:p>
            <a:r>
              <a:rPr lang="en-US" altLang="zh-TW" dirty="0">
                <a:solidFill>
                  <a:srgbClr val="000000"/>
                </a:solidFill>
                <a:latin typeface="Times New Roman" panose="02020603050405020304" pitchFamily="18" charset="0"/>
                <a:cs typeface="Times New Roman" panose="02020603050405020304" pitchFamily="18" charset="0"/>
              </a:rPr>
              <a:t>We keep the detection chain unchanged but replace the calibration source with the cavity.</a:t>
            </a:r>
            <a:endParaRPr lang="zh-TW" altLang="en-US" dirty="0">
              <a:solidFill>
                <a:srgbClr val="000000"/>
              </a:solidFill>
              <a:latin typeface="Times New Roman" panose="02020603050405020304" pitchFamily="18" charset="0"/>
              <a:cs typeface="Times New Roman" panose="02020603050405020304" pitchFamily="18" charset="0"/>
            </a:endParaRPr>
          </a:p>
        </p:txBody>
      </p:sp>
      <p:sp>
        <p:nvSpPr>
          <p:cNvPr id="19" name="文字方塊 18">
            <a:extLst>
              <a:ext uri="{FF2B5EF4-FFF2-40B4-BE49-F238E27FC236}">
                <a16:creationId xmlns:a16="http://schemas.microsoft.com/office/drawing/2014/main" id="{F3C239E7-1559-CC29-88E7-FAA5D70FAE10}"/>
              </a:ext>
            </a:extLst>
          </p:cNvPr>
          <p:cNvSpPr txBox="1"/>
          <p:nvPr/>
        </p:nvSpPr>
        <p:spPr>
          <a:xfrm>
            <a:off x="4156871" y="7594914"/>
            <a:ext cx="12431288" cy="984885"/>
          </a:xfrm>
          <a:prstGeom prst="rect">
            <a:avLst/>
          </a:prstGeom>
          <a:noFill/>
        </p:spPr>
        <p:txBody>
          <a:bodyPr wrap="none" lIns="0" tIns="0" rIns="0" bIns="0" rtlCol="0">
            <a:spAutoFit/>
          </a:bodyPr>
          <a:lstStyle/>
          <a:p>
            <a:r>
              <a:rPr lang="en-US" altLang="zh-TW" dirty="0">
                <a:solidFill>
                  <a:srgbClr val="000000"/>
                </a:solidFill>
                <a:latin typeface="Times New Roman" panose="02020603050405020304" pitchFamily="18" charset="0"/>
                <a:cs typeface="Times New Roman" panose="02020603050405020304" pitchFamily="18" charset="0"/>
              </a:rPr>
              <a:t>Using a blackbody as a source, the cal. result is broadband but not accurate.</a:t>
            </a:r>
          </a:p>
          <a:p>
            <a:r>
              <a:rPr lang="en-US" altLang="zh-TW" dirty="0">
                <a:solidFill>
                  <a:srgbClr val="000000"/>
                </a:solidFill>
                <a:latin typeface="Times New Roman" panose="02020603050405020304" pitchFamily="18" charset="0"/>
                <a:cs typeface="Times New Roman" panose="02020603050405020304" pitchFamily="18" charset="0"/>
              </a:rPr>
              <a:t>Using a cavity as a source, the cal. result is accurate but not broadband.</a:t>
            </a:r>
            <a:endParaRPr lang="zh-TW" altLang="en-US"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60960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E6AEBB-0C2E-DBDF-AC79-D942D5ED40B5}"/>
            </a:ext>
          </a:extLst>
        </p:cNvPr>
        <p:cNvGrpSpPr/>
        <p:nvPr/>
      </p:nvGrpSpPr>
      <p:grpSpPr>
        <a:xfrm>
          <a:off x="0" y="0"/>
          <a:ext cx="0" cy="0"/>
          <a:chOff x="0" y="0"/>
          <a:chExt cx="0" cy="0"/>
        </a:xfrm>
      </p:grpSpPr>
      <p:pic>
        <p:nvPicPr>
          <p:cNvPr id="5" name="圖片 4" descr="一張含有 行, 文字, 圖表, 繪圖 的圖片&#10;&#10;自動產生的描述">
            <a:extLst>
              <a:ext uri="{FF2B5EF4-FFF2-40B4-BE49-F238E27FC236}">
                <a16:creationId xmlns:a16="http://schemas.microsoft.com/office/drawing/2014/main" id="{969C41F3-3608-B55B-EDD5-E2B1E7E33C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1656" y="4364801"/>
            <a:ext cx="6551255" cy="4913442"/>
          </a:xfrm>
          <a:prstGeom prst="rect">
            <a:avLst/>
          </a:prstGeom>
        </p:spPr>
      </p:pic>
      <p:pic>
        <p:nvPicPr>
          <p:cNvPr id="2" name="圖片 1">
            <a:extLst>
              <a:ext uri="{FF2B5EF4-FFF2-40B4-BE49-F238E27FC236}">
                <a16:creationId xmlns:a16="http://schemas.microsoft.com/office/drawing/2014/main" id="{F2FDC083-4185-AE85-D05B-07D14C600A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5163" y="2509652"/>
            <a:ext cx="3214286" cy="6018473"/>
          </a:xfrm>
          <a:prstGeom prst="rect">
            <a:avLst/>
          </a:prstGeom>
        </p:spPr>
      </p:pic>
      <p:sp>
        <p:nvSpPr>
          <p:cNvPr id="4" name="投影片編號版面配置區 3">
            <a:extLst>
              <a:ext uri="{FF2B5EF4-FFF2-40B4-BE49-F238E27FC236}">
                <a16:creationId xmlns:a16="http://schemas.microsoft.com/office/drawing/2014/main" id="{D0A4B2F9-DCE2-978D-3F66-C9E4E3A74DEB}"/>
              </a:ext>
            </a:extLst>
          </p:cNvPr>
          <p:cNvSpPr>
            <a:spLocks noGrp="1"/>
          </p:cNvSpPr>
          <p:nvPr>
            <p:ph type="sldNum" sz="quarter" idx="11"/>
          </p:nvPr>
        </p:nvSpPr>
        <p:spPr/>
        <p:txBody>
          <a:bodyPr/>
          <a:lstStyle/>
          <a:p>
            <a:fld id="{387164BF-D67A-46C0-81D2-5BAF67C00C80}" type="slidenum">
              <a:rPr lang="en-US" smtClean="0"/>
              <a:pPr/>
              <a:t>6</a:t>
            </a:fld>
            <a:endParaRPr lang="en-US"/>
          </a:p>
        </p:txBody>
      </p:sp>
      <p:sp>
        <p:nvSpPr>
          <p:cNvPr id="13" name="標題 1">
            <a:extLst>
              <a:ext uri="{FF2B5EF4-FFF2-40B4-BE49-F238E27FC236}">
                <a16:creationId xmlns:a16="http://schemas.microsoft.com/office/drawing/2014/main" id="{C0FB7BFC-E515-80C9-8CD5-00B5394562C6}"/>
              </a:ext>
            </a:extLst>
          </p:cNvPr>
          <p:cNvSpPr>
            <a:spLocks noGrp="1"/>
          </p:cNvSpPr>
          <p:nvPr>
            <p:ph type="title"/>
          </p:nvPr>
        </p:nvSpPr>
        <p:spPr>
          <a:xfrm>
            <a:off x="637261" y="192950"/>
            <a:ext cx="16741860" cy="1125125"/>
          </a:xfrm>
        </p:spPr>
        <p:txBody>
          <a:bodyPr/>
          <a:lstStyle/>
          <a:p>
            <a:r>
              <a:rPr lang="en-US" altLang="zh-TW" dirty="0">
                <a:latin typeface="Times New Roman" panose="02020603050405020304" pitchFamily="18" charset="0"/>
                <a:cs typeface="Times New Roman" panose="02020603050405020304" pitchFamily="18" charset="0"/>
              </a:rPr>
              <a:t>Experimental setup</a:t>
            </a:r>
            <a:endParaRPr lang="zh-TW" altLang="en-US"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9" name="文字方塊 8">
                <a:extLst>
                  <a:ext uri="{FF2B5EF4-FFF2-40B4-BE49-F238E27FC236}">
                    <a16:creationId xmlns:a16="http://schemas.microsoft.com/office/drawing/2014/main" id="{D1D42965-8EBF-54B7-DC16-933592BF9194}"/>
                  </a:ext>
                </a:extLst>
              </p:cNvPr>
              <p:cNvSpPr txBox="1"/>
              <p:nvPr/>
            </p:nvSpPr>
            <p:spPr>
              <a:xfrm>
                <a:off x="5011656" y="3548836"/>
                <a:ext cx="12898142" cy="597728"/>
              </a:xfrm>
              <a:prstGeom prst="rect">
                <a:avLst/>
              </a:prstGeom>
              <a:noFill/>
            </p:spPr>
            <p:txBody>
              <a:bodyPr wrap="square">
                <a:spAutoFit/>
              </a:bodyPr>
              <a:lstStyle/>
              <a:p>
                <a14:m>
                  <m:oMath xmlns:m="http://schemas.openxmlformats.org/officeDocument/2006/math">
                    <m:sSub>
                      <m:sSubPr>
                        <m:ctrlPr>
                          <a:rPr lang="en-US" altLang="zh-TW" b="0" i="1" smtClean="0">
                            <a:solidFill>
                              <a:srgbClr val="000000"/>
                            </a:solidFill>
                            <a:latin typeface="Cambria Math" panose="02040503050406030204" pitchFamily="18" charset="0"/>
                          </a:rPr>
                        </m:ctrlPr>
                      </m:sSubPr>
                      <m:e>
                        <m:r>
                          <a:rPr lang="zh-TW" altLang="en-US" i="1" smtClean="0">
                            <a:solidFill>
                              <a:srgbClr val="000000"/>
                            </a:solidFill>
                            <a:latin typeface="Cambria Math" panose="02040503050406030204" pitchFamily="18" charset="0"/>
                          </a:rPr>
                          <m:t>𝑃</m:t>
                        </m:r>
                      </m:e>
                      <m:sub>
                        <m:r>
                          <m:rPr>
                            <m:sty m:val="p"/>
                          </m:rPr>
                          <a:rPr lang="en-US" altLang="zh-TW" b="0" i="0" smtClean="0">
                            <a:solidFill>
                              <a:srgbClr val="000000"/>
                            </a:solidFill>
                            <a:latin typeface="Cambria Math" panose="02040503050406030204" pitchFamily="18" charset="0"/>
                          </a:rPr>
                          <m:t>o</m:t>
                        </m:r>
                      </m:sub>
                    </m:sSub>
                    <m:r>
                      <a:rPr lang="zh-TW" altLang="en-US" i="0">
                        <a:solidFill>
                          <a:srgbClr val="000000"/>
                        </a:solidFill>
                        <a:latin typeface="Cambria Math" panose="02040503050406030204" pitchFamily="18" charset="0"/>
                      </a:rPr>
                      <m:t>=</m:t>
                    </m:r>
                    <m:r>
                      <a:rPr lang="zh-TW" altLang="en-US" i="1">
                        <a:solidFill>
                          <a:srgbClr val="000000"/>
                        </a:solidFill>
                        <a:latin typeface="Cambria Math" panose="02040503050406030204" pitchFamily="18" charset="0"/>
                      </a:rPr>
                      <m:t>𝐺</m:t>
                    </m:r>
                    <m:sSub>
                      <m:sSubPr>
                        <m:ctrlPr>
                          <a:rPr lang="zh-TW" altLang="en-US" i="1">
                            <a:solidFill>
                              <a:srgbClr val="000000"/>
                            </a:solidFill>
                            <a:latin typeface="Cambria Math" panose="02040503050406030204" pitchFamily="18" charset="0"/>
                          </a:rPr>
                        </m:ctrlPr>
                      </m:sSubPr>
                      <m:e>
                        <m:r>
                          <a:rPr lang="zh-TW" altLang="en-US" i="1">
                            <a:solidFill>
                              <a:srgbClr val="000000"/>
                            </a:solidFill>
                            <a:latin typeface="Cambria Math" panose="02040503050406030204" pitchFamily="18" charset="0"/>
                          </a:rPr>
                          <m:t>𝑘</m:t>
                        </m:r>
                      </m:e>
                      <m:sub>
                        <m:r>
                          <a:rPr lang="zh-TW" altLang="en-US" i="1">
                            <a:solidFill>
                              <a:srgbClr val="000000"/>
                            </a:solidFill>
                            <a:latin typeface="Cambria Math" panose="02040503050406030204" pitchFamily="18" charset="0"/>
                          </a:rPr>
                          <m:t>𝐵</m:t>
                        </m:r>
                      </m:sub>
                    </m:sSub>
                    <m:r>
                      <m:rPr>
                        <m:sty m:val="p"/>
                      </m:rPr>
                      <a:rPr lang="zh-TW" altLang="en-US" i="0">
                        <a:solidFill>
                          <a:srgbClr val="000000"/>
                        </a:solidFill>
                        <a:latin typeface="Cambria Math" panose="02040503050406030204" pitchFamily="18" charset="0"/>
                      </a:rPr>
                      <m:t>Δ</m:t>
                    </m:r>
                    <m:r>
                      <a:rPr lang="zh-TW" altLang="en-US" i="1">
                        <a:solidFill>
                          <a:srgbClr val="000000"/>
                        </a:solidFill>
                        <a:latin typeface="Cambria Math" panose="02040503050406030204" pitchFamily="18" charset="0"/>
                      </a:rPr>
                      <m:t>𝑓</m:t>
                    </m:r>
                    <m:r>
                      <a:rPr lang="zh-TW" altLang="en-US" i="1" smtClean="0">
                        <a:solidFill>
                          <a:srgbClr val="000000"/>
                        </a:solidFill>
                        <a:latin typeface="Cambria Math" panose="02040503050406030204" pitchFamily="18" charset="0"/>
                      </a:rPr>
                      <m:t> </m:t>
                    </m:r>
                    <m:r>
                      <a:rPr lang="en-US" altLang="zh-TW" b="0" i="1" smtClean="0">
                        <a:solidFill>
                          <a:srgbClr val="000000"/>
                        </a:solidFill>
                        <a:latin typeface="Cambria Math" panose="02040503050406030204" pitchFamily="18" charset="0"/>
                      </a:rPr>
                      <m:t>[</m:t>
                    </m:r>
                    <m:sSup>
                      <m:sSupPr>
                        <m:ctrlPr>
                          <a:rPr lang="zh-TW" altLang="en-US" i="1">
                            <a:solidFill>
                              <a:srgbClr val="000000"/>
                            </a:solidFill>
                            <a:latin typeface="Cambria Math" panose="02040503050406030204" pitchFamily="18" charset="0"/>
                          </a:rPr>
                        </m:ctrlPr>
                      </m:sSupPr>
                      <m:e>
                        <m:d>
                          <m:dPr>
                            <m:begChr m:val="|"/>
                            <m:endChr m:val="|"/>
                            <m:ctrlPr>
                              <a:rPr lang="zh-TW" altLang="en-US" i="1">
                                <a:solidFill>
                                  <a:srgbClr val="000000"/>
                                </a:solidFill>
                                <a:latin typeface="Cambria Math" panose="02040503050406030204" pitchFamily="18" charset="0"/>
                              </a:rPr>
                            </m:ctrlPr>
                          </m:dPr>
                          <m:e>
                            <m:sSubSup>
                              <m:sSubSupPr>
                                <m:ctrlPr>
                                  <a:rPr lang="en-US" altLang="zh-TW" b="0" i="1" smtClean="0">
                                    <a:solidFill>
                                      <a:srgbClr val="000000"/>
                                    </a:solidFill>
                                    <a:latin typeface="Cambria Math" panose="02040503050406030204" pitchFamily="18" charset="0"/>
                                  </a:rPr>
                                </m:ctrlPr>
                              </m:sSubSupPr>
                              <m:e>
                                <m:r>
                                  <a:rPr lang="en-US" altLang="zh-TW" i="1">
                                    <a:solidFill>
                                      <a:srgbClr val="000000"/>
                                    </a:solidFill>
                                    <a:latin typeface="Cambria Math" panose="02040503050406030204" pitchFamily="18" charset="0"/>
                                  </a:rPr>
                                  <m:t>𝑆</m:t>
                                </m:r>
                              </m:e>
                              <m:sub>
                                <m:r>
                                  <a:rPr lang="en-US" altLang="zh-TW" i="1">
                                    <a:solidFill>
                                      <a:srgbClr val="000000"/>
                                    </a:solidFill>
                                    <a:latin typeface="Cambria Math" panose="02040503050406030204" pitchFamily="18" charset="0"/>
                                  </a:rPr>
                                  <m:t>11</m:t>
                                </m:r>
                              </m:sub>
                              <m:sup>
                                <m:r>
                                  <a:rPr lang="en-US" altLang="zh-TW" b="0" i="1" smtClean="0">
                                    <a:solidFill>
                                      <a:srgbClr val="000000"/>
                                    </a:solidFill>
                                    <a:latin typeface="Cambria Math" panose="02040503050406030204" pitchFamily="18" charset="0"/>
                                  </a:rPr>
                                  <m:t>′</m:t>
                                </m:r>
                              </m:sup>
                            </m:sSubSup>
                          </m:e>
                        </m:d>
                      </m:e>
                      <m:sup>
                        <m:r>
                          <a:rPr lang="zh-TW" altLang="en-US">
                            <a:solidFill>
                              <a:srgbClr val="000000"/>
                            </a:solidFill>
                            <a:latin typeface="Cambria Math" panose="02040503050406030204" pitchFamily="18" charset="0"/>
                          </a:rPr>
                          <m:t>2</m:t>
                        </m:r>
                      </m:sup>
                    </m:sSup>
                    <m:r>
                      <a:rPr lang="en-US" altLang="zh-TW" b="0" i="1" smtClean="0">
                        <a:solidFill>
                          <a:srgbClr val="000000"/>
                        </a:solidFill>
                        <a:latin typeface="Cambria Math" panose="02040503050406030204" pitchFamily="18" charset="0"/>
                      </a:rPr>
                      <m:t>(</m:t>
                    </m:r>
                    <m:r>
                      <a:rPr lang="en-US" altLang="zh-TW" b="0" i="1" smtClean="0">
                        <a:solidFill>
                          <a:srgbClr val="000000"/>
                        </a:solidFill>
                        <a:latin typeface="Cambria Math" panose="02040503050406030204" pitchFamily="18" charset="0"/>
                      </a:rPr>
                      <m:t>𝛼</m:t>
                    </m:r>
                    <m:sSub>
                      <m:sSubPr>
                        <m:ctrlPr>
                          <a:rPr lang="zh-TW" altLang="en-US" i="1">
                            <a:solidFill>
                              <a:srgbClr val="000000"/>
                            </a:solidFill>
                            <a:latin typeface="Cambria Math" panose="02040503050406030204" pitchFamily="18" charset="0"/>
                          </a:rPr>
                        </m:ctrlPr>
                      </m:sSubPr>
                      <m:e>
                        <m:acc>
                          <m:accPr>
                            <m:chr m:val="̃"/>
                            <m:ctrlPr>
                              <a:rPr lang="zh-TW" altLang="en-US" i="1">
                                <a:solidFill>
                                  <a:srgbClr val="000000"/>
                                </a:solidFill>
                                <a:latin typeface="Cambria Math" panose="02040503050406030204" pitchFamily="18" charset="0"/>
                              </a:rPr>
                            </m:ctrlPr>
                          </m:accPr>
                          <m:e>
                            <m:r>
                              <a:rPr lang="zh-TW" altLang="en-US" i="1">
                                <a:solidFill>
                                  <a:srgbClr val="000000"/>
                                </a:solidFill>
                                <a:latin typeface="Cambria Math" panose="02040503050406030204" pitchFamily="18" charset="0"/>
                              </a:rPr>
                              <m:t>𝑇</m:t>
                            </m:r>
                          </m:e>
                        </m:acc>
                      </m:e>
                      <m:sub>
                        <m:r>
                          <a:rPr lang="zh-TW" altLang="en-US" i="1">
                            <a:solidFill>
                              <a:srgbClr val="000000"/>
                            </a:solidFill>
                            <a:latin typeface="Cambria Math" panose="02040503050406030204" pitchFamily="18" charset="0"/>
                          </a:rPr>
                          <m:t>𝑎𝑡𝑡</m:t>
                        </m:r>
                      </m:sub>
                    </m:sSub>
                    <m:r>
                      <a:rPr lang="zh-TW" altLang="en-US">
                        <a:solidFill>
                          <a:srgbClr val="000000"/>
                        </a:solidFill>
                        <a:latin typeface="Cambria Math" panose="02040503050406030204" pitchFamily="18" charset="0"/>
                      </a:rPr>
                      <m:t>+</m:t>
                    </m:r>
                    <m:r>
                      <a:rPr lang="en-US" altLang="zh-TW" b="0" i="1" smtClean="0">
                        <a:solidFill>
                          <a:srgbClr val="000000"/>
                        </a:solidFill>
                        <a:latin typeface="Cambria Math" panose="02040503050406030204" pitchFamily="18" charset="0"/>
                      </a:rPr>
                      <m:t>𝛽</m:t>
                    </m:r>
                    <m:r>
                      <a:rPr lang="en-US" altLang="zh-TW" b="0" i="1" smtClean="0">
                        <a:solidFill>
                          <a:srgbClr val="000000"/>
                        </a:solidFill>
                        <a:latin typeface="Cambria Math" panose="02040503050406030204" pitchFamily="18" charset="0"/>
                      </a:rPr>
                      <m:t>)+(1−</m:t>
                    </m:r>
                    <m:sSup>
                      <m:sSupPr>
                        <m:ctrlPr>
                          <a:rPr lang="zh-TW" altLang="en-US" i="1">
                            <a:solidFill>
                              <a:srgbClr val="000000"/>
                            </a:solidFill>
                            <a:latin typeface="Cambria Math" panose="02040503050406030204" pitchFamily="18" charset="0"/>
                          </a:rPr>
                        </m:ctrlPr>
                      </m:sSupPr>
                      <m:e>
                        <m:d>
                          <m:dPr>
                            <m:begChr m:val="|"/>
                            <m:endChr m:val="|"/>
                            <m:ctrlPr>
                              <a:rPr lang="zh-TW" altLang="en-US" i="1">
                                <a:solidFill>
                                  <a:srgbClr val="000000"/>
                                </a:solidFill>
                                <a:latin typeface="Cambria Math" panose="02040503050406030204" pitchFamily="18" charset="0"/>
                              </a:rPr>
                            </m:ctrlPr>
                          </m:dPr>
                          <m:e>
                            <m:sSubSup>
                              <m:sSubSupPr>
                                <m:ctrlPr>
                                  <a:rPr lang="en-US" altLang="zh-TW" b="0" i="1" smtClean="0">
                                    <a:solidFill>
                                      <a:srgbClr val="000000"/>
                                    </a:solidFill>
                                    <a:latin typeface="Cambria Math" panose="02040503050406030204" pitchFamily="18" charset="0"/>
                                  </a:rPr>
                                </m:ctrlPr>
                              </m:sSubSupPr>
                              <m:e>
                                <m:r>
                                  <a:rPr lang="en-US" altLang="zh-TW" b="0" i="1" smtClean="0">
                                    <a:solidFill>
                                      <a:srgbClr val="000000"/>
                                    </a:solidFill>
                                    <a:latin typeface="Cambria Math" panose="02040503050406030204" pitchFamily="18" charset="0"/>
                                  </a:rPr>
                                  <m:t>𝑆</m:t>
                                </m:r>
                              </m:e>
                              <m:sub>
                                <m:r>
                                  <a:rPr lang="en-US" altLang="zh-TW" b="0" i="1" smtClean="0">
                                    <a:solidFill>
                                      <a:srgbClr val="000000"/>
                                    </a:solidFill>
                                    <a:latin typeface="Cambria Math" panose="02040503050406030204" pitchFamily="18" charset="0"/>
                                  </a:rPr>
                                  <m:t>11</m:t>
                                </m:r>
                              </m:sub>
                              <m:sup>
                                <m:r>
                                  <a:rPr lang="en-US" altLang="zh-TW" b="0" i="1" smtClean="0">
                                    <a:solidFill>
                                      <a:srgbClr val="000000"/>
                                    </a:solidFill>
                                    <a:latin typeface="Cambria Math" panose="02040503050406030204" pitchFamily="18" charset="0"/>
                                  </a:rPr>
                                  <m:t>′</m:t>
                                </m:r>
                              </m:sup>
                            </m:sSubSup>
                          </m:e>
                        </m:d>
                      </m:e>
                      <m:sup>
                        <m:r>
                          <a:rPr lang="zh-TW" altLang="en-US">
                            <a:solidFill>
                              <a:srgbClr val="000000"/>
                            </a:solidFill>
                            <a:latin typeface="Cambria Math" panose="02040503050406030204" pitchFamily="18" charset="0"/>
                          </a:rPr>
                          <m:t>2</m:t>
                        </m:r>
                      </m:sup>
                    </m:sSup>
                    <m:r>
                      <a:rPr lang="en-US" altLang="zh-TW" b="0" i="1" smtClean="0">
                        <a:solidFill>
                          <a:srgbClr val="000000"/>
                        </a:solidFill>
                        <a:latin typeface="Cambria Math" panose="02040503050406030204" pitchFamily="18" charset="0"/>
                      </a:rPr>
                      <m:t>)(</m:t>
                    </m:r>
                    <m:sSub>
                      <m:sSubPr>
                        <m:ctrlPr>
                          <a:rPr lang="zh-TW" altLang="en-US" i="1">
                            <a:solidFill>
                              <a:srgbClr val="000000"/>
                            </a:solidFill>
                            <a:latin typeface="Cambria Math" panose="02040503050406030204" pitchFamily="18" charset="0"/>
                          </a:rPr>
                        </m:ctrlPr>
                      </m:sSubPr>
                      <m:e>
                        <m:acc>
                          <m:accPr>
                            <m:chr m:val="̃"/>
                            <m:ctrlPr>
                              <a:rPr lang="zh-TW" altLang="en-US" i="1">
                                <a:solidFill>
                                  <a:srgbClr val="000000"/>
                                </a:solidFill>
                                <a:latin typeface="Cambria Math" panose="02040503050406030204" pitchFamily="18" charset="0"/>
                              </a:rPr>
                            </m:ctrlPr>
                          </m:accPr>
                          <m:e>
                            <m:r>
                              <a:rPr lang="zh-TW" altLang="en-US" i="1">
                                <a:solidFill>
                                  <a:srgbClr val="000000"/>
                                </a:solidFill>
                                <a:latin typeface="Cambria Math" panose="02040503050406030204" pitchFamily="18" charset="0"/>
                              </a:rPr>
                              <m:t>𝑇</m:t>
                            </m:r>
                          </m:e>
                        </m:acc>
                      </m:e>
                      <m:sub>
                        <m:r>
                          <a:rPr lang="zh-TW" altLang="en-US" i="1">
                            <a:solidFill>
                              <a:srgbClr val="000000"/>
                            </a:solidFill>
                            <a:latin typeface="Cambria Math" panose="02040503050406030204" pitchFamily="18" charset="0"/>
                          </a:rPr>
                          <m:t>𝑐</m:t>
                        </m:r>
                      </m:sub>
                    </m:sSub>
                    <m:r>
                      <a:rPr lang="en-US" altLang="zh-TW" b="0" i="1" smtClean="0">
                        <a:solidFill>
                          <a:srgbClr val="000000"/>
                        </a:solidFill>
                        <a:latin typeface="Cambria Math" panose="02040503050406030204" pitchFamily="18" charset="0"/>
                      </a:rPr>
                      <m:t>+</m:t>
                    </m:r>
                    <m:acc>
                      <m:accPr>
                        <m:chr m:val="̃"/>
                        <m:ctrlPr>
                          <a:rPr lang="en-US" altLang="zh-TW" i="1" smtClean="0">
                            <a:solidFill>
                              <a:srgbClr val="000000"/>
                            </a:solidFill>
                            <a:latin typeface="Cambria Math" panose="02040503050406030204" pitchFamily="18" charset="0"/>
                            <a:cs typeface="Times New Roman" panose="02020603050405020304" pitchFamily="18" charset="0"/>
                          </a:rPr>
                        </m:ctrlPr>
                      </m:accPr>
                      <m:e>
                        <m:r>
                          <a:rPr lang="en-US" altLang="zh-TW" i="1">
                            <a:solidFill>
                              <a:srgbClr val="000000"/>
                            </a:solidFill>
                            <a:latin typeface="Cambria Math" panose="02040503050406030204" pitchFamily="18" charset="0"/>
                            <a:cs typeface="Times New Roman" panose="02020603050405020304" pitchFamily="18" charset="0"/>
                          </a:rPr>
                          <m:t>𝐻</m:t>
                        </m:r>
                      </m:e>
                    </m:acc>
                    <m:r>
                      <a:rPr lang="en-US" altLang="zh-TW" b="0" i="1" smtClean="0">
                        <a:solidFill>
                          <a:srgbClr val="000000"/>
                        </a:solidFill>
                        <a:latin typeface="Cambria Math" panose="02040503050406030204" pitchFamily="18" charset="0"/>
                      </a:rPr>
                      <m:t>)</m:t>
                    </m:r>
                    <m:r>
                      <a:rPr lang="zh-TW" altLang="en-US">
                        <a:solidFill>
                          <a:srgbClr val="000000"/>
                        </a:solidFill>
                        <a:latin typeface="Cambria Math" panose="02040503050406030204" pitchFamily="18" charset="0"/>
                      </a:rPr>
                      <m:t>+</m:t>
                    </m:r>
                    <m:sSub>
                      <m:sSubPr>
                        <m:ctrlPr>
                          <a:rPr lang="zh-TW" altLang="en-US" i="1" smtClean="0">
                            <a:solidFill>
                              <a:srgbClr val="000000"/>
                            </a:solidFill>
                            <a:latin typeface="Cambria Math" panose="02040503050406030204" pitchFamily="18" charset="0"/>
                          </a:rPr>
                        </m:ctrlPr>
                      </m:sSubPr>
                      <m:e>
                        <m:acc>
                          <m:accPr>
                            <m:chr m:val="̃"/>
                            <m:ctrlPr>
                              <a:rPr lang="zh-TW" altLang="en-US" i="1">
                                <a:solidFill>
                                  <a:srgbClr val="000000"/>
                                </a:solidFill>
                                <a:latin typeface="Cambria Math" panose="02040503050406030204" pitchFamily="18" charset="0"/>
                              </a:rPr>
                            </m:ctrlPr>
                          </m:accPr>
                          <m:e>
                            <m:r>
                              <a:rPr lang="zh-TW" altLang="en-US" i="1">
                                <a:solidFill>
                                  <a:srgbClr val="000000"/>
                                </a:solidFill>
                                <a:latin typeface="Cambria Math" panose="02040503050406030204" pitchFamily="18" charset="0"/>
                              </a:rPr>
                              <m:t>𝑇</m:t>
                            </m:r>
                          </m:e>
                        </m:acc>
                      </m:e>
                      <m:sub>
                        <m:r>
                          <a:rPr lang="en-US" altLang="zh-TW" i="1">
                            <a:solidFill>
                              <a:srgbClr val="000000"/>
                            </a:solidFill>
                            <a:latin typeface="Cambria Math" panose="02040503050406030204" pitchFamily="18" charset="0"/>
                          </a:rPr>
                          <m:t>𝑎</m:t>
                        </m:r>
                      </m:sub>
                    </m:sSub>
                    <m:r>
                      <a:rPr lang="en-US" altLang="zh-TW" b="0" i="1" smtClean="0">
                        <a:solidFill>
                          <a:srgbClr val="000000"/>
                        </a:solidFill>
                        <a:latin typeface="Cambria Math" panose="02040503050406030204" pitchFamily="18" charset="0"/>
                      </a:rPr>
                      <m:t>]</m:t>
                    </m:r>
                  </m:oMath>
                </a14:m>
                <a:r>
                  <a:rPr lang="en-US" altLang="zh-TW" dirty="0">
                    <a:solidFill>
                      <a:srgbClr val="000000"/>
                    </a:solidFill>
                  </a:rPr>
                  <a:t> </a:t>
                </a:r>
              </a:p>
            </p:txBody>
          </p:sp>
        </mc:Choice>
        <mc:Fallback xmlns="">
          <p:sp>
            <p:nvSpPr>
              <p:cNvPr id="9" name="文字方塊 8">
                <a:extLst>
                  <a:ext uri="{FF2B5EF4-FFF2-40B4-BE49-F238E27FC236}">
                    <a16:creationId xmlns:a16="http://schemas.microsoft.com/office/drawing/2014/main" id="{D1D42965-8EBF-54B7-DC16-933592BF9194}"/>
                  </a:ext>
                </a:extLst>
              </p:cNvPr>
              <p:cNvSpPr txBox="1">
                <a:spLocks noRot="1" noChangeAspect="1" noMove="1" noResize="1" noEditPoints="1" noAdjustHandles="1" noChangeArrowheads="1" noChangeShapeType="1" noTextEdit="1"/>
              </p:cNvSpPr>
              <p:nvPr/>
            </p:nvSpPr>
            <p:spPr>
              <a:xfrm>
                <a:off x="5011656" y="3548836"/>
                <a:ext cx="12898142" cy="597728"/>
              </a:xfrm>
              <a:prstGeom prst="rect">
                <a:avLst/>
              </a:prstGeom>
              <a:blipFill>
                <a:blip r:embed="rId5"/>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0" name="文字方塊 9">
                <a:extLst>
                  <a:ext uri="{FF2B5EF4-FFF2-40B4-BE49-F238E27FC236}">
                    <a16:creationId xmlns:a16="http://schemas.microsoft.com/office/drawing/2014/main" id="{2DEFE124-2A5F-A0B7-9CE1-DA235AFB44C0}"/>
                  </a:ext>
                </a:extLst>
              </p:cNvPr>
              <p:cNvSpPr txBox="1"/>
              <p:nvPr/>
            </p:nvSpPr>
            <p:spPr>
              <a:xfrm>
                <a:off x="5011656" y="2004928"/>
                <a:ext cx="11023705" cy="594330"/>
              </a:xfrm>
              <a:prstGeom prst="rect">
                <a:avLst/>
              </a:prstGeom>
              <a:noFill/>
            </p:spPr>
            <p:txBody>
              <a:bodyPr wrap="square">
                <a:spAutoFit/>
              </a:bodyPr>
              <a:lstStyle/>
              <a:p>
                <a14:m>
                  <m:oMath xmlns:m="http://schemas.openxmlformats.org/officeDocument/2006/math">
                    <m:sSub>
                      <m:sSubPr>
                        <m:ctrlPr>
                          <a:rPr lang="en-US" altLang="zh-TW" b="0" i="1" smtClean="0">
                            <a:solidFill>
                              <a:srgbClr val="000000"/>
                            </a:solidFill>
                            <a:latin typeface="Cambria Math" panose="02040503050406030204" pitchFamily="18" charset="0"/>
                          </a:rPr>
                        </m:ctrlPr>
                      </m:sSubPr>
                      <m:e>
                        <m:r>
                          <a:rPr lang="en-US" altLang="zh-TW" b="0" i="1" smtClean="0">
                            <a:solidFill>
                              <a:srgbClr val="000000"/>
                            </a:solidFill>
                            <a:latin typeface="Cambria Math" panose="02040503050406030204" pitchFamily="18" charset="0"/>
                          </a:rPr>
                          <m:t>𝑃</m:t>
                        </m:r>
                      </m:e>
                      <m:sub>
                        <m:r>
                          <a:rPr lang="en-US" altLang="zh-TW" b="0" i="1" smtClean="0">
                            <a:solidFill>
                              <a:srgbClr val="000000"/>
                            </a:solidFill>
                            <a:latin typeface="Cambria Math" panose="02040503050406030204" pitchFamily="18" charset="0"/>
                          </a:rPr>
                          <m:t>𝑜</m:t>
                        </m:r>
                      </m:sub>
                    </m:sSub>
                    <m:r>
                      <a:rPr lang="en-US" altLang="zh-TW" b="0" i="1" smtClean="0">
                        <a:solidFill>
                          <a:srgbClr val="000000"/>
                        </a:solidFill>
                        <a:latin typeface="Cambria Math" panose="02040503050406030204" pitchFamily="18" charset="0"/>
                      </a:rPr>
                      <m:t>=</m:t>
                    </m:r>
                    <m:r>
                      <a:rPr lang="en-US" altLang="zh-TW" b="0" i="1" smtClean="0">
                        <a:solidFill>
                          <a:srgbClr val="000000"/>
                        </a:solidFill>
                        <a:latin typeface="Cambria Math" panose="02040503050406030204" pitchFamily="18" charset="0"/>
                      </a:rPr>
                      <m:t>𝐺</m:t>
                    </m:r>
                    <m:sSub>
                      <m:sSubPr>
                        <m:ctrlPr>
                          <a:rPr lang="en-US" altLang="zh-TW" b="0" i="1" smtClean="0">
                            <a:solidFill>
                              <a:srgbClr val="000000"/>
                            </a:solidFill>
                            <a:latin typeface="Cambria Math" panose="02040503050406030204" pitchFamily="18" charset="0"/>
                          </a:rPr>
                        </m:ctrlPr>
                      </m:sSubPr>
                      <m:e>
                        <m:r>
                          <a:rPr lang="en-US" altLang="zh-TW" b="0" i="1" smtClean="0">
                            <a:solidFill>
                              <a:srgbClr val="000000"/>
                            </a:solidFill>
                            <a:latin typeface="Cambria Math" panose="02040503050406030204" pitchFamily="18" charset="0"/>
                          </a:rPr>
                          <m:t>𝑘</m:t>
                        </m:r>
                      </m:e>
                      <m:sub>
                        <m:r>
                          <a:rPr lang="en-US" altLang="zh-TW" b="0" i="1" smtClean="0">
                            <a:solidFill>
                              <a:srgbClr val="000000"/>
                            </a:solidFill>
                            <a:latin typeface="Cambria Math" panose="02040503050406030204" pitchFamily="18" charset="0"/>
                          </a:rPr>
                          <m:t>𝐵</m:t>
                        </m:r>
                      </m:sub>
                    </m:sSub>
                    <m:r>
                      <m:rPr>
                        <m:sty m:val="p"/>
                      </m:rPr>
                      <a:rPr lang="en-US" altLang="zh-TW" b="0" i="0" smtClean="0">
                        <a:solidFill>
                          <a:srgbClr val="000000"/>
                        </a:solidFill>
                        <a:latin typeface="Cambria Math" panose="02040503050406030204" pitchFamily="18" charset="0"/>
                      </a:rPr>
                      <m:t>Δ</m:t>
                    </m:r>
                    <m:r>
                      <a:rPr lang="en-US" altLang="zh-TW" b="0" i="1" smtClean="0">
                        <a:solidFill>
                          <a:srgbClr val="000000"/>
                        </a:solidFill>
                        <a:latin typeface="Cambria Math" panose="02040503050406030204" pitchFamily="18" charset="0"/>
                      </a:rPr>
                      <m:t>𝑓</m:t>
                    </m:r>
                    <m:r>
                      <a:rPr lang="en-US" altLang="zh-TW" b="0" i="1" smtClean="0">
                        <a:solidFill>
                          <a:srgbClr val="000000"/>
                        </a:solidFill>
                        <a:latin typeface="Cambria Math" panose="02040503050406030204" pitchFamily="18" charset="0"/>
                      </a:rPr>
                      <m:t>[</m:t>
                    </m:r>
                    <m:sSup>
                      <m:sSupPr>
                        <m:ctrlPr>
                          <a:rPr lang="zh-TW" altLang="en-US" i="1">
                            <a:solidFill>
                              <a:srgbClr val="000000"/>
                            </a:solidFill>
                            <a:latin typeface="Cambria Math" panose="02040503050406030204" pitchFamily="18" charset="0"/>
                          </a:rPr>
                        </m:ctrlPr>
                      </m:sSupPr>
                      <m:e>
                        <m:d>
                          <m:dPr>
                            <m:begChr m:val="|"/>
                            <m:endChr m:val="|"/>
                            <m:ctrlPr>
                              <a:rPr lang="zh-TW" altLang="en-US" i="1">
                                <a:solidFill>
                                  <a:srgbClr val="000000"/>
                                </a:solidFill>
                                <a:latin typeface="Cambria Math" panose="02040503050406030204" pitchFamily="18" charset="0"/>
                              </a:rPr>
                            </m:ctrlPr>
                          </m:dPr>
                          <m:e>
                            <m:sSub>
                              <m:sSubPr>
                                <m:ctrlPr>
                                  <a:rPr lang="en-US" altLang="zh-TW" i="1">
                                    <a:solidFill>
                                      <a:srgbClr val="000000"/>
                                    </a:solidFill>
                                    <a:latin typeface="Cambria Math" panose="02040503050406030204" pitchFamily="18" charset="0"/>
                                  </a:rPr>
                                </m:ctrlPr>
                              </m:sSubPr>
                              <m:e>
                                <m:r>
                                  <a:rPr lang="en-US" altLang="zh-TW" i="1">
                                    <a:solidFill>
                                      <a:srgbClr val="000000"/>
                                    </a:solidFill>
                                    <a:latin typeface="Cambria Math" panose="02040503050406030204" pitchFamily="18" charset="0"/>
                                  </a:rPr>
                                  <m:t>𝑆</m:t>
                                </m:r>
                              </m:e>
                              <m:sub>
                                <m:r>
                                  <a:rPr lang="en-US" altLang="zh-TW" i="1">
                                    <a:solidFill>
                                      <a:srgbClr val="000000"/>
                                    </a:solidFill>
                                    <a:latin typeface="Cambria Math" panose="02040503050406030204" pitchFamily="18" charset="0"/>
                                  </a:rPr>
                                  <m:t>11</m:t>
                                </m:r>
                              </m:sub>
                            </m:sSub>
                          </m:e>
                        </m:d>
                      </m:e>
                      <m:sup>
                        <m:r>
                          <a:rPr lang="zh-TW" altLang="en-US">
                            <a:solidFill>
                              <a:srgbClr val="000000"/>
                            </a:solidFill>
                            <a:latin typeface="Cambria Math" panose="02040503050406030204" pitchFamily="18" charset="0"/>
                          </a:rPr>
                          <m:t>2</m:t>
                        </m:r>
                      </m:sup>
                    </m:sSup>
                    <m:r>
                      <a:rPr lang="en-US" altLang="zh-TW" b="0" i="1" smtClean="0">
                        <a:solidFill>
                          <a:srgbClr val="000000"/>
                        </a:solidFill>
                        <a:latin typeface="Cambria Math" panose="02040503050406030204" pitchFamily="18" charset="0"/>
                      </a:rPr>
                      <m:t>(</m:t>
                    </m:r>
                    <m:r>
                      <a:rPr lang="en-US" altLang="zh-TW" b="0" i="1" smtClean="0">
                        <a:solidFill>
                          <a:srgbClr val="000000"/>
                        </a:solidFill>
                        <a:latin typeface="Cambria Math" panose="02040503050406030204" pitchFamily="18" charset="0"/>
                      </a:rPr>
                      <m:t>𝛼</m:t>
                    </m:r>
                    <m:sSub>
                      <m:sSubPr>
                        <m:ctrlPr>
                          <a:rPr lang="zh-TW" altLang="en-US" i="1">
                            <a:solidFill>
                              <a:srgbClr val="000000"/>
                            </a:solidFill>
                            <a:latin typeface="Cambria Math" panose="02040503050406030204" pitchFamily="18" charset="0"/>
                          </a:rPr>
                        </m:ctrlPr>
                      </m:sSubPr>
                      <m:e>
                        <m:acc>
                          <m:accPr>
                            <m:chr m:val="̃"/>
                            <m:ctrlPr>
                              <a:rPr lang="zh-TW" altLang="en-US" i="1">
                                <a:solidFill>
                                  <a:srgbClr val="000000"/>
                                </a:solidFill>
                                <a:latin typeface="Cambria Math" panose="02040503050406030204" pitchFamily="18" charset="0"/>
                              </a:rPr>
                            </m:ctrlPr>
                          </m:accPr>
                          <m:e>
                            <m:r>
                              <a:rPr lang="zh-TW" altLang="en-US" i="1">
                                <a:solidFill>
                                  <a:srgbClr val="000000"/>
                                </a:solidFill>
                                <a:latin typeface="Cambria Math" panose="02040503050406030204" pitchFamily="18" charset="0"/>
                              </a:rPr>
                              <m:t>𝑇</m:t>
                            </m:r>
                          </m:e>
                        </m:acc>
                      </m:e>
                      <m:sub>
                        <m:r>
                          <a:rPr lang="zh-TW" altLang="en-US" i="1">
                            <a:solidFill>
                              <a:srgbClr val="000000"/>
                            </a:solidFill>
                            <a:latin typeface="Cambria Math" panose="02040503050406030204" pitchFamily="18" charset="0"/>
                          </a:rPr>
                          <m:t>𝑎𝑡𝑡</m:t>
                        </m:r>
                      </m:sub>
                    </m:sSub>
                    <m:r>
                      <a:rPr lang="en-US" altLang="zh-TW" b="0" i="1" smtClean="0">
                        <a:solidFill>
                          <a:srgbClr val="000000"/>
                        </a:solidFill>
                        <a:latin typeface="Cambria Math" panose="02040503050406030204" pitchFamily="18" charset="0"/>
                      </a:rPr>
                      <m:t>+</m:t>
                    </m:r>
                    <m:r>
                      <a:rPr lang="en-US" altLang="zh-TW" b="0" i="1" smtClean="0">
                        <a:solidFill>
                          <a:srgbClr val="000000"/>
                        </a:solidFill>
                        <a:latin typeface="Cambria Math" panose="02040503050406030204" pitchFamily="18" charset="0"/>
                      </a:rPr>
                      <m:t>𝛽</m:t>
                    </m:r>
                    <m:r>
                      <a:rPr lang="en-US" altLang="zh-TW" b="0" i="1" smtClean="0">
                        <a:solidFill>
                          <a:srgbClr val="000000"/>
                        </a:solidFill>
                        <a:latin typeface="Cambria Math" panose="02040503050406030204" pitchFamily="18" charset="0"/>
                      </a:rPr>
                      <m:t>)</m:t>
                    </m:r>
                    <m:r>
                      <a:rPr lang="zh-TW" altLang="en-US">
                        <a:solidFill>
                          <a:srgbClr val="000000"/>
                        </a:solidFill>
                        <a:latin typeface="Cambria Math" panose="02040503050406030204" pitchFamily="18" charset="0"/>
                      </a:rPr>
                      <m:t>+</m:t>
                    </m:r>
                    <m:sSup>
                      <m:sSupPr>
                        <m:ctrlPr>
                          <a:rPr lang="zh-TW" altLang="en-US" i="1">
                            <a:solidFill>
                              <a:srgbClr val="000000"/>
                            </a:solidFill>
                            <a:latin typeface="Cambria Math" panose="02040503050406030204" pitchFamily="18" charset="0"/>
                          </a:rPr>
                        </m:ctrlPr>
                      </m:sSupPr>
                      <m:e>
                        <m:d>
                          <m:dPr>
                            <m:begChr m:val="|"/>
                            <m:endChr m:val="|"/>
                            <m:ctrlPr>
                              <a:rPr lang="zh-TW" altLang="en-US" i="1">
                                <a:solidFill>
                                  <a:srgbClr val="000000"/>
                                </a:solidFill>
                                <a:latin typeface="Cambria Math" panose="02040503050406030204" pitchFamily="18" charset="0"/>
                              </a:rPr>
                            </m:ctrlPr>
                          </m:dPr>
                          <m:e>
                            <m:sSub>
                              <m:sSubPr>
                                <m:ctrlPr>
                                  <a:rPr lang="en-US" altLang="zh-TW" i="1">
                                    <a:solidFill>
                                      <a:srgbClr val="000000"/>
                                    </a:solidFill>
                                    <a:latin typeface="Cambria Math" panose="02040503050406030204" pitchFamily="18" charset="0"/>
                                  </a:rPr>
                                </m:ctrlPr>
                              </m:sSubPr>
                              <m:e>
                                <m:r>
                                  <a:rPr lang="en-US" altLang="zh-TW" i="1">
                                    <a:solidFill>
                                      <a:srgbClr val="000000"/>
                                    </a:solidFill>
                                    <a:latin typeface="Cambria Math" panose="02040503050406030204" pitchFamily="18" charset="0"/>
                                  </a:rPr>
                                  <m:t>𝑆</m:t>
                                </m:r>
                              </m:e>
                              <m:sub>
                                <m:r>
                                  <a:rPr lang="en-US" altLang="zh-TW" i="1">
                                    <a:solidFill>
                                      <a:srgbClr val="000000"/>
                                    </a:solidFill>
                                    <a:latin typeface="Cambria Math" panose="02040503050406030204" pitchFamily="18" charset="0"/>
                                  </a:rPr>
                                  <m:t>10</m:t>
                                </m:r>
                              </m:sub>
                            </m:sSub>
                          </m:e>
                        </m:d>
                      </m:e>
                      <m:sup>
                        <m:r>
                          <a:rPr lang="zh-TW" altLang="en-US">
                            <a:solidFill>
                              <a:srgbClr val="000000"/>
                            </a:solidFill>
                            <a:latin typeface="Cambria Math" panose="02040503050406030204" pitchFamily="18" charset="0"/>
                          </a:rPr>
                          <m:t>2</m:t>
                        </m:r>
                      </m:sup>
                    </m:sSup>
                    <m:sSub>
                      <m:sSubPr>
                        <m:ctrlPr>
                          <a:rPr lang="zh-TW" altLang="en-US" i="1">
                            <a:solidFill>
                              <a:srgbClr val="000000"/>
                            </a:solidFill>
                            <a:latin typeface="Cambria Math" panose="02040503050406030204" pitchFamily="18" charset="0"/>
                          </a:rPr>
                        </m:ctrlPr>
                      </m:sSubPr>
                      <m:e>
                        <m:acc>
                          <m:accPr>
                            <m:chr m:val="̃"/>
                            <m:ctrlPr>
                              <a:rPr lang="zh-TW" altLang="en-US" i="1">
                                <a:solidFill>
                                  <a:srgbClr val="000000"/>
                                </a:solidFill>
                                <a:latin typeface="Cambria Math" panose="02040503050406030204" pitchFamily="18" charset="0"/>
                              </a:rPr>
                            </m:ctrlPr>
                          </m:accPr>
                          <m:e>
                            <m:r>
                              <a:rPr lang="zh-TW" altLang="en-US" i="1">
                                <a:solidFill>
                                  <a:srgbClr val="000000"/>
                                </a:solidFill>
                                <a:latin typeface="Cambria Math" panose="02040503050406030204" pitchFamily="18" charset="0"/>
                              </a:rPr>
                              <m:t>𝑇</m:t>
                            </m:r>
                          </m:e>
                        </m:acc>
                      </m:e>
                      <m:sub>
                        <m:r>
                          <a:rPr lang="zh-TW" altLang="en-US" i="1">
                            <a:solidFill>
                              <a:srgbClr val="000000"/>
                            </a:solidFill>
                            <a:latin typeface="Cambria Math" panose="02040503050406030204" pitchFamily="18" charset="0"/>
                          </a:rPr>
                          <m:t>𝑐</m:t>
                        </m:r>
                      </m:sub>
                    </m:sSub>
                    <m:r>
                      <a:rPr lang="en-US" altLang="zh-TW" b="0" i="1" smtClean="0">
                        <a:solidFill>
                          <a:srgbClr val="000000"/>
                        </a:solidFill>
                        <a:latin typeface="Cambria Math" panose="02040503050406030204" pitchFamily="18" charset="0"/>
                      </a:rPr>
                      <m:t>+</m:t>
                    </m:r>
                    <m:sSub>
                      <m:sSubPr>
                        <m:ctrlPr>
                          <a:rPr lang="en-US" altLang="zh-TW" i="1">
                            <a:solidFill>
                              <a:srgbClr val="000000"/>
                            </a:solidFill>
                            <a:latin typeface="Cambria Math" panose="02040503050406030204" pitchFamily="18" charset="0"/>
                          </a:rPr>
                        </m:ctrlPr>
                      </m:sSubPr>
                      <m:e>
                        <m:acc>
                          <m:accPr>
                            <m:chr m:val="̃"/>
                            <m:ctrlPr>
                              <a:rPr lang="en-US" altLang="zh-TW" i="1">
                                <a:solidFill>
                                  <a:srgbClr val="000000"/>
                                </a:solidFill>
                                <a:latin typeface="Cambria Math" panose="02040503050406030204" pitchFamily="18" charset="0"/>
                              </a:rPr>
                            </m:ctrlPr>
                          </m:accPr>
                          <m:e>
                            <m:r>
                              <a:rPr lang="en-US" altLang="zh-TW" i="1">
                                <a:solidFill>
                                  <a:srgbClr val="000000"/>
                                </a:solidFill>
                                <a:latin typeface="Cambria Math" panose="02040503050406030204" pitchFamily="18" charset="0"/>
                              </a:rPr>
                              <m:t>𝑇</m:t>
                            </m:r>
                          </m:e>
                        </m:acc>
                      </m:e>
                      <m:sub>
                        <m:r>
                          <a:rPr lang="en-US" altLang="zh-TW" i="1">
                            <a:solidFill>
                              <a:srgbClr val="000000"/>
                            </a:solidFill>
                            <a:latin typeface="Cambria Math" panose="02040503050406030204" pitchFamily="18" charset="0"/>
                          </a:rPr>
                          <m:t>𝑎</m:t>
                        </m:r>
                      </m:sub>
                    </m:sSub>
                    <m:r>
                      <a:rPr lang="en-US" altLang="zh-TW" b="0" i="1" smtClean="0">
                        <a:solidFill>
                          <a:srgbClr val="000000"/>
                        </a:solidFill>
                        <a:latin typeface="Cambria Math" panose="02040503050406030204" pitchFamily="18" charset="0"/>
                      </a:rPr>
                      <m:t>]</m:t>
                    </m:r>
                  </m:oMath>
                </a14:m>
                <a:r>
                  <a:rPr lang="zh-TW" altLang="en-US" sz="3200" dirty="0">
                    <a:solidFill>
                      <a:srgbClr val="000000"/>
                    </a:solidFill>
                    <a:latin typeface="Cambria Math" panose="02040503050406030204" pitchFamily="18" charset="0"/>
                  </a:rPr>
                  <a:t> </a:t>
                </a:r>
              </a:p>
            </p:txBody>
          </p:sp>
        </mc:Choice>
        <mc:Fallback xmlns="">
          <p:sp>
            <p:nvSpPr>
              <p:cNvPr id="10" name="文字方塊 9">
                <a:extLst>
                  <a:ext uri="{FF2B5EF4-FFF2-40B4-BE49-F238E27FC236}">
                    <a16:creationId xmlns:a16="http://schemas.microsoft.com/office/drawing/2014/main" id="{2DEFE124-2A5F-A0B7-9CE1-DA235AFB44C0}"/>
                  </a:ext>
                </a:extLst>
              </p:cNvPr>
              <p:cNvSpPr txBox="1">
                <a:spLocks noRot="1" noChangeAspect="1" noMove="1" noResize="1" noEditPoints="1" noAdjustHandles="1" noChangeArrowheads="1" noChangeShapeType="1" noTextEdit="1"/>
              </p:cNvSpPr>
              <p:nvPr/>
            </p:nvSpPr>
            <p:spPr>
              <a:xfrm>
                <a:off x="5011656" y="2004928"/>
                <a:ext cx="11023705" cy="594330"/>
              </a:xfrm>
              <a:prstGeom prst="rect">
                <a:avLst/>
              </a:prstGeom>
              <a:blipFill>
                <a:blip r:embed="rId6"/>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2" name="文字方塊 11">
                <a:extLst>
                  <a:ext uri="{FF2B5EF4-FFF2-40B4-BE49-F238E27FC236}">
                    <a16:creationId xmlns:a16="http://schemas.microsoft.com/office/drawing/2014/main" id="{F453AF7C-F635-E1B6-4451-4D1ED210CD2A}"/>
                  </a:ext>
                </a:extLst>
              </p:cNvPr>
              <p:cNvSpPr txBox="1"/>
              <p:nvPr/>
            </p:nvSpPr>
            <p:spPr>
              <a:xfrm>
                <a:off x="11312612" y="6905398"/>
                <a:ext cx="4599862" cy="1569660"/>
              </a:xfrm>
              <a:prstGeom prst="rect">
                <a:avLst/>
              </a:prstGeom>
              <a:noFill/>
            </p:spPr>
            <p:txBody>
              <a:bodyPr wrap="square">
                <a:spAutoFit/>
              </a:bodyPr>
              <a:lstStyle/>
              <a:p>
                <a14:m>
                  <m:oMath xmlns:m="http://schemas.openxmlformats.org/officeDocument/2006/math">
                    <m:sSub>
                      <m:sSubPr>
                        <m:ctrlPr>
                          <a:rPr lang="en-US" altLang="zh-TW" i="1" smtClean="0">
                            <a:solidFill>
                              <a:srgbClr val="000000"/>
                            </a:solidFill>
                            <a:latin typeface="Cambria Math" panose="02040503050406030204" pitchFamily="18" charset="0"/>
                          </a:rPr>
                        </m:ctrlPr>
                      </m:sSubPr>
                      <m:e>
                        <m:r>
                          <a:rPr lang="en-US" altLang="zh-TW" i="1" smtClean="0">
                            <a:solidFill>
                              <a:srgbClr val="000000"/>
                            </a:solidFill>
                            <a:latin typeface="Cambria Math" panose="02040503050406030204" pitchFamily="18" charset="0"/>
                          </a:rPr>
                          <m:t>𝑓</m:t>
                        </m:r>
                      </m:e>
                      <m:sub>
                        <m:r>
                          <a:rPr lang="en-US" altLang="zh-TW" b="0" i="1" smtClean="0">
                            <a:solidFill>
                              <a:srgbClr val="000000"/>
                            </a:solidFill>
                            <a:latin typeface="Cambria Math" panose="02040503050406030204" pitchFamily="18" charset="0"/>
                          </a:rPr>
                          <m:t>0</m:t>
                        </m:r>
                      </m:sub>
                    </m:sSub>
                    <m:r>
                      <a:rPr lang="en-US" altLang="zh-TW" b="0" i="1" smtClean="0">
                        <a:solidFill>
                          <a:srgbClr val="000000"/>
                        </a:solidFill>
                        <a:latin typeface="Cambria Math" panose="02040503050406030204" pitchFamily="18" charset="0"/>
                      </a:rPr>
                      <m:t>=</m:t>
                    </m:r>
                    <m:r>
                      <a:rPr lang="en-US" altLang="zh-TW" i="1">
                        <a:solidFill>
                          <a:srgbClr val="000000"/>
                        </a:solidFill>
                        <a:latin typeface="Cambria Math" panose="02040503050406030204" pitchFamily="18" charset="0"/>
                      </a:rPr>
                      <m:t>4.9458</m:t>
                    </m:r>
                    <m:r>
                      <a:rPr lang="zh-TW" altLang="en-US" i="1">
                        <a:solidFill>
                          <a:srgbClr val="000000"/>
                        </a:solidFill>
                        <a:latin typeface="Cambria Math" panose="02040503050406030204" pitchFamily="18" charset="0"/>
                      </a:rPr>
                      <m:t> </m:t>
                    </m:r>
                    <m:r>
                      <m:rPr>
                        <m:sty m:val="p"/>
                      </m:rPr>
                      <a:rPr lang="en-US" altLang="zh-TW">
                        <a:solidFill>
                          <a:srgbClr val="000000"/>
                        </a:solidFill>
                        <a:latin typeface="Cambria Math" panose="02040503050406030204" pitchFamily="18" charset="0"/>
                      </a:rPr>
                      <m:t>GHz</m:t>
                    </m:r>
                  </m:oMath>
                </a14:m>
                <a:r>
                  <a:rPr lang="en-US" altLang="zh-TW" dirty="0">
                    <a:solidFill>
                      <a:srgbClr val="000000"/>
                    </a:solidFill>
                    <a:latin typeface="+mn-ea"/>
                  </a:rPr>
                  <a:t> </a:t>
                </a:r>
              </a:p>
              <a:p>
                <a14:m>
                  <m:oMath xmlns:m="http://schemas.openxmlformats.org/officeDocument/2006/math">
                    <m:sSub>
                      <m:sSubPr>
                        <m:ctrlPr>
                          <a:rPr lang="en-US" altLang="zh-TW" i="1">
                            <a:solidFill>
                              <a:srgbClr val="000000"/>
                            </a:solidFill>
                            <a:latin typeface="Cambria Math" panose="02040503050406030204" pitchFamily="18" charset="0"/>
                          </a:rPr>
                        </m:ctrlPr>
                      </m:sSubPr>
                      <m:e>
                        <m:r>
                          <a:rPr lang="en-US" altLang="zh-TW" i="1">
                            <a:solidFill>
                              <a:srgbClr val="000000"/>
                            </a:solidFill>
                            <a:latin typeface="Cambria Math" panose="02040503050406030204" pitchFamily="18" charset="0"/>
                          </a:rPr>
                          <m:t>𝜅</m:t>
                        </m:r>
                      </m:e>
                      <m:sub>
                        <m:r>
                          <a:rPr lang="en-US" altLang="zh-TW" i="1">
                            <a:solidFill>
                              <a:srgbClr val="000000"/>
                            </a:solidFill>
                            <a:latin typeface="Cambria Math" panose="02040503050406030204" pitchFamily="18" charset="0"/>
                          </a:rPr>
                          <m:t>1</m:t>
                        </m:r>
                      </m:sub>
                    </m:sSub>
                    <m:r>
                      <a:rPr lang="en-US" altLang="zh-TW" b="0" i="1" smtClean="0">
                        <a:solidFill>
                          <a:srgbClr val="000000"/>
                        </a:solidFill>
                        <a:latin typeface="Cambria Math" panose="02040503050406030204" pitchFamily="18" charset="0"/>
                      </a:rPr>
                      <m:t>/2</m:t>
                    </m:r>
                    <m:r>
                      <a:rPr lang="en-US" altLang="zh-TW" b="0" i="1" smtClean="0">
                        <a:solidFill>
                          <a:srgbClr val="000000"/>
                        </a:solidFill>
                        <a:latin typeface="Cambria Math" panose="02040503050406030204" pitchFamily="18" charset="0"/>
                      </a:rPr>
                      <m:t>𝜋</m:t>
                    </m:r>
                    <m:r>
                      <a:rPr lang="en-US" altLang="zh-TW" i="1">
                        <a:solidFill>
                          <a:srgbClr val="000000"/>
                        </a:solidFill>
                        <a:latin typeface="Cambria Math" panose="02040503050406030204" pitchFamily="18" charset="0"/>
                      </a:rPr>
                      <m:t>=140</m:t>
                    </m:r>
                    <m:r>
                      <a:rPr lang="en-US" altLang="zh-TW">
                        <a:solidFill>
                          <a:srgbClr val="000000"/>
                        </a:solidFill>
                        <a:latin typeface="Cambria Math" panose="02040503050406030204" pitchFamily="18" charset="0"/>
                      </a:rPr>
                      <m:t> </m:t>
                    </m:r>
                    <m:r>
                      <m:rPr>
                        <m:sty m:val="p"/>
                      </m:rPr>
                      <a:rPr lang="en-US" altLang="zh-TW">
                        <a:solidFill>
                          <a:srgbClr val="000000"/>
                        </a:solidFill>
                        <a:latin typeface="Cambria Math" panose="02040503050406030204" pitchFamily="18" charset="0"/>
                      </a:rPr>
                      <m:t>kHz</m:t>
                    </m:r>
                  </m:oMath>
                </a14:m>
                <a:r>
                  <a:rPr lang="en-US" altLang="zh-TW" dirty="0">
                    <a:solidFill>
                      <a:srgbClr val="000000"/>
                    </a:solidFill>
                    <a:latin typeface="+mn-ea"/>
                  </a:rPr>
                  <a:t> </a:t>
                </a:r>
              </a:p>
              <a:p>
                <a14:m>
                  <m:oMath xmlns:m="http://schemas.openxmlformats.org/officeDocument/2006/math">
                    <m:r>
                      <a:rPr lang="en-US" altLang="zh-TW" b="0" i="1" smtClean="0">
                        <a:solidFill>
                          <a:srgbClr val="000000"/>
                        </a:solidFill>
                        <a:latin typeface="Cambria Math" panose="02040503050406030204" pitchFamily="18" charset="0"/>
                      </a:rPr>
                      <m:t>(</m:t>
                    </m:r>
                    <m:sSub>
                      <m:sSubPr>
                        <m:ctrlPr>
                          <a:rPr lang="en-US" altLang="zh-TW" i="1">
                            <a:solidFill>
                              <a:srgbClr val="000000"/>
                            </a:solidFill>
                            <a:latin typeface="Cambria Math" panose="02040503050406030204" pitchFamily="18" charset="0"/>
                          </a:rPr>
                        </m:ctrlPr>
                      </m:sSubPr>
                      <m:e>
                        <m:r>
                          <a:rPr lang="en-US" altLang="zh-TW" i="1">
                            <a:solidFill>
                              <a:srgbClr val="000000"/>
                            </a:solidFill>
                            <a:latin typeface="Cambria Math" panose="02040503050406030204" pitchFamily="18" charset="0"/>
                          </a:rPr>
                          <m:t>𝜅</m:t>
                        </m:r>
                      </m:e>
                      <m:sub>
                        <m:r>
                          <a:rPr lang="en-US" altLang="zh-TW" i="1">
                            <a:solidFill>
                              <a:srgbClr val="000000"/>
                            </a:solidFill>
                            <a:latin typeface="Cambria Math" panose="02040503050406030204" pitchFamily="18" charset="0"/>
                          </a:rPr>
                          <m:t>0</m:t>
                        </m:r>
                      </m:sub>
                    </m:sSub>
                    <m:r>
                      <a:rPr lang="en-US" altLang="zh-TW" i="1">
                        <a:solidFill>
                          <a:srgbClr val="000000"/>
                        </a:solidFill>
                        <a:latin typeface="Cambria Math" panose="02040503050406030204" pitchFamily="18" charset="0"/>
                      </a:rPr>
                      <m:t>+</m:t>
                    </m:r>
                    <m:sSub>
                      <m:sSubPr>
                        <m:ctrlPr>
                          <a:rPr lang="en-US" altLang="zh-TW" i="1">
                            <a:solidFill>
                              <a:srgbClr val="000000"/>
                            </a:solidFill>
                            <a:latin typeface="Cambria Math" panose="02040503050406030204" pitchFamily="18" charset="0"/>
                          </a:rPr>
                        </m:ctrlPr>
                      </m:sSubPr>
                      <m:e>
                        <m:r>
                          <a:rPr lang="en-US" altLang="zh-TW" i="1">
                            <a:solidFill>
                              <a:srgbClr val="000000"/>
                            </a:solidFill>
                            <a:latin typeface="Cambria Math" panose="02040503050406030204" pitchFamily="18" charset="0"/>
                          </a:rPr>
                          <m:t>𝜅</m:t>
                        </m:r>
                      </m:e>
                      <m:sub>
                        <m:r>
                          <a:rPr lang="en-US" altLang="zh-TW" b="0" i="1" smtClean="0">
                            <a:solidFill>
                              <a:srgbClr val="000000"/>
                            </a:solidFill>
                            <a:latin typeface="Cambria Math" panose="02040503050406030204" pitchFamily="18" charset="0"/>
                          </a:rPr>
                          <m:t>2</m:t>
                        </m:r>
                      </m:sub>
                    </m:sSub>
                    <m:r>
                      <a:rPr lang="en-US" altLang="zh-TW" i="1">
                        <a:solidFill>
                          <a:srgbClr val="000000"/>
                        </a:solidFill>
                        <a:latin typeface="Cambria Math" panose="02040503050406030204" pitchFamily="18" charset="0"/>
                      </a:rPr>
                      <m:t>)/2</m:t>
                    </m:r>
                    <m:r>
                      <a:rPr lang="en-US" altLang="zh-TW" i="1">
                        <a:solidFill>
                          <a:srgbClr val="000000"/>
                        </a:solidFill>
                        <a:latin typeface="Cambria Math" panose="02040503050406030204" pitchFamily="18" charset="0"/>
                      </a:rPr>
                      <m:t>𝜋</m:t>
                    </m:r>
                    <m:r>
                      <a:rPr lang="en-US" altLang="zh-TW" i="1">
                        <a:solidFill>
                          <a:srgbClr val="000000"/>
                        </a:solidFill>
                        <a:latin typeface="Cambria Math" panose="02040503050406030204" pitchFamily="18" charset="0"/>
                      </a:rPr>
                      <m:t>=308</m:t>
                    </m:r>
                    <m:r>
                      <a:rPr lang="en-US" altLang="zh-TW">
                        <a:solidFill>
                          <a:srgbClr val="000000"/>
                        </a:solidFill>
                        <a:latin typeface="Cambria Math" panose="02040503050406030204" pitchFamily="18" charset="0"/>
                      </a:rPr>
                      <m:t> </m:t>
                    </m:r>
                    <m:r>
                      <m:rPr>
                        <m:sty m:val="p"/>
                      </m:rPr>
                      <a:rPr lang="en-US" altLang="zh-TW">
                        <a:solidFill>
                          <a:srgbClr val="000000"/>
                        </a:solidFill>
                        <a:latin typeface="Cambria Math" panose="02040503050406030204" pitchFamily="18" charset="0"/>
                      </a:rPr>
                      <m:t>kHz</m:t>
                    </m:r>
                  </m:oMath>
                </a14:m>
                <a:r>
                  <a:rPr lang="zh-TW" altLang="en-US" dirty="0">
                    <a:solidFill>
                      <a:srgbClr val="000000"/>
                    </a:solidFill>
                    <a:latin typeface="+mn-ea"/>
                  </a:rPr>
                  <a:t> </a:t>
                </a:r>
              </a:p>
            </p:txBody>
          </p:sp>
        </mc:Choice>
        <mc:Fallback xmlns="">
          <p:sp>
            <p:nvSpPr>
              <p:cNvPr id="12" name="文字方塊 11">
                <a:extLst>
                  <a:ext uri="{FF2B5EF4-FFF2-40B4-BE49-F238E27FC236}">
                    <a16:creationId xmlns:a16="http://schemas.microsoft.com/office/drawing/2014/main" id="{F453AF7C-F635-E1B6-4451-4D1ED210CD2A}"/>
                  </a:ext>
                </a:extLst>
              </p:cNvPr>
              <p:cNvSpPr txBox="1">
                <a:spLocks noRot="1" noChangeAspect="1" noMove="1" noResize="1" noEditPoints="1" noAdjustHandles="1" noChangeArrowheads="1" noChangeShapeType="1" noTextEdit="1"/>
              </p:cNvSpPr>
              <p:nvPr/>
            </p:nvSpPr>
            <p:spPr>
              <a:xfrm>
                <a:off x="11312612" y="6905398"/>
                <a:ext cx="4599862" cy="1569660"/>
              </a:xfrm>
              <a:prstGeom prst="rect">
                <a:avLst/>
              </a:prstGeom>
              <a:blipFill>
                <a:blip r:embed="rId7"/>
                <a:stretch>
                  <a:fillRect/>
                </a:stretch>
              </a:blipFill>
            </p:spPr>
            <p:txBody>
              <a:bodyPr/>
              <a:lstStyle/>
              <a:p>
                <a:r>
                  <a:rPr lang="zh-TW" altLang="en-US">
                    <a:noFill/>
                  </a:rPr>
                  <a:t> </a:t>
                </a:r>
              </a:p>
            </p:txBody>
          </p:sp>
        </mc:Fallback>
      </mc:AlternateContent>
      <p:pic>
        <p:nvPicPr>
          <p:cNvPr id="15" name="圖形 14" descr="返回 以實心填滿">
            <a:extLst>
              <a:ext uri="{FF2B5EF4-FFF2-40B4-BE49-F238E27FC236}">
                <a16:creationId xmlns:a16="http://schemas.microsoft.com/office/drawing/2014/main" id="{743BD0CE-77FC-4E57-CB2C-B365E8517DE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14234776" flipV="1">
            <a:off x="12174517" y="2874920"/>
            <a:ext cx="525086" cy="398254"/>
          </a:xfrm>
          <a:prstGeom prst="rect">
            <a:avLst/>
          </a:prstGeom>
        </p:spPr>
      </p:pic>
      <p:pic>
        <p:nvPicPr>
          <p:cNvPr id="27" name="Picture 2" descr="wave arrow Icon 2073955">
            <a:extLst>
              <a:ext uri="{FF2B5EF4-FFF2-40B4-BE49-F238E27FC236}">
                <a16:creationId xmlns:a16="http://schemas.microsoft.com/office/drawing/2014/main" id="{37D23ECC-17D6-3B90-D22B-08756D23FCF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flipH="1">
            <a:off x="1522100" y="2812704"/>
            <a:ext cx="964040" cy="96404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8" name="文字方塊 27">
                <a:extLst>
                  <a:ext uri="{FF2B5EF4-FFF2-40B4-BE49-F238E27FC236}">
                    <a16:creationId xmlns:a16="http://schemas.microsoft.com/office/drawing/2014/main" id="{FB8A1176-2173-D6BE-794E-43B657DC7168}"/>
                  </a:ext>
                </a:extLst>
              </p:cNvPr>
              <p:cNvSpPr txBox="1"/>
              <p:nvPr/>
            </p:nvSpPr>
            <p:spPr>
              <a:xfrm>
                <a:off x="1109461" y="2947719"/>
                <a:ext cx="1057454" cy="58477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zh-TW" b="0" i="1" smtClean="0">
                              <a:solidFill>
                                <a:srgbClr val="000000"/>
                              </a:solidFill>
                              <a:latin typeface="Cambria Math" panose="02040503050406030204" pitchFamily="18" charset="0"/>
                            </a:rPr>
                          </m:ctrlPr>
                        </m:sSubPr>
                        <m:e>
                          <m:r>
                            <a:rPr lang="en-US" altLang="zh-TW" b="0" i="1" smtClean="0">
                              <a:solidFill>
                                <a:srgbClr val="000000"/>
                              </a:solidFill>
                              <a:latin typeface="Cambria Math" panose="02040503050406030204" pitchFamily="18" charset="0"/>
                            </a:rPr>
                            <m:t>𝑃</m:t>
                          </m:r>
                        </m:e>
                        <m:sub>
                          <m:r>
                            <m:rPr>
                              <m:sty m:val="p"/>
                            </m:rPr>
                            <a:rPr lang="en-US" altLang="zh-TW" b="0" i="0" smtClean="0">
                              <a:solidFill>
                                <a:srgbClr val="000000"/>
                              </a:solidFill>
                              <a:latin typeface="Cambria Math" panose="02040503050406030204" pitchFamily="18" charset="0"/>
                            </a:rPr>
                            <m:t>o</m:t>
                          </m:r>
                        </m:sub>
                      </m:sSub>
                    </m:oMath>
                  </m:oMathPara>
                </a14:m>
                <a:endParaRPr lang="zh-TW" altLang="en-US"/>
              </a:p>
            </p:txBody>
          </p:sp>
        </mc:Choice>
        <mc:Fallback xmlns="">
          <p:sp>
            <p:nvSpPr>
              <p:cNvPr id="28" name="文字方塊 27">
                <a:extLst>
                  <a:ext uri="{FF2B5EF4-FFF2-40B4-BE49-F238E27FC236}">
                    <a16:creationId xmlns:a16="http://schemas.microsoft.com/office/drawing/2014/main" id="{FB8A1176-2173-D6BE-794E-43B657DC7168}"/>
                  </a:ext>
                </a:extLst>
              </p:cNvPr>
              <p:cNvSpPr txBox="1">
                <a:spLocks noRot="1" noChangeAspect="1" noMove="1" noResize="1" noEditPoints="1" noAdjustHandles="1" noChangeArrowheads="1" noChangeShapeType="1" noTextEdit="1"/>
              </p:cNvSpPr>
              <p:nvPr/>
            </p:nvSpPr>
            <p:spPr>
              <a:xfrm>
                <a:off x="1109461" y="2947719"/>
                <a:ext cx="1057454" cy="584775"/>
              </a:xfrm>
              <a:prstGeom prst="rect">
                <a:avLst/>
              </a:prstGeom>
              <a:blipFill>
                <a:blip r:embed="rId11"/>
                <a:stretch>
                  <a:fillRect/>
                </a:stretch>
              </a:blipFill>
            </p:spPr>
            <p:txBody>
              <a:bodyPr/>
              <a:lstStyle/>
              <a:p>
                <a:r>
                  <a:rPr lang="zh-TW" altLang="en-US">
                    <a:noFill/>
                  </a:rPr>
                  <a:t> </a:t>
                </a:r>
              </a:p>
            </p:txBody>
          </p:sp>
        </mc:Fallback>
      </mc:AlternateContent>
      <p:pic>
        <p:nvPicPr>
          <p:cNvPr id="29" name="Picture 2" descr="wave arrow Icon 2073955">
            <a:extLst>
              <a:ext uri="{FF2B5EF4-FFF2-40B4-BE49-F238E27FC236}">
                <a16:creationId xmlns:a16="http://schemas.microsoft.com/office/drawing/2014/main" id="{E1FEBD38-E618-E332-E9CC-95BE2CF87C5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flipH="1">
            <a:off x="2161569" y="5652602"/>
            <a:ext cx="964040" cy="96404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30" name="文字方塊 29">
                <a:extLst>
                  <a:ext uri="{FF2B5EF4-FFF2-40B4-BE49-F238E27FC236}">
                    <a16:creationId xmlns:a16="http://schemas.microsoft.com/office/drawing/2014/main" id="{296CA02F-A3D0-EB7D-D1CA-04D255AFF44E}"/>
                  </a:ext>
                </a:extLst>
              </p:cNvPr>
              <p:cNvSpPr txBox="1"/>
              <p:nvPr/>
            </p:nvSpPr>
            <p:spPr>
              <a:xfrm>
                <a:off x="2415314" y="5787617"/>
                <a:ext cx="1057454" cy="58477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zh-TW" b="0" i="1" smtClean="0">
                              <a:solidFill>
                                <a:srgbClr val="000000"/>
                              </a:solidFill>
                              <a:latin typeface="Cambria Math" panose="02040503050406030204" pitchFamily="18" charset="0"/>
                            </a:rPr>
                          </m:ctrlPr>
                        </m:sSubPr>
                        <m:e>
                          <m:r>
                            <a:rPr lang="en-US" altLang="zh-TW" b="0" i="1" smtClean="0">
                              <a:solidFill>
                                <a:srgbClr val="000000"/>
                              </a:solidFill>
                              <a:latin typeface="Cambria Math" panose="02040503050406030204" pitchFamily="18" charset="0"/>
                            </a:rPr>
                            <m:t>𝑃</m:t>
                          </m:r>
                        </m:e>
                        <m:sub>
                          <m:r>
                            <a:rPr lang="en-US" altLang="zh-TW" b="0" i="1" smtClean="0">
                              <a:solidFill>
                                <a:srgbClr val="000000"/>
                              </a:solidFill>
                              <a:latin typeface="Cambria Math" panose="02040503050406030204" pitchFamily="18" charset="0"/>
                            </a:rPr>
                            <m:t>𝑐</m:t>
                          </m:r>
                        </m:sub>
                      </m:sSub>
                    </m:oMath>
                  </m:oMathPara>
                </a14:m>
                <a:endParaRPr lang="zh-TW" altLang="en-US" dirty="0"/>
              </a:p>
            </p:txBody>
          </p:sp>
        </mc:Choice>
        <mc:Fallback xmlns="">
          <p:sp>
            <p:nvSpPr>
              <p:cNvPr id="30" name="文字方塊 29">
                <a:extLst>
                  <a:ext uri="{FF2B5EF4-FFF2-40B4-BE49-F238E27FC236}">
                    <a16:creationId xmlns:a16="http://schemas.microsoft.com/office/drawing/2014/main" id="{296CA02F-A3D0-EB7D-D1CA-04D255AFF44E}"/>
                  </a:ext>
                </a:extLst>
              </p:cNvPr>
              <p:cNvSpPr txBox="1">
                <a:spLocks noRot="1" noChangeAspect="1" noMove="1" noResize="1" noEditPoints="1" noAdjustHandles="1" noChangeArrowheads="1" noChangeShapeType="1" noTextEdit="1"/>
              </p:cNvSpPr>
              <p:nvPr/>
            </p:nvSpPr>
            <p:spPr>
              <a:xfrm>
                <a:off x="2415314" y="5787617"/>
                <a:ext cx="1057454" cy="584775"/>
              </a:xfrm>
              <a:prstGeom prst="rect">
                <a:avLst/>
              </a:prstGeom>
              <a:blipFill>
                <a:blip r:embed="rId12"/>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31" name="文字方塊 30">
                <a:extLst>
                  <a:ext uri="{FF2B5EF4-FFF2-40B4-BE49-F238E27FC236}">
                    <a16:creationId xmlns:a16="http://schemas.microsoft.com/office/drawing/2014/main" id="{31AC9DCB-E78B-978B-4C82-0E2D7E7857BE}"/>
                  </a:ext>
                </a:extLst>
              </p:cNvPr>
              <p:cNvSpPr txBox="1"/>
              <p:nvPr/>
            </p:nvSpPr>
            <p:spPr>
              <a:xfrm>
                <a:off x="5951532" y="2802178"/>
                <a:ext cx="6281400" cy="504818"/>
              </a:xfrm>
              <a:prstGeom prst="rect">
                <a:avLst/>
              </a:prstGeom>
              <a:noFill/>
            </p:spPr>
            <p:txBody>
              <a:bodyPr wrap="none" lIns="0" tIns="0" rIns="0" bIns="0" rtlCol="0">
                <a:spAutoFit/>
              </a:bodyPr>
              <a:lstStyle/>
              <a:p>
                <a14:m>
                  <m:oMath xmlns:m="http://schemas.openxmlformats.org/officeDocument/2006/math">
                    <m:acc>
                      <m:accPr>
                        <m:chr m:val="̃"/>
                        <m:ctrlPr>
                          <a:rPr lang="en-US" altLang="zh-TW" i="1">
                            <a:solidFill>
                              <a:srgbClr val="000000"/>
                            </a:solidFill>
                            <a:latin typeface="Cambria Math" panose="02040503050406030204" pitchFamily="18" charset="0"/>
                            <a:cs typeface="Times New Roman" panose="02020603050405020304" pitchFamily="18" charset="0"/>
                          </a:rPr>
                        </m:ctrlPr>
                      </m:accPr>
                      <m:e>
                        <m:r>
                          <a:rPr lang="en-US" altLang="zh-TW" i="1">
                            <a:solidFill>
                              <a:srgbClr val="000000"/>
                            </a:solidFill>
                            <a:latin typeface="Cambria Math" panose="02040503050406030204" pitchFamily="18" charset="0"/>
                            <a:cs typeface="Times New Roman" panose="02020603050405020304" pitchFamily="18" charset="0"/>
                          </a:rPr>
                          <m:t>𝐻</m:t>
                        </m:r>
                      </m:e>
                    </m:acc>
                  </m:oMath>
                </a14:m>
                <a:r>
                  <a:rPr lang="zh-TW" altLang="en-US" dirty="0">
                    <a:solidFill>
                      <a:srgbClr val="000000"/>
                    </a:solidFill>
                    <a:latin typeface="Times New Roman" panose="02020603050405020304" pitchFamily="18" charset="0"/>
                    <a:cs typeface="Times New Roman" panose="02020603050405020304" pitchFamily="18" charset="0"/>
                  </a:rPr>
                  <a:t> </a:t>
                </a:r>
                <a:r>
                  <a:rPr lang="en-US" altLang="zh-TW" dirty="0">
                    <a:solidFill>
                      <a:srgbClr val="000000"/>
                    </a:solidFill>
                    <a:latin typeface="Times New Roman" panose="02020603050405020304" pitchFamily="18" charset="0"/>
                    <a:cs typeface="Times New Roman" panose="02020603050405020304" pitchFamily="18" charset="0"/>
                  </a:rPr>
                  <a:t>from high temperature environment</a:t>
                </a:r>
                <a:endParaRPr lang="zh-TW" altLang="en-US" dirty="0">
                  <a:solidFill>
                    <a:srgbClr val="000000"/>
                  </a:solidFill>
                  <a:latin typeface="Times New Roman" panose="02020603050405020304" pitchFamily="18" charset="0"/>
                  <a:cs typeface="Times New Roman" panose="02020603050405020304" pitchFamily="18" charset="0"/>
                </a:endParaRPr>
              </a:p>
            </p:txBody>
          </p:sp>
        </mc:Choice>
        <mc:Fallback xmlns="">
          <p:sp>
            <p:nvSpPr>
              <p:cNvPr id="31" name="文字方塊 30">
                <a:extLst>
                  <a:ext uri="{FF2B5EF4-FFF2-40B4-BE49-F238E27FC236}">
                    <a16:creationId xmlns:a16="http://schemas.microsoft.com/office/drawing/2014/main" id="{31AC9DCB-E78B-978B-4C82-0E2D7E7857BE}"/>
                  </a:ext>
                </a:extLst>
              </p:cNvPr>
              <p:cNvSpPr txBox="1">
                <a:spLocks noRot="1" noChangeAspect="1" noMove="1" noResize="1" noEditPoints="1" noAdjustHandles="1" noChangeArrowheads="1" noChangeShapeType="1" noTextEdit="1"/>
              </p:cNvSpPr>
              <p:nvPr/>
            </p:nvSpPr>
            <p:spPr>
              <a:xfrm>
                <a:off x="5951532" y="2802178"/>
                <a:ext cx="6281400" cy="504818"/>
              </a:xfrm>
              <a:prstGeom prst="rect">
                <a:avLst/>
              </a:prstGeom>
              <a:blipFill>
                <a:blip r:embed="rId13"/>
                <a:stretch>
                  <a:fillRect t="-23171" r="-3007" b="-48780"/>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29870418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E86A5BA-EED5-4F95-8B49-02C34C919F75}"/>
              </a:ext>
            </a:extLst>
          </p:cNvPr>
          <p:cNvSpPr>
            <a:spLocks noGrp="1"/>
          </p:cNvSpPr>
          <p:nvPr>
            <p:ph type="title"/>
          </p:nvPr>
        </p:nvSpPr>
        <p:spPr/>
        <p:txBody>
          <a:bodyPr/>
          <a:lstStyle/>
          <a:p>
            <a:r>
              <a:rPr lang="en-US" altLang="zh-TW" dirty="0">
                <a:latin typeface="Times New Roman" panose="02020603050405020304" pitchFamily="18" charset="0"/>
                <a:cs typeface="Times New Roman" panose="02020603050405020304" pitchFamily="18" charset="0"/>
              </a:rPr>
              <a:t>Large range calibration</a:t>
            </a:r>
            <a:endParaRPr lang="zh-TW" altLang="en-US" dirty="0">
              <a:latin typeface="Times New Roman" panose="02020603050405020304" pitchFamily="18" charset="0"/>
              <a:cs typeface="Times New Roman" panose="02020603050405020304" pitchFamily="18" charset="0"/>
            </a:endParaRPr>
          </a:p>
        </p:txBody>
      </p:sp>
      <p:sp>
        <p:nvSpPr>
          <p:cNvPr id="4" name="投影片編號版面配置區 3">
            <a:extLst>
              <a:ext uri="{FF2B5EF4-FFF2-40B4-BE49-F238E27FC236}">
                <a16:creationId xmlns:a16="http://schemas.microsoft.com/office/drawing/2014/main" id="{F5C10A67-13E5-430A-9D83-5D4166505003}"/>
              </a:ext>
            </a:extLst>
          </p:cNvPr>
          <p:cNvSpPr>
            <a:spLocks noGrp="1"/>
          </p:cNvSpPr>
          <p:nvPr>
            <p:ph type="sldNum" sz="quarter" idx="11"/>
          </p:nvPr>
        </p:nvSpPr>
        <p:spPr/>
        <p:txBody>
          <a:bodyPr/>
          <a:lstStyle/>
          <a:p>
            <a:fld id="{387164BF-D67A-46C0-81D2-5BAF67C00C80}" type="slidenum">
              <a:rPr lang="en-US" smtClean="0"/>
              <a:pPr/>
              <a:t>7</a:t>
            </a:fld>
            <a:endParaRPr lang="en-US"/>
          </a:p>
        </p:txBody>
      </p:sp>
      <p:grpSp>
        <p:nvGrpSpPr>
          <p:cNvPr id="11" name="群組 10">
            <a:extLst>
              <a:ext uri="{FF2B5EF4-FFF2-40B4-BE49-F238E27FC236}">
                <a16:creationId xmlns:a16="http://schemas.microsoft.com/office/drawing/2014/main" id="{D6C2AF75-4637-8B65-E809-C0A6677D4869}"/>
              </a:ext>
            </a:extLst>
          </p:cNvPr>
          <p:cNvGrpSpPr/>
          <p:nvPr/>
        </p:nvGrpSpPr>
        <p:grpSpPr>
          <a:xfrm>
            <a:off x="2845393" y="1723815"/>
            <a:ext cx="12595626" cy="7648345"/>
            <a:chOff x="3005813" y="2028613"/>
            <a:chExt cx="12595626" cy="7648345"/>
          </a:xfrm>
        </p:grpSpPr>
        <p:pic>
          <p:nvPicPr>
            <p:cNvPr id="18" name="圖形 17" descr="返回 以實心填滿">
              <a:extLst>
                <a:ext uri="{FF2B5EF4-FFF2-40B4-BE49-F238E27FC236}">
                  <a16:creationId xmlns:a16="http://schemas.microsoft.com/office/drawing/2014/main" id="{55C65C40-9430-4476-90C9-FCA69E33B0D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7365224" flipH="1" flipV="1">
              <a:off x="6844094" y="2777732"/>
              <a:ext cx="525086" cy="398254"/>
            </a:xfrm>
            <a:prstGeom prst="rect">
              <a:avLst/>
            </a:prstGeom>
          </p:spPr>
        </p:pic>
        <mc:AlternateContent xmlns:mc="http://schemas.openxmlformats.org/markup-compatibility/2006" xmlns:a14="http://schemas.microsoft.com/office/drawing/2010/main">
          <mc:Choice Requires="a14">
            <p:sp>
              <p:nvSpPr>
                <p:cNvPr id="19" name="文字方塊 18">
                  <a:extLst>
                    <a:ext uri="{FF2B5EF4-FFF2-40B4-BE49-F238E27FC236}">
                      <a16:creationId xmlns:a16="http://schemas.microsoft.com/office/drawing/2014/main" id="{D67A75DF-4E82-4701-9C9A-A405D6484465}"/>
                    </a:ext>
                  </a:extLst>
                </p:cNvPr>
                <p:cNvSpPr txBox="1"/>
                <p:nvPr/>
              </p:nvSpPr>
              <p:spPr>
                <a:xfrm>
                  <a:off x="4552630" y="3327378"/>
                  <a:ext cx="4530503" cy="594330"/>
                </a:xfrm>
                <a:prstGeom prst="rect">
                  <a:avLst/>
                </a:prstGeom>
                <a:noFill/>
              </p:spPr>
              <p:txBody>
                <a:bodyPr wrap="square">
                  <a:spAutoFit/>
                </a:bodyPr>
                <a:lstStyle/>
                <a:p>
                  <a14:m>
                    <m:oMath xmlns:m="http://schemas.openxmlformats.org/officeDocument/2006/math">
                      <m:sSub>
                        <m:sSubPr>
                          <m:ctrlPr>
                            <a:rPr lang="en-US" altLang="zh-TW" b="0" i="1" smtClean="0">
                              <a:solidFill>
                                <a:srgbClr val="000000"/>
                              </a:solidFill>
                              <a:latin typeface="Cambria Math" panose="02040503050406030204" pitchFamily="18" charset="0"/>
                            </a:rPr>
                          </m:ctrlPr>
                        </m:sSubPr>
                        <m:e>
                          <m:r>
                            <a:rPr lang="en-US" altLang="zh-TW" b="0" i="1" smtClean="0">
                              <a:solidFill>
                                <a:srgbClr val="000000"/>
                              </a:solidFill>
                              <a:latin typeface="Cambria Math" panose="02040503050406030204" pitchFamily="18" charset="0"/>
                            </a:rPr>
                            <m:t>𝑃</m:t>
                          </m:r>
                        </m:e>
                        <m:sub>
                          <m:r>
                            <a:rPr lang="en-US" altLang="zh-TW" b="0" i="1" smtClean="0">
                              <a:solidFill>
                                <a:srgbClr val="000000"/>
                              </a:solidFill>
                              <a:latin typeface="Cambria Math" panose="02040503050406030204" pitchFamily="18" charset="0"/>
                            </a:rPr>
                            <m:t>𝑜</m:t>
                          </m:r>
                        </m:sub>
                      </m:sSub>
                      <m:r>
                        <a:rPr lang="en-US" altLang="zh-TW" b="0" i="1" smtClean="0">
                          <a:solidFill>
                            <a:srgbClr val="000000"/>
                          </a:solidFill>
                          <a:latin typeface="Cambria Math" panose="02040503050406030204" pitchFamily="18" charset="0"/>
                        </a:rPr>
                        <m:t>=</m:t>
                      </m:r>
                      <m:r>
                        <a:rPr lang="en-US" altLang="zh-TW" b="0" i="1" smtClean="0">
                          <a:solidFill>
                            <a:srgbClr val="FF0000"/>
                          </a:solidFill>
                          <a:latin typeface="Cambria Math" panose="02040503050406030204" pitchFamily="18" charset="0"/>
                        </a:rPr>
                        <m:t>𝐺</m:t>
                      </m:r>
                      <m:sSub>
                        <m:sSubPr>
                          <m:ctrlPr>
                            <a:rPr lang="en-US" altLang="zh-TW" b="0" i="1" smtClean="0">
                              <a:solidFill>
                                <a:srgbClr val="000000"/>
                              </a:solidFill>
                              <a:latin typeface="Cambria Math" panose="02040503050406030204" pitchFamily="18" charset="0"/>
                            </a:rPr>
                          </m:ctrlPr>
                        </m:sSubPr>
                        <m:e>
                          <m:r>
                            <a:rPr lang="en-US" altLang="zh-TW" b="0" i="1" smtClean="0">
                              <a:solidFill>
                                <a:srgbClr val="000000"/>
                              </a:solidFill>
                              <a:latin typeface="Cambria Math" panose="02040503050406030204" pitchFamily="18" charset="0"/>
                            </a:rPr>
                            <m:t>𝑘</m:t>
                          </m:r>
                        </m:e>
                        <m:sub>
                          <m:r>
                            <a:rPr lang="en-US" altLang="zh-TW" b="0" i="1" smtClean="0">
                              <a:solidFill>
                                <a:srgbClr val="000000"/>
                              </a:solidFill>
                              <a:latin typeface="Cambria Math" panose="02040503050406030204" pitchFamily="18" charset="0"/>
                            </a:rPr>
                            <m:t>𝐵</m:t>
                          </m:r>
                        </m:sub>
                      </m:sSub>
                      <m:r>
                        <m:rPr>
                          <m:sty m:val="p"/>
                        </m:rPr>
                        <a:rPr lang="en-US" altLang="zh-TW" b="0" i="0" smtClean="0">
                          <a:solidFill>
                            <a:srgbClr val="000000"/>
                          </a:solidFill>
                          <a:latin typeface="Cambria Math" panose="02040503050406030204" pitchFamily="18" charset="0"/>
                        </a:rPr>
                        <m:t>Δ</m:t>
                      </m:r>
                      <m:r>
                        <a:rPr lang="en-US" altLang="zh-TW" b="0" i="1" smtClean="0">
                          <a:solidFill>
                            <a:srgbClr val="000000"/>
                          </a:solidFill>
                          <a:latin typeface="Cambria Math" panose="02040503050406030204" pitchFamily="18" charset="0"/>
                        </a:rPr>
                        <m:t>𝑓</m:t>
                      </m:r>
                      <m:r>
                        <a:rPr lang="en-US" altLang="zh-TW" b="0" i="1" smtClean="0">
                          <a:solidFill>
                            <a:srgbClr val="000000"/>
                          </a:solidFill>
                          <a:latin typeface="Cambria Math" panose="02040503050406030204" pitchFamily="18" charset="0"/>
                        </a:rPr>
                        <m:t>[</m:t>
                      </m:r>
                      <m:r>
                        <a:rPr lang="en-US" altLang="zh-TW" b="0" i="1" smtClean="0">
                          <a:solidFill>
                            <a:srgbClr val="FF0000"/>
                          </a:solidFill>
                          <a:latin typeface="Cambria Math" panose="02040503050406030204" pitchFamily="18" charset="0"/>
                        </a:rPr>
                        <m:t>𝛼</m:t>
                      </m:r>
                      <m:sSub>
                        <m:sSubPr>
                          <m:ctrlPr>
                            <a:rPr lang="zh-TW" altLang="en-US" i="1">
                              <a:solidFill>
                                <a:srgbClr val="000000"/>
                              </a:solidFill>
                              <a:latin typeface="Cambria Math" panose="02040503050406030204" pitchFamily="18" charset="0"/>
                            </a:rPr>
                          </m:ctrlPr>
                        </m:sSubPr>
                        <m:e>
                          <m:acc>
                            <m:accPr>
                              <m:chr m:val="̃"/>
                              <m:ctrlPr>
                                <a:rPr lang="zh-TW" altLang="en-US" i="1">
                                  <a:solidFill>
                                    <a:srgbClr val="000000"/>
                                  </a:solidFill>
                                  <a:latin typeface="Cambria Math" panose="02040503050406030204" pitchFamily="18" charset="0"/>
                                </a:rPr>
                              </m:ctrlPr>
                            </m:accPr>
                            <m:e>
                              <m:r>
                                <a:rPr lang="zh-TW" altLang="en-US" i="1">
                                  <a:solidFill>
                                    <a:srgbClr val="000000"/>
                                  </a:solidFill>
                                  <a:latin typeface="Cambria Math" panose="02040503050406030204" pitchFamily="18" charset="0"/>
                                </a:rPr>
                                <m:t>𝑇</m:t>
                              </m:r>
                            </m:e>
                          </m:acc>
                        </m:e>
                        <m:sub>
                          <m:r>
                            <a:rPr lang="zh-TW" altLang="en-US" i="1">
                              <a:solidFill>
                                <a:srgbClr val="000000"/>
                              </a:solidFill>
                              <a:latin typeface="Cambria Math" panose="02040503050406030204" pitchFamily="18" charset="0"/>
                            </a:rPr>
                            <m:t>𝑎𝑡𝑡</m:t>
                          </m:r>
                        </m:sub>
                      </m:sSub>
                      <m:r>
                        <a:rPr lang="en-US" altLang="zh-TW" b="0" i="1" smtClean="0">
                          <a:solidFill>
                            <a:srgbClr val="000000"/>
                          </a:solidFill>
                          <a:latin typeface="Cambria Math" panose="02040503050406030204" pitchFamily="18" charset="0"/>
                        </a:rPr>
                        <m:t>+</m:t>
                      </m:r>
                      <m:sSubSup>
                        <m:sSubSupPr>
                          <m:ctrlPr>
                            <a:rPr lang="en-US" altLang="zh-TW" b="0" i="1" smtClean="0">
                              <a:solidFill>
                                <a:srgbClr val="FF0000"/>
                              </a:solidFill>
                              <a:latin typeface="Cambria Math" panose="02040503050406030204" pitchFamily="18" charset="0"/>
                            </a:rPr>
                          </m:ctrlPr>
                        </m:sSubSupPr>
                        <m:e>
                          <m:acc>
                            <m:accPr>
                              <m:chr m:val="̃"/>
                              <m:ctrlPr>
                                <a:rPr lang="en-US" altLang="zh-TW" i="1">
                                  <a:solidFill>
                                    <a:srgbClr val="FF0000"/>
                                  </a:solidFill>
                                  <a:latin typeface="Cambria Math" panose="02040503050406030204" pitchFamily="18" charset="0"/>
                                </a:rPr>
                              </m:ctrlPr>
                            </m:accPr>
                            <m:e>
                              <m:r>
                                <a:rPr lang="en-US" altLang="zh-TW" i="1">
                                  <a:solidFill>
                                    <a:srgbClr val="FF0000"/>
                                  </a:solidFill>
                                  <a:latin typeface="Cambria Math" panose="02040503050406030204" pitchFamily="18" charset="0"/>
                                </a:rPr>
                                <m:t>𝑇</m:t>
                              </m:r>
                            </m:e>
                          </m:acc>
                        </m:e>
                        <m:sub>
                          <m:r>
                            <a:rPr lang="en-US" altLang="zh-TW" i="1">
                              <a:solidFill>
                                <a:srgbClr val="FF0000"/>
                              </a:solidFill>
                              <a:latin typeface="Cambria Math" panose="02040503050406030204" pitchFamily="18" charset="0"/>
                            </a:rPr>
                            <m:t>𝑎</m:t>
                          </m:r>
                        </m:sub>
                        <m:sup>
                          <m:r>
                            <a:rPr lang="en-US" altLang="zh-TW" b="0" i="1" smtClean="0">
                              <a:solidFill>
                                <a:srgbClr val="FF0000"/>
                              </a:solidFill>
                              <a:latin typeface="Cambria Math" panose="02040503050406030204" pitchFamily="18" charset="0"/>
                            </a:rPr>
                            <m:t>′</m:t>
                          </m:r>
                        </m:sup>
                      </m:sSubSup>
                      <m:r>
                        <a:rPr lang="en-US" altLang="zh-TW" b="0" i="1" smtClean="0">
                          <a:solidFill>
                            <a:srgbClr val="000000"/>
                          </a:solidFill>
                          <a:latin typeface="Cambria Math" panose="02040503050406030204" pitchFamily="18" charset="0"/>
                        </a:rPr>
                        <m:t>]</m:t>
                      </m:r>
                    </m:oMath>
                  </a14:m>
                  <a:r>
                    <a:rPr lang="zh-TW" altLang="en-US" sz="3200" dirty="0">
                      <a:solidFill>
                        <a:srgbClr val="000000"/>
                      </a:solidFill>
                      <a:latin typeface="Cambria Math" panose="02040503050406030204" pitchFamily="18" charset="0"/>
                    </a:rPr>
                    <a:t> </a:t>
                  </a:r>
                </a:p>
              </p:txBody>
            </p:sp>
          </mc:Choice>
          <mc:Fallback xmlns="">
            <p:sp>
              <p:nvSpPr>
                <p:cNvPr id="19" name="文字方塊 18">
                  <a:extLst>
                    <a:ext uri="{FF2B5EF4-FFF2-40B4-BE49-F238E27FC236}">
                      <a16:creationId xmlns:a16="http://schemas.microsoft.com/office/drawing/2014/main" id="{D67A75DF-4E82-4701-9C9A-A405D6484465}"/>
                    </a:ext>
                  </a:extLst>
                </p:cNvPr>
                <p:cNvSpPr txBox="1">
                  <a:spLocks noRot="1" noChangeAspect="1" noMove="1" noResize="1" noEditPoints="1" noAdjustHandles="1" noChangeArrowheads="1" noChangeShapeType="1" noTextEdit="1"/>
                </p:cNvSpPr>
                <p:nvPr/>
              </p:nvSpPr>
              <p:spPr>
                <a:xfrm>
                  <a:off x="4552630" y="3327378"/>
                  <a:ext cx="4530503" cy="594330"/>
                </a:xfrm>
                <a:prstGeom prst="rect">
                  <a:avLst/>
                </a:prstGeom>
                <a:blipFill>
                  <a:blip r:embed="rId5"/>
                  <a:stretch>
                    <a:fillRect/>
                  </a:stretch>
                </a:blipFill>
              </p:spPr>
              <p:txBody>
                <a:bodyPr/>
                <a:lstStyle/>
                <a:p>
                  <a:r>
                    <a:rPr lang="zh-TW" altLang="en-US">
                      <a:noFill/>
                    </a:rPr>
                    <a:t> </a:t>
                  </a:r>
                </a:p>
              </p:txBody>
            </p:sp>
          </mc:Fallback>
        </mc:AlternateContent>
        <p:grpSp>
          <p:nvGrpSpPr>
            <p:cNvPr id="5" name="群組 4">
              <a:extLst>
                <a:ext uri="{FF2B5EF4-FFF2-40B4-BE49-F238E27FC236}">
                  <a16:creationId xmlns:a16="http://schemas.microsoft.com/office/drawing/2014/main" id="{556451DC-8EAD-0804-0803-AD41CB4F74C0}"/>
                </a:ext>
              </a:extLst>
            </p:cNvPr>
            <p:cNvGrpSpPr/>
            <p:nvPr/>
          </p:nvGrpSpPr>
          <p:grpSpPr>
            <a:xfrm>
              <a:off x="3005813" y="3900855"/>
              <a:ext cx="12595626" cy="5776103"/>
              <a:chOff x="3845609" y="3855667"/>
              <a:chExt cx="12595626" cy="5776103"/>
            </a:xfrm>
          </p:grpSpPr>
          <p:pic>
            <p:nvPicPr>
              <p:cNvPr id="7" name="圖片 6">
                <a:extLst>
                  <a:ext uri="{FF2B5EF4-FFF2-40B4-BE49-F238E27FC236}">
                    <a16:creationId xmlns:a16="http://schemas.microsoft.com/office/drawing/2014/main" id="{43AD95B6-5671-4D09-865D-D25C74F4633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020522" y="4134989"/>
                <a:ext cx="6060673" cy="4545505"/>
              </a:xfrm>
              <a:prstGeom prst="rect">
                <a:avLst/>
              </a:prstGeom>
            </p:spPr>
          </p:pic>
          <p:pic>
            <p:nvPicPr>
              <p:cNvPr id="9" name="圖片 8">
                <a:extLst>
                  <a:ext uri="{FF2B5EF4-FFF2-40B4-BE49-F238E27FC236}">
                    <a16:creationId xmlns:a16="http://schemas.microsoft.com/office/drawing/2014/main" id="{4800FC36-0507-4E0E-B723-575861AFC86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45609" y="4134989"/>
                <a:ext cx="6060673" cy="4545505"/>
              </a:xfrm>
              <a:prstGeom prst="rect">
                <a:avLst/>
              </a:prstGeom>
            </p:spPr>
          </p:pic>
          <p:sp>
            <p:nvSpPr>
              <p:cNvPr id="12" name="文字方塊 11">
                <a:extLst>
                  <a:ext uri="{FF2B5EF4-FFF2-40B4-BE49-F238E27FC236}">
                    <a16:creationId xmlns:a16="http://schemas.microsoft.com/office/drawing/2014/main" id="{9771BEC5-A7DA-4E39-BD03-BC0BA6BABBCF}"/>
                  </a:ext>
                </a:extLst>
              </p:cNvPr>
              <p:cNvSpPr txBox="1"/>
              <p:nvPr/>
            </p:nvSpPr>
            <p:spPr>
              <a:xfrm>
                <a:off x="9803819" y="3855667"/>
                <a:ext cx="6637416" cy="369332"/>
              </a:xfrm>
              <a:prstGeom prst="rect">
                <a:avLst/>
              </a:prstGeom>
              <a:noFill/>
            </p:spPr>
            <p:txBody>
              <a:bodyPr wrap="square" lIns="0" tIns="0" rIns="0" bIns="0" rtlCol="0">
                <a:spAutoFit/>
              </a:bodyPr>
              <a:lstStyle/>
              <a:p>
                <a:r>
                  <a:rPr lang="en-US" altLang="zh-TW" sz="2400">
                    <a:solidFill>
                      <a:srgbClr val="000000"/>
                    </a:solidFill>
                    <a:latin typeface="Times New Roman" panose="02020603050405020304" pitchFamily="18" charset="0"/>
                    <a:cs typeface="Times New Roman" panose="02020603050405020304" pitchFamily="18" charset="0"/>
                  </a:rPr>
                  <a:t>Compare to blackbody-emitted radiation calibration.</a:t>
                </a:r>
                <a:endParaRPr lang="zh-TW" altLang="en-US" sz="2400">
                  <a:solidFill>
                    <a:srgbClr val="00000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2" name="文字方塊 21">
                    <a:extLst>
                      <a:ext uri="{FF2B5EF4-FFF2-40B4-BE49-F238E27FC236}">
                        <a16:creationId xmlns:a16="http://schemas.microsoft.com/office/drawing/2014/main" id="{F5F75F8C-BD09-4177-B33D-31EE14C1C0D6}"/>
                      </a:ext>
                    </a:extLst>
                  </p:cNvPr>
                  <p:cNvSpPr txBox="1"/>
                  <p:nvPr/>
                </p:nvSpPr>
                <p:spPr>
                  <a:xfrm>
                    <a:off x="10590585" y="8677663"/>
                    <a:ext cx="5692311" cy="954107"/>
                  </a:xfrm>
                  <a:prstGeom prst="rect">
                    <a:avLst/>
                  </a:prstGeom>
                  <a:noFill/>
                </p:spPr>
                <p:txBody>
                  <a:bodyPr wrap="square">
                    <a:spAutoFit/>
                  </a:bodyPr>
                  <a:lstStyle/>
                  <a:p>
                    <a14:m>
                      <m:oMath xmlns:m="http://schemas.openxmlformats.org/officeDocument/2006/math">
                        <m:r>
                          <a:rPr lang="en-US" altLang="zh-TW" sz="2800" b="0" i="1" smtClean="0">
                            <a:solidFill>
                              <a:srgbClr val="000000"/>
                            </a:solidFill>
                            <a:latin typeface="Cambria Math" panose="02040503050406030204" pitchFamily="18" charset="0"/>
                          </a:rPr>
                          <m:t>𝐺</m:t>
                        </m:r>
                        <m:d>
                          <m:dPr>
                            <m:ctrlPr>
                              <a:rPr lang="en-US" altLang="zh-TW" sz="2800" b="0" i="1" smtClean="0">
                                <a:solidFill>
                                  <a:srgbClr val="000000"/>
                                </a:solidFill>
                                <a:latin typeface="Cambria Math" panose="02040503050406030204" pitchFamily="18" charset="0"/>
                              </a:rPr>
                            </m:ctrlPr>
                          </m:dPr>
                          <m:e>
                            <m:r>
                              <a:rPr lang="en-US" altLang="zh-TW" sz="2800" b="0" i="1" smtClean="0">
                                <a:solidFill>
                                  <a:srgbClr val="000000"/>
                                </a:solidFill>
                                <a:latin typeface="Cambria Math" panose="02040503050406030204" pitchFamily="18" charset="0"/>
                              </a:rPr>
                              <m:t>4.946 </m:t>
                            </m:r>
                            <m:r>
                              <m:rPr>
                                <m:sty m:val="p"/>
                              </m:rPr>
                              <a:rPr lang="en-US" altLang="zh-TW" sz="2800" b="0" i="0" smtClean="0">
                                <a:solidFill>
                                  <a:srgbClr val="000000"/>
                                </a:solidFill>
                                <a:latin typeface="Cambria Math" panose="02040503050406030204" pitchFamily="18" charset="0"/>
                              </a:rPr>
                              <m:t>GHz</m:t>
                            </m:r>
                          </m:e>
                        </m:d>
                        <m:r>
                          <a:rPr lang="en-US" altLang="zh-TW" sz="2800" b="0" i="1" smtClean="0">
                            <a:solidFill>
                              <a:srgbClr val="000000"/>
                            </a:solidFill>
                            <a:latin typeface="Cambria Math" panose="02040503050406030204" pitchFamily="18" charset="0"/>
                          </a:rPr>
                          <m:t>=88.7379 </m:t>
                        </m:r>
                        <m:r>
                          <m:rPr>
                            <m:sty m:val="p"/>
                          </m:rPr>
                          <a:rPr lang="en-US" altLang="zh-TW" sz="2800" b="0" i="0" smtClean="0">
                            <a:solidFill>
                              <a:srgbClr val="000000"/>
                            </a:solidFill>
                            <a:latin typeface="Cambria Math" panose="02040503050406030204" pitchFamily="18" charset="0"/>
                          </a:rPr>
                          <m:t>dB</m:t>
                        </m:r>
                      </m:oMath>
                    </a14:m>
                    <a:r>
                      <a:rPr lang="en-US" altLang="zh-TW" sz="2800" b="0" i="1" dirty="0">
                        <a:solidFill>
                          <a:srgbClr val="000000"/>
                        </a:solidFill>
                        <a:latin typeface="Cambria Math" panose="02040503050406030204" pitchFamily="18" charset="0"/>
                      </a:rPr>
                      <a:t> </a:t>
                    </a:r>
                  </a:p>
                  <a:p>
                    <a14:m>
                      <m:oMath xmlns:m="http://schemas.openxmlformats.org/officeDocument/2006/math">
                        <m:r>
                          <a:rPr lang="en-US" altLang="zh-TW" sz="2800" b="0" i="1" smtClean="0">
                            <a:solidFill>
                              <a:srgbClr val="000000"/>
                            </a:solidFill>
                            <a:latin typeface="Cambria Math" panose="02040503050406030204" pitchFamily="18" charset="0"/>
                          </a:rPr>
                          <m:t>𝛼</m:t>
                        </m:r>
                        <m:d>
                          <m:dPr>
                            <m:ctrlPr>
                              <a:rPr lang="en-US" altLang="zh-TW" sz="2800" b="0" i="1" smtClean="0">
                                <a:solidFill>
                                  <a:srgbClr val="000000"/>
                                </a:solidFill>
                                <a:latin typeface="Cambria Math" panose="02040503050406030204" pitchFamily="18" charset="0"/>
                              </a:rPr>
                            </m:ctrlPr>
                          </m:dPr>
                          <m:e>
                            <m:r>
                              <a:rPr lang="en-US" altLang="zh-TW" sz="2800" b="0" i="1" smtClean="0">
                                <a:solidFill>
                                  <a:srgbClr val="000000"/>
                                </a:solidFill>
                                <a:latin typeface="Cambria Math" panose="02040503050406030204" pitchFamily="18" charset="0"/>
                              </a:rPr>
                              <m:t>4.946</m:t>
                            </m:r>
                            <m:r>
                              <a:rPr lang="en-US" altLang="zh-TW" sz="2800" b="0" i="0" smtClean="0">
                                <a:solidFill>
                                  <a:srgbClr val="000000"/>
                                </a:solidFill>
                                <a:latin typeface="Cambria Math" panose="02040503050406030204" pitchFamily="18" charset="0"/>
                              </a:rPr>
                              <m:t> </m:t>
                            </m:r>
                            <m:r>
                              <m:rPr>
                                <m:sty m:val="p"/>
                              </m:rPr>
                              <a:rPr lang="en-US" altLang="zh-TW" sz="2800" b="0" i="0" smtClean="0">
                                <a:solidFill>
                                  <a:srgbClr val="000000"/>
                                </a:solidFill>
                                <a:latin typeface="Cambria Math" panose="02040503050406030204" pitchFamily="18" charset="0"/>
                              </a:rPr>
                              <m:t>GHz</m:t>
                            </m:r>
                          </m:e>
                        </m:d>
                        <m:r>
                          <a:rPr lang="en-US" altLang="zh-TW" sz="2800" b="0" i="1" smtClean="0">
                            <a:solidFill>
                              <a:srgbClr val="000000"/>
                            </a:solidFill>
                            <a:latin typeface="Cambria Math" panose="02040503050406030204" pitchFamily="18" charset="0"/>
                          </a:rPr>
                          <m:t>=−0.352 </m:t>
                        </m:r>
                        <m:r>
                          <m:rPr>
                            <m:sty m:val="p"/>
                          </m:rPr>
                          <a:rPr lang="en-US" altLang="zh-TW" sz="2800" b="0" i="0" smtClean="0">
                            <a:solidFill>
                              <a:srgbClr val="000000"/>
                            </a:solidFill>
                            <a:latin typeface="Cambria Math" panose="02040503050406030204" pitchFamily="18" charset="0"/>
                          </a:rPr>
                          <m:t>dB</m:t>
                        </m:r>
                        <m:r>
                          <a:rPr lang="en-US" altLang="zh-TW" sz="2800" b="0" i="1" smtClean="0">
                            <a:solidFill>
                              <a:srgbClr val="000000"/>
                            </a:solidFill>
                            <a:latin typeface="Cambria Math" panose="02040503050406030204" pitchFamily="18" charset="0"/>
                          </a:rPr>
                          <m:t>=0.922</m:t>
                        </m:r>
                      </m:oMath>
                    </a14:m>
                    <a:r>
                      <a:rPr lang="zh-TW" altLang="en-US" sz="2800" dirty="0"/>
                      <a:t> </a:t>
                    </a:r>
                  </a:p>
                </p:txBody>
              </p:sp>
            </mc:Choice>
            <mc:Fallback xmlns="">
              <p:sp>
                <p:nvSpPr>
                  <p:cNvPr id="22" name="文字方塊 21">
                    <a:extLst>
                      <a:ext uri="{FF2B5EF4-FFF2-40B4-BE49-F238E27FC236}">
                        <a16:creationId xmlns:a16="http://schemas.microsoft.com/office/drawing/2014/main" id="{F5F75F8C-BD09-4177-B33D-31EE14C1C0D6}"/>
                      </a:ext>
                    </a:extLst>
                  </p:cNvPr>
                  <p:cNvSpPr txBox="1">
                    <a:spLocks noRot="1" noChangeAspect="1" noMove="1" noResize="1" noEditPoints="1" noAdjustHandles="1" noChangeArrowheads="1" noChangeShapeType="1" noTextEdit="1"/>
                  </p:cNvSpPr>
                  <p:nvPr/>
                </p:nvSpPr>
                <p:spPr>
                  <a:xfrm>
                    <a:off x="10590585" y="8677663"/>
                    <a:ext cx="5692311" cy="954107"/>
                  </a:xfrm>
                  <a:prstGeom prst="rect">
                    <a:avLst/>
                  </a:prstGeom>
                  <a:blipFill>
                    <a:blip r:embed="rId8"/>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24" name="文字方塊 23">
                    <a:extLst>
                      <a:ext uri="{FF2B5EF4-FFF2-40B4-BE49-F238E27FC236}">
                        <a16:creationId xmlns:a16="http://schemas.microsoft.com/office/drawing/2014/main" id="{78361807-7D22-417A-A95F-FB594B2801A0}"/>
                      </a:ext>
                    </a:extLst>
                  </p:cNvPr>
                  <p:cNvSpPr txBox="1"/>
                  <p:nvPr/>
                </p:nvSpPr>
                <p:spPr>
                  <a:xfrm>
                    <a:off x="6436393" y="5395129"/>
                    <a:ext cx="508787" cy="584775"/>
                  </a:xfrm>
                  <a:prstGeom prst="rect">
                    <a:avLst/>
                  </a:prstGeom>
                  <a:noFill/>
                </p:spPr>
                <p:txBody>
                  <a:bodyPr wrap="square">
                    <a:spAutoFit/>
                  </a:bodyPr>
                  <a:lstStyle/>
                  <a:p>
                    <a14:m>
                      <m:oMath xmlns:m="http://schemas.openxmlformats.org/officeDocument/2006/math">
                        <m:sSub>
                          <m:sSubPr>
                            <m:ctrlPr>
                              <a:rPr lang="en-US" altLang="zh-TW" i="1" smtClean="0">
                                <a:solidFill>
                                  <a:srgbClr val="000000"/>
                                </a:solidFill>
                                <a:latin typeface="Cambria Math" panose="02040503050406030204" pitchFamily="18" charset="0"/>
                              </a:rPr>
                            </m:ctrlPr>
                          </m:sSubPr>
                          <m:e>
                            <m:r>
                              <a:rPr lang="en-US" altLang="zh-TW" i="1" smtClean="0">
                                <a:solidFill>
                                  <a:srgbClr val="000000"/>
                                </a:solidFill>
                                <a:latin typeface="Cambria Math" panose="02040503050406030204" pitchFamily="18" charset="0"/>
                              </a:rPr>
                              <m:t>𝑓</m:t>
                            </m:r>
                          </m:e>
                          <m:sub>
                            <m:r>
                              <a:rPr lang="en-US" altLang="zh-TW" b="0" i="1" smtClean="0">
                                <a:solidFill>
                                  <a:srgbClr val="000000"/>
                                </a:solidFill>
                                <a:latin typeface="Cambria Math" panose="02040503050406030204" pitchFamily="18" charset="0"/>
                              </a:rPr>
                              <m:t>0</m:t>
                            </m:r>
                          </m:sub>
                        </m:sSub>
                      </m:oMath>
                    </a14:m>
                    <a:r>
                      <a:rPr lang="zh-TW" altLang="en-US">
                        <a:solidFill>
                          <a:srgbClr val="000000"/>
                        </a:solidFill>
                        <a:latin typeface="+mn-ea"/>
                      </a:rPr>
                      <a:t> </a:t>
                    </a:r>
                  </a:p>
                </p:txBody>
              </p:sp>
            </mc:Choice>
            <mc:Fallback xmlns="">
              <p:sp>
                <p:nvSpPr>
                  <p:cNvPr id="24" name="文字方塊 23">
                    <a:extLst>
                      <a:ext uri="{FF2B5EF4-FFF2-40B4-BE49-F238E27FC236}">
                        <a16:creationId xmlns:a16="http://schemas.microsoft.com/office/drawing/2014/main" id="{78361807-7D22-417A-A95F-FB594B2801A0}"/>
                      </a:ext>
                    </a:extLst>
                  </p:cNvPr>
                  <p:cNvSpPr txBox="1">
                    <a:spLocks noRot="1" noChangeAspect="1" noMove="1" noResize="1" noEditPoints="1" noAdjustHandles="1" noChangeArrowheads="1" noChangeShapeType="1" noTextEdit="1"/>
                  </p:cNvSpPr>
                  <p:nvPr/>
                </p:nvSpPr>
                <p:spPr>
                  <a:xfrm>
                    <a:off x="6436393" y="5395129"/>
                    <a:ext cx="508787" cy="584775"/>
                  </a:xfrm>
                  <a:prstGeom prst="rect">
                    <a:avLst/>
                  </a:prstGeom>
                  <a:blipFill>
                    <a:blip r:embed="rId9"/>
                    <a:stretch>
                      <a:fillRect/>
                    </a:stretch>
                  </a:blipFill>
                </p:spPr>
                <p:txBody>
                  <a:bodyPr/>
                  <a:lstStyle/>
                  <a:p>
                    <a:r>
                      <a:rPr lang="zh-TW" altLang="en-US">
                        <a:noFill/>
                      </a:rPr>
                      <a:t> </a:t>
                    </a:r>
                  </a:p>
                </p:txBody>
              </p:sp>
            </mc:Fallback>
          </mc:AlternateContent>
          <p:cxnSp>
            <p:nvCxnSpPr>
              <p:cNvPr id="8" name="直線單箭頭接點 7">
                <a:extLst>
                  <a:ext uri="{FF2B5EF4-FFF2-40B4-BE49-F238E27FC236}">
                    <a16:creationId xmlns:a16="http://schemas.microsoft.com/office/drawing/2014/main" id="{61952EA8-5D50-4262-A915-B02EB3F63A3A}"/>
                  </a:ext>
                </a:extLst>
              </p:cNvPr>
              <p:cNvCxnSpPr/>
              <p:nvPr/>
            </p:nvCxnSpPr>
            <p:spPr>
              <a:xfrm>
                <a:off x="6706423" y="6024909"/>
                <a:ext cx="0" cy="495055"/>
              </a:xfrm>
              <a:prstGeom prst="straightConnector1">
                <a:avLst/>
              </a:prstGeom>
              <a:ln w="57150">
                <a:solidFill>
                  <a:srgbClr val="000000"/>
                </a:solidFill>
                <a:prstDash val="solid"/>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3" name="文字方塊 2">
                  <a:extLst>
                    <a:ext uri="{FF2B5EF4-FFF2-40B4-BE49-F238E27FC236}">
                      <a16:creationId xmlns:a16="http://schemas.microsoft.com/office/drawing/2014/main" id="{F2C7864F-2AFC-5CB9-B3B3-BD82945E0F9D}"/>
                    </a:ext>
                  </a:extLst>
                </p:cNvPr>
                <p:cNvSpPr txBox="1"/>
                <p:nvPr/>
              </p:nvSpPr>
              <p:spPr>
                <a:xfrm>
                  <a:off x="4552630" y="2028613"/>
                  <a:ext cx="10890470" cy="597728"/>
                </a:xfrm>
                <a:prstGeom prst="rect">
                  <a:avLst/>
                </a:prstGeom>
                <a:noFill/>
              </p:spPr>
              <p:txBody>
                <a:bodyPr wrap="square">
                  <a:spAutoFit/>
                </a:bodyPr>
                <a:lstStyle/>
                <a:p>
                  <a14:m>
                    <m:oMath xmlns:m="http://schemas.openxmlformats.org/officeDocument/2006/math">
                      <m:sSub>
                        <m:sSubPr>
                          <m:ctrlPr>
                            <a:rPr lang="en-US" altLang="zh-TW" b="0" i="1" smtClean="0">
                              <a:solidFill>
                                <a:srgbClr val="000000"/>
                              </a:solidFill>
                              <a:latin typeface="Cambria Math" panose="02040503050406030204" pitchFamily="18" charset="0"/>
                            </a:rPr>
                          </m:ctrlPr>
                        </m:sSubPr>
                        <m:e>
                          <m:r>
                            <a:rPr lang="zh-TW" altLang="en-US" i="1" smtClean="0">
                              <a:solidFill>
                                <a:srgbClr val="000000"/>
                              </a:solidFill>
                              <a:latin typeface="Cambria Math" panose="02040503050406030204" pitchFamily="18" charset="0"/>
                            </a:rPr>
                            <m:t>𝑃</m:t>
                          </m:r>
                        </m:e>
                        <m:sub>
                          <m:r>
                            <m:rPr>
                              <m:sty m:val="p"/>
                            </m:rPr>
                            <a:rPr lang="en-US" altLang="zh-TW" b="0" i="0" smtClean="0">
                              <a:solidFill>
                                <a:srgbClr val="000000"/>
                              </a:solidFill>
                              <a:latin typeface="Cambria Math" panose="02040503050406030204" pitchFamily="18" charset="0"/>
                            </a:rPr>
                            <m:t>o</m:t>
                          </m:r>
                        </m:sub>
                      </m:sSub>
                      <m:r>
                        <a:rPr lang="zh-TW" altLang="en-US" i="0">
                          <a:solidFill>
                            <a:srgbClr val="000000"/>
                          </a:solidFill>
                          <a:latin typeface="Cambria Math" panose="02040503050406030204" pitchFamily="18" charset="0"/>
                        </a:rPr>
                        <m:t>=</m:t>
                      </m:r>
                      <m:sSub>
                        <m:sSubPr>
                          <m:ctrlPr>
                            <a:rPr lang="zh-TW" altLang="en-US" i="1">
                              <a:solidFill>
                                <a:srgbClr val="000000"/>
                              </a:solidFill>
                              <a:latin typeface="Cambria Math" panose="02040503050406030204" pitchFamily="18" charset="0"/>
                            </a:rPr>
                          </m:ctrlPr>
                        </m:sSubPr>
                        <m:e>
                          <m:r>
                            <a:rPr lang="zh-TW" altLang="en-US" i="1">
                              <a:solidFill>
                                <a:srgbClr val="000000"/>
                              </a:solidFill>
                              <a:latin typeface="Cambria Math" panose="02040503050406030204" pitchFamily="18" charset="0"/>
                            </a:rPr>
                            <m:t>𝐺𝑘</m:t>
                          </m:r>
                        </m:e>
                        <m:sub>
                          <m:r>
                            <a:rPr lang="zh-TW" altLang="en-US" i="1">
                              <a:solidFill>
                                <a:srgbClr val="000000"/>
                              </a:solidFill>
                              <a:latin typeface="Cambria Math" panose="02040503050406030204" pitchFamily="18" charset="0"/>
                            </a:rPr>
                            <m:t>𝐵</m:t>
                          </m:r>
                        </m:sub>
                      </m:sSub>
                      <m:r>
                        <m:rPr>
                          <m:sty m:val="p"/>
                        </m:rPr>
                        <a:rPr lang="zh-TW" altLang="en-US" i="0">
                          <a:solidFill>
                            <a:srgbClr val="000000"/>
                          </a:solidFill>
                          <a:latin typeface="Cambria Math" panose="02040503050406030204" pitchFamily="18" charset="0"/>
                        </a:rPr>
                        <m:t>Δ</m:t>
                      </m:r>
                      <m:r>
                        <a:rPr lang="zh-TW" altLang="en-US" i="1">
                          <a:solidFill>
                            <a:srgbClr val="000000"/>
                          </a:solidFill>
                          <a:latin typeface="Cambria Math" panose="02040503050406030204" pitchFamily="18" charset="0"/>
                        </a:rPr>
                        <m:t>𝑓</m:t>
                      </m:r>
                      <m:r>
                        <a:rPr lang="zh-TW" altLang="en-US" i="1" smtClean="0">
                          <a:solidFill>
                            <a:srgbClr val="000000"/>
                          </a:solidFill>
                          <a:latin typeface="Cambria Math" panose="02040503050406030204" pitchFamily="18" charset="0"/>
                        </a:rPr>
                        <m:t> </m:t>
                      </m:r>
                      <m:r>
                        <a:rPr lang="en-US" altLang="zh-TW" b="0" i="1" smtClean="0">
                          <a:solidFill>
                            <a:srgbClr val="000000"/>
                          </a:solidFill>
                          <a:latin typeface="Cambria Math" panose="02040503050406030204" pitchFamily="18" charset="0"/>
                        </a:rPr>
                        <m:t>[</m:t>
                      </m:r>
                      <m:sSup>
                        <m:sSupPr>
                          <m:ctrlPr>
                            <a:rPr lang="zh-TW" altLang="en-US" i="1">
                              <a:solidFill>
                                <a:srgbClr val="000000"/>
                              </a:solidFill>
                              <a:latin typeface="Cambria Math" panose="02040503050406030204" pitchFamily="18" charset="0"/>
                            </a:rPr>
                          </m:ctrlPr>
                        </m:sSupPr>
                        <m:e>
                          <m:d>
                            <m:dPr>
                              <m:begChr m:val="|"/>
                              <m:endChr m:val="|"/>
                              <m:ctrlPr>
                                <a:rPr lang="zh-TW" altLang="en-US" i="1">
                                  <a:solidFill>
                                    <a:srgbClr val="000000"/>
                                  </a:solidFill>
                                  <a:latin typeface="Cambria Math" panose="02040503050406030204" pitchFamily="18" charset="0"/>
                                </a:rPr>
                              </m:ctrlPr>
                            </m:dPr>
                            <m:e>
                              <m:sSubSup>
                                <m:sSubSupPr>
                                  <m:ctrlPr>
                                    <a:rPr lang="en-US" altLang="zh-TW" b="0" i="1" smtClean="0">
                                      <a:solidFill>
                                        <a:srgbClr val="000000"/>
                                      </a:solidFill>
                                      <a:latin typeface="Cambria Math" panose="02040503050406030204" pitchFamily="18" charset="0"/>
                                    </a:rPr>
                                  </m:ctrlPr>
                                </m:sSubSupPr>
                                <m:e>
                                  <m:r>
                                    <a:rPr lang="en-US" altLang="zh-TW" i="1">
                                      <a:solidFill>
                                        <a:srgbClr val="000000"/>
                                      </a:solidFill>
                                      <a:latin typeface="Cambria Math" panose="02040503050406030204" pitchFamily="18" charset="0"/>
                                    </a:rPr>
                                    <m:t>𝑆</m:t>
                                  </m:r>
                                </m:e>
                                <m:sub>
                                  <m:r>
                                    <a:rPr lang="en-US" altLang="zh-TW" i="1">
                                      <a:solidFill>
                                        <a:srgbClr val="000000"/>
                                      </a:solidFill>
                                      <a:latin typeface="Cambria Math" panose="02040503050406030204" pitchFamily="18" charset="0"/>
                                    </a:rPr>
                                    <m:t>11</m:t>
                                  </m:r>
                                </m:sub>
                                <m:sup>
                                  <m:r>
                                    <a:rPr lang="en-US" altLang="zh-TW" b="0" i="1" smtClean="0">
                                      <a:solidFill>
                                        <a:srgbClr val="000000"/>
                                      </a:solidFill>
                                      <a:latin typeface="Cambria Math" panose="02040503050406030204" pitchFamily="18" charset="0"/>
                                    </a:rPr>
                                    <m:t>′</m:t>
                                  </m:r>
                                </m:sup>
                              </m:sSubSup>
                            </m:e>
                          </m:d>
                        </m:e>
                        <m:sup>
                          <m:r>
                            <a:rPr lang="zh-TW" altLang="en-US">
                              <a:solidFill>
                                <a:srgbClr val="000000"/>
                              </a:solidFill>
                              <a:latin typeface="Cambria Math" panose="02040503050406030204" pitchFamily="18" charset="0"/>
                            </a:rPr>
                            <m:t>2</m:t>
                          </m:r>
                        </m:sup>
                      </m:sSup>
                      <m:r>
                        <a:rPr lang="en-US" altLang="zh-TW" b="0" i="1" smtClean="0">
                          <a:solidFill>
                            <a:srgbClr val="000000"/>
                          </a:solidFill>
                          <a:latin typeface="Cambria Math" panose="02040503050406030204" pitchFamily="18" charset="0"/>
                        </a:rPr>
                        <m:t>(</m:t>
                      </m:r>
                      <m:r>
                        <a:rPr lang="en-US" altLang="zh-TW" b="0" i="1" smtClean="0">
                          <a:solidFill>
                            <a:srgbClr val="000000"/>
                          </a:solidFill>
                          <a:latin typeface="Cambria Math" panose="02040503050406030204" pitchFamily="18" charset="0"/>
                        </a:rPr>
                        <m:t>𝛼</m:t>
                      </m:r>
                      <m:sSub>
                        <m:sSubPr>
                          <m:ctrlPr>
                            <a:rPr lang="zh-TW" altLang="en-US" i="1">
                              <a:solidFill>
                                <a:srgbClr val="000000"/>
                              </a:solidFill>
                              <a:latin typeface="Cambria Math" panose="02040503050406030204" pitchFamily="18" charset="0"/>
                            </a:rPr>
                          </m:ctrlPr>
                        </m:sSubPr>
                        <m:e>
                          <m:acc>
                            <m:accPr>
                              <m:chr m:val="̃"/>
                              <m:ctrlPr>
                                <a:rPr lang="zh-TW" altLang="en-US" i="1">
                                  <a:solidFill>
                                    <a:srgbClr val="000000"/>
                                  </a:solidFill>
                                  <a:latin typeface="Cambria Math" panose="02040503050406030204" pitchFamily="18" charset="0"/>
                                </a:rPr>
                              </m:ctrlPr>
                            </m:accPr>
                            <m:e>
                              <m:r>
                                <a:rPr lang="zh-TW" altLang="en-US" i="1">
                                  <a:solidFill>
                                    <a:srgbClr val="000000"/>
                                  </a:solidFill>
                                  <a:latin typeface="Cambria Math" panose="02040503050406030204" pitchFamily="18" charset="0"/>
                                </a:rPr>
                                <m:t>𝑇</m:t>
                              </m:r>
                            </m:e>
                          </m:acc>
                        </m:e>
                        <m:sub>
                          <m:r>
                            <a:rPr lang="zh-TW" altLang="en-US" i="1">
                              <a:solidFill>
                                <a:srgbClr val="000000"/>
                              </a:solidFill>
                              <a:latin typeface="Cambria Math" panose="02040503050406030204" pitchFamily="18" charset="0"/>
                            </a:rPr>
                            <m:t>𝑎𝑡𝑡</m:t>
                          </m:r>
                        </m:sub>
                      </m:sSub>
                      <m:r>
                        <a:rPr lang="zh-TW" altLang="en-US">
                          <a:solidFill>
                            <a:srgbClr val="000000"/>
                          </a:solidFill>
                          <a:latin typeface="Cambria Math" panose="02040503050406030204" pitchFamily="18" charset="0"/>
                        </a:rPr>
                        <m:t>+</m:t>
                      </m:r>
                      <m:r>
                        <a:rPr lang="en-US" altLang="zh-TW" b="0" i="1" smtClean="0">
                          <a:solidFill>
                            <a:srgbClr val="000000"/>
                          </a:solidFill>
                          <a:latin typeface="Cambria Math" panose="02040503050406030204" pitchFamily="18" charset="0"/>
                        </a:rPr>
                        <m:t>𝛽</m:t>
                      </m:r>
                      <m:r>
                        <a:rPr lang="en-US" altLang="zh-TW" b="0" i="1" smtClean="0">
                          <a:solidFill>
                            <a:srgbClr val="000000"/>
                          </a:solidFill>
                          <a:latin typeface="Cambria Math" panose="02040503050406030204" pitchFamily="18" charset="0"/>
                        </a:rPr>
                        <m:t>)+(1−</m:t>
                      </m:r>
                      <m:sSup>
                        <m:sSupPr>
                          <m:ctrlPr>
                            <a:rPr lang="zh-TW" altLang="en-US" i="1">
                              <a:solidFill>
                                <a:srgbClr val="000000"/>
                              </a:solidFill>
                              <a:latin typeface="Cambria Math" panose="02040503050406030204" pitchFamily="18" charset="0"/>
                            </a:rPr>
                          </m:ctrlPr>
                        </m:sSupPr>
                        <m:e>
                          <m:d>
                            <m:dPr>
                              <m:begChr m:val="|"/>
                              <m:endChr m:val="|"/>
                              <m:ctrlPr>
                                <a:rPr lang="zh-TW" altLang="en-US" i="1">
                                  <a:solidFill>
                                    <a:srgbClr val="000000"/>
                                  </a:solidFill>
                                  <a:latin typeface="Cambria Math" panose="02040503050406030204" pitchFamily="18" charset="0"/>
                                </a:rPr>
                              </m:ctrlPr>
                            </m:dPr>
                            <m:e>
                              <m:sSubSup>
                                <m:sSubSupPr>
                                  <m:ctrlPr>
                                    <a:rPr lang="en-US" altLang="zh-TW" b="0" i="1" smtClean="0">
                                      <a:solidFill>
                                        <a:srgbClr val="000000"/>
                                      </a:solidFill>
                                      <a:latin typeface="Cambria Math" panose="02040503050406030204" pitchFamily="18" charset="0"/>
                                    </a:rPr>
                                  </m:ctrlPr>
                                </m:sSubSupPr>
                                <m:e>
                                  <m:r>
                                    <a:rPr lang="en-US" altLang="zh-TW" b="0" i="1" smtClean="0">
                                      <a:solidFill>
                                        <a:srgbClr val="000000"/>
                                      </a:solidFill>
                                      <a:latin typeface="Cambria Math" panose="02040503050406030204" pitchFamily="18" charset="0"/>
                                    </a:rPr>
                                    <m:t>𝑆</m:t>
                                  </m:r>
                                </m:e>
                                <m:sub>
                                  <m:r>
                                    <a:rPr lang="en-US" altLang="zh-TW" b="0" i="1" smtClean="0">
                                      <a:solidFill>
                                        <a:srgbClr val="000000"/>
                                      </a:solidFill>
                                      <a:latin typeface="Cambria Math" panose="02040503050406030204" pitchFamily="18" charset="0"/>
                                    </a:rPr>
                                    <m:t>11</m:t>
                                  </m:r>
                                </m:sub>
                                <m:sup>
                                  <m:r>
                                    <a:rPr lang="en-US" altLang="zh-TW" b="0" i="1" smtClean="0">
                                      <a:solidFill>
                                        <a:srgbClr val="000000"/>
                                      </a:solidFill>
                                      <a:latin typeface="Cambria Math" panose="02040503050406030204" pitchFamily="18" charset="0"/>
                                    </a:rPr>
                                    <m:t>′</m:t>
                                  </m:r>
                                </m:sup>
                              </m:sSubSup>
                            </m:e>
                          </m:d>
                        </m:e>
                        <m:sup>
                          <m:r>
                            <a:rPr lang="zh-TW" altLang="en-US">
                              <a:solidFill>
                                <a:srgbClr val="000000"/>
                              </a:solidFill>
                              <a:latin typeface="Cambria Math" panose="02040503050406030204" pitchFamily="18" charset="0"/>
                            </a:rPr>
                            <m:t>2</m:t>
                          </m:r>
                        </m:sup>
                      </m:sSup>
                      <m:r>
                        <a:rPr lang="en-US" altLang="zh-TW" b="0" i="1" smtClean="0">
                          <a:solidFill>
                            <a:srgbClr val="000000"/>
                          </a:solidFill>
                          <a:latin typeface="Cambria Math" panose="02040503050406030204" pitchFamily="18" charset="0"/>
                        </a:rPr>
                        <m:t>)(</m:t>
                      </m:r>
                      <m:sSub>
                        <m:sSubPr>
                          <m:ctrlPr>
                            <a:rPr lang="zh-TW" altLang="en-US" i="1">
                              <a:solidFill>
                                <a:srgbClr val="000000"/>
                              </a:solidFill>
                              <a:latin typeface="Cambria Math" panose="02040503050406030204" pitchFamily="18" charset="0"/>
                            </a:rPr>
                          </m:ctrlPr>
                        </m:sSubPr>
                        <m:e>
                          <m:acc>
                            <m:accPr>
                              <m:chr m:val="̃"/>
                              <m:ctrlPr>
                                <a:rPr lang="zh-TW" altLang="en-US" i="1">
                                  <a:solidFill>
                                    <a:srgbClr val="000000"/>
                                  </a:solidFill>
                                  <a:latin typeface="Cambria Math" panose="02040503050406030204" pitchFamily="18" charset="0"/>
                                </a:rPr>
                              </m:ctrlPr>
                            </m:accPr>
                            <m:e>
                              <m:r>
                                <a:rPr lang="zh-TW" altLang="en-US" i="1">
                                  <a:solidFill>
                                    <a:srgbClr val="000000"/>
                                  </a:solidFill>
                                  <a:latin typeface="Cambria Math" panose="02040503050406030204" pitchFamily="18" charset="0"/>
                                </a:rPr>
                                <m:t>𝑇</m:t>
                              </m:r>
                            </m:e>
                          </m:acc>
                        </m:e>
                        <m:sub>
                          <m:r>
                            <a:rPr lang="zh-TW" altLang="en-US" i="1">
                              <a:solidFill>
                                <a:srgbClr val="000000"/>
                              </a:solidFill>
                              <a:latin typeface="Cambria Math" panose="02040503050406030204" pitchFamily="18" charset="0"/>
                            </a:rPr>
                            <m:t>𝑐</m:t>
                          </m:r>
                        </m:sub>
                      </m:sSub>
                      <m:r>
                        <a:rPr lang="en-US" altLang="zh-TW" b="0" i="1" smtClean="0">
                          <a:solidFill>
                            <a:srgbClr val="000000"/>
                          </a:solidFill>
                          <a:latin typeface="Cambria Math" panose="02040503050406030204" pitchFamily="18" charset="0"/>
                        </a:rPr>
                        <m:t>+</m:t>
                      </m:r>
                      <m:acc>
                        <m:accPr>
                          <m:chr m:val="̃"/>
                          <m:ctrlPr>
                            <a:rPr lang="en-US" altLang="zh-TW" i="1" smtClean="0">
                              <a:solidFill>
                                <a:srgbClr val="000000"/>
                              </a:solidFill>
                              <a:latin typeface="Cambria Math" panose="02040503050406030204" pitchFamily="18" charset="0"/>
                              <a:cs typeface="Times New Roman" panose="02020603050405020304" pitchFamily="18" charset="0"/>
                            </a:rPr>
                          </m:ctrlPr>
                        </m:accPr>
                        <m:e>
                          <m:r>
                            <a:rPr lang="en-US" altLang="zh-TW" i="1">
                              <a:solidFill>
                                <a:srgbClr val="000000"/>
                              </a:solidFill>
                              <a:latin typeface="Cambria Math" panose="02040503050406030204" pitchFamily="18" charset="0"/>
                              <a:cs typeface="Times New Roman" panose="02020603050405020304" pitchFamily="18" charset="0"/>
                            </a:rPr>
                            <m:t>𝐻</m:t>
                          </m:r>
                        </m:e>
                      </m:acc>
                      <m:r>
                        <a:rPr lang="en-US" altLang="zh-TW" b="0" i="1" smtClean="0">
                          <a:solidFill>
                            <a:srgbClr val="000000"/>
                          </a:solidFill>
                          <a:latin typeface="Cambria Math" panose="02040503050406030204" pitchFamily="18" charset="0"/>
                        </a:rPr>
                        <m:t>)</m:t>
                      </m:r>
                      <m:r>
                        <a:rPr lang="zh-TW" altLang="en-US">
                          <a:solidFill>
                            <a:srgbClr val="000000"/>
                          </a:solidFill>
                          <a:latin typeface="Cambria Math" panose="02040503050406030204" pitchFamily="18" charset="0"/>
                        </a:rPr>
                        <m:t>+</m:t>
                      </m:r>
                      <m:sSub>
                        <m:sSubPr>
                          <m:ctrlPr>
                            <a:rPr lang="zh-TW" altLang="en-US" i="1" smtClean="0">
                              <a:solidFill>
                                <a:srgbClr val="000000"/>
                              </a:solidFill>
                              <a:latin typeface="Cambria Math" panose="02040503050406030204" pitchFamily="18" charset="0"/>
                            </a:rPr>
                          </m:ctrlPr>
                        </m:sSubPr>
                        <m:e>
                          <m:acc>
                            <m:accPr>
                              <m:chr m:val="̃"/>
                              <m:ctrlPr>
                                <a:rPr lang="zh-TW" altLang="en-US" i="1">
                                  <a:solidFill>
                                    <a:srgbClr val="000000"/>
                                  </a:solidFill>
                                  <a:latin typeface="Cambria Math" panose="02040503050406030204" pitchFamily="18" charset="0"/>
                                </a:rPr>
                              </m:ctrlPr>
                            </m:accPr>
                            <m:e>
                              <m:r>
                                <a:rPr lang="zh-TW" altLang="en-US" i="1">
                                  <a:solidFill>
                                    <a:srgbClr val="000000"/>
                                  </a:solidFill>
                                  <a:latin typeface="Cambria Math" panose="02040503050406030204" pitchFamily="18" charset="0"/>
                                </a:rPr>
                                <m:t>𝑇</m:t>
                              </m:r>
                            </m:e>
                          </m:acc>
                        </m:e>
                        <m:sub>
                          <m:r>
                            <a:rPr lang="en-US" altLang="zh-TW" i="1">
                              <a:solidFill>
                                <a:srgbClr val="000000"/>
                              </a:solidFill>
                              <a:latin typeface="Cambria Math" panose="02040503050406030204" pitchFamily="18" charset="0"/>
                            </a:rPr>
                            <m:t>𝑎</m:t>
                          </m:r>
                        </m:sub>
                      </m:sSub>
                      <m:r>
                        <a:rPr lang="en-US" altLang="zh-TW" b="0" i="1" smtClean="0">
                          <a:solidFill>
                            <a:srgbClr val="000000"/>
                          </a:solidFill>
                          <a:latin typeface="Cambria Math" panose="02040503050406030204" pitchFamily="18" charset="0"/>
                        </a:rPr>
                        <m:t>]</m:t>
                      </m:r>
                    </m:oMath>
                  </a14:m>
                  <a:r>
                    <a:rPr lang="en-US" altLang="zh-TW" dirty="0">
                      <a:solidFill>
                        <a:srgbClr val="000000"/>
                      </a:solidFill>
                    </a:rPr>
                    <a:t> </a:t>
                  </a:r>
                </a:p>
              </p:txBody>
            </p:sp>
          </mc:Choice>
          <mc:Fallback xmlns="">
            <p:sp>
              <p:nvSpPr>
                <p:cNvPr id="3" name="文字方塊 2">
                  <a:extLst>
                    <a:ext uri="{FF2B5EF4-FFF2-40B4-BE49-F238E27FC236}">
                      <a16:creationId xmlns:a16="http://schemas.microsoft.com/office/drawing/2014/main" id="{F2C7864F-2AFC-5CB9-B3B3-BD82945E0F9D}"/>
                    </a:ext>
                  </a:extLst>
                </p:cNvPr>
                <p:cNvSpPr txBox="1">
                  <a:spLocks noRot="1" noChangeAspect="1" noMove="1" noResize="1" noEditPoints="1" noAdjustHandles="1" noChangeArrowheads="1" noChangeShapeType="1" noTextEdit="1"/>
                </p:cNvSpPr>
                <p:nvPr/>
              </p:nvSpPr>
              <p:spPr>
                <a:xfrm>
                  <a:off x="4552630" y="2028613"/>
                  <a:ext cx="10890470" cy="597728"/>
                </a:xfrm>
                <a:prstGeom prst="rect">
                  <a:avLst/>
                </a:prstGeom>
                <a:blipFill>
                  <a:blip r:embed="rId10"/>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0" name="文字方塊 9">
                  <a:extLst>
                    <a:ext uri="{FF2B5EF4-FFF2-40B4-BE49-F238E27FC236}">
                      <a16:creationId xmlns:a16="http://schemas.microsoft.com/office/drawing/2014/main" id="{11ACDEE4-06DB-6ECB-208C-9E153208A6D7}"/>
                    </a:ext>
                  </a:extLst>
                </p:cNvPr>
                <p:cNvSpPr txBox="1"/>
                <p:nvPr/>
              </p:nvSpPr>
              <p:spPr>
                <a:xfrm>
                  <a:off x="7451533" y="2729249"/>
                  <a:ext cx="6047681" cy="492443"/>
                </a:xfrm>
                <a:prstGeom prst="rect">
                  <a:avLst/>
                </a:prstGeom>
                <a:noFill/>
              </p:spPr>
              <p:txBody>
                <a:bodyPr wrap="none" lIns="0" tIns="0" rIns="0" bIns="0" rtlCol="0">
                  <a:spAutoFit/>
                </a:bodyPr>
                <a:lstStyle/>
                <a:p>
                  <a:r>
                    <a:rPr lang="en-US" altLang="zh-TW" dirty="0">
                      <a:solidFill>
                        <a:srgbClr val="000000"/>
                      </a:solidFill>
                      <a:latin typeface="Times New Roman" panose="02020603050405020304" pitchFamily="18" charset="0"/>
                      <a:cs typeface="Times New Roman" panose="02020603050405020304" pitchFamily="18" charset="0"/>
                    </a:rPr>
                    <a:t>At most of the frequency, </a:t>
                  </a:r>
                  <a14:m>
                    <m:oMath xmlns:m="http://schemas.openxmlformats.org/officeDocument/2006/math">
                      <m:sSup>
                        <m:sSupPr>
                          <m:ctrlPr>
                            <a:rPr lang="zh-TW" altLang="en-US" i="1" smtClean="0">
                              <a:solidFill>
                                <a:srgbClr val="000000"/>
                              </a:solidFill>
                              <a:latin typeface="Cambria Math" panose="02040503050406030204" pitchFamily="18" charset="0"/>
                            </a:rPr>
                          </m:ctrlPr>
                        </m:sSupPr>
                        <m:e>
                          <m:d>
                            <m:dPr>
                              <m:begChr m:val="|"/>
                              <m:endChr m:val="|"/>
                              <m:ctrlPr>
                                <a:rPr lang="zh-TW" altLang="en-US" i="1">
                                  <a:solidFill>
                                    <a:srgbClr val="000000"/>
                                  </a:solidFill>
                                  <a:latin typeface="Cambria Math" panose="02040503050406030204" pitchFamily="18" charset="0"/>
                                </a:rPr>
                              </m:ctrlPr>
                            </m:dPr>
                            <m:e>
                              <m:sSubSup>
                                <m:sSubSupPr>
                                  <m:ctrlPr>
                                    <a:rPr lang="en-US" altLang="zh-TW" b="0" i="1" smtClean="0">
                                      <a:solidFill>
                                        <a:srgbClr val="000000"/>
                                      </a:solidFill>
                                      <a:latin typeface="Cambria Math" panose="02040503050406030204" pitchFamily="18" charset="0"/>
                                    </a:rPr>
                                  </m:ctrlPr>
                                </m:sSubSupPr>
                                <m:e>
                                  <m:r>
                                    <a:rPr lang="en-US" altLang="zh-TW" i="1">
                                      <a:solidFill>
                                        <a:srgbClr val="000000"/>
                                      </a:solidFill>
                                      <a:latin typeface="Cambria Math" panose="02040503050406030204" pitchFamily="18" charset="0"/>
                                    </a:rPr>
                                    <m:t>𝑆</m:t>
                                  </m:r>
                                </m:e>
                                <m:sub>
                                  <m:r>
                                    <a:rPr lang="en-US" altLang="zh-TW" i="1">
                                      <a:solidFill>
                                        <a:srgbClr val="000000"/>
                                      </a:solidFill>
                                      <a:latin typeface="Cambria Math" panose="02040503050406030204" pitchFamily="18" charset="0"/>
                                    </a:rPr>
                                    <m:t>11</m:t>
                                  </m:r>
                                </m:sub>
                                <m:sup>
                                  <m:r>
                                    <a:rPr lang="en-US" altLang="zh-TW" b="0" i="1" smtClean="0">
                                      <a:solidFill>
                                        <a:srgbClr val="000000"/>
                                      </a:solidFill>
                                      <a:latin typeface="Cambria Math" panose="02040503050406030204" pitchFamily="18" charset="0"/>
                                    </a:rPr>
                                    <m:t>′</m:t>
                                  </m:r>
                                </m:sup>
                              </m:sSubSup>
                            </m:e>
                          </m:d>
                        </m:e>
                        <m:sup>
                          <m:r>
                            <a:rPr lang="zh-TW" altLang="en-US">
                              <a:solidFill>
                                <a:srgbClr val="000000"/>
                              </a:solidFill>
                              <a:latin typeface="Cambria Math" panose="02040503050406030204" pitchFamily="18" charset="0"/>
                            </a:rPr>
                            <m:t>2</m:t>
                          </m:r>
                        </m:sup>
                      </m:sSup>
                      <m:r>
                        <a:rPr lang="en-US" altLang="zh-TW" b="0" i="1" smtClean="0">
                          <a:solidFill>
                            <a:srgbClr val="000000"/>
                          </a:solidFill>
                          <a:latin typeface="Cambria Math" panose="02040503050406030204" pitchFamily="18" charset="0"/>
                        </a:rPr>
                        <m:t>=1</m:t>
                      </m:r>
                    </m:oMath>
                  </a14:m>
                  <a:endParaRPr lang="zh-TW" altLang="en-US" dirty="0">
                    <a:solidFill>
                      <a:srgbClr val="000000"/>
                    </a:solidFill>
                    <a:latin typeface="Times New Roman" panose="02020603050405020304" pitchFamily="18" charset="0"/>
                    <a:cs typeface="Times New Roman" panose="02020603050405020304" pitchFamily="18" charset="0"/>
                  </a:endParaRPr>
                </a:p>
              </p:txBody>
            </p:sp>
          </mc:Choice>
          <mc:Fallback xmlns="">
            <p:sp>
              <p:nvSpPr>
                <p:cNvPr id="10" name="文字方塊 9">
                  <a:extLst>
                    <a:ext uri="{FF2B5EF4-FFF2-40B4-BE49-F238E27FC236}">
                      <a16:creationId xmlns:a16="http://schemas.microsoft.com/office/drawing/2014/main" id="{11ACDEE4-06DB-6ECB-208C-9E153208A6D7}"/>
                    </a:ext>
                  </a:extLst>
                </p:cNvPr>
                <p:cNvSpPr txBox="1">
                  <a:spLocks noRot="1" noChangeAspect="1" noMove="1" noResize="1" noEditPoints="1" noAdjustHandles="1" noChangeArrowheads="1" noChangeShapeType="1" noTextEdit="1"/>
                </p:cNvSpPr>
                <p:nvPr/>
              </p:nvSpPr>
              <p:spPr>
                <a:xfrm>
                  <a:off x="7451533" y="2729249"/>
                  <a:ext cx="6047681" cy="492443"/>
                </a:xfrm>
                <a:prstGeom prst="rect">
                  <a:avLst/>
                </a:prstGeom>
                <a:blipFill>
                  <a:blip r:embed="rId11"/>
                  <a:stretch>
                    <a:fillRect l="-4032" t="-27500" b="-48750"/>
                  </a:stretch>
                </a:blipFill>
              </p:spPr>
              <p:txBody>
                <a:bodyPr/>
                <a:lstStyle/>
                <a:p>
                  <a:r>
                    <a:rPr lang="zh-TW" altLang="en-US">
                      <a:noFill/>
                    </a:rPr>
                    <a:t> </a:t>
                  </a:r>
                </a:p>
              </p:txBody>
            </p:sp>
          </mc:Fallback>
        </mc:AlternateContent>
      </p:grpSp>
      <mc:AlternateContent xmlns:mc="http://schemas.openxmlformats.org/markup-compatibility/2006" xmlns:a14="http://schemas.microsoft.com/office/drawing/2010/main">
        <mc:Choice Requires="a14">
          <p:sp>
            <p:nvSpPr>
              <p:cNvPr id="13" name="文字方塊 12">
                <a:extLst>
                  <a:ext uri="{FF2B5EF4-FFF2-40B4-BE49-F238E27FC236}">
                    <a16:creationId xmlns:a16="http://schemas.microsoft.com/office/drawing/2014/main" id="{B17AC960-72F9-4EBE-6AAD-63FDD84A15EB}"/>
                  </a:ext>
                </a:extLst>
              </p:cNvPr>
              <p:cNvSpPr txBox="1"/>
              <p:nvPr/>
            </p:nvSpPr>
            <p:spPr>
              <a:xfrm>
                <a:off x="3798821" y="9420286"/>
                <a:ext cx="11104295" cy="492443"/>
              </a:xfrm>
              <a:prstGeom prst="rect">
                <a:avLst/>
              </a:prstGeom>
              <a:noFill/>
            </p:spPr>
            <p:txBody>
              <a:bodyPr wrap="square" lIns="0" tIns="0" rIns="0" bIns="0" rtlCol="0">
                <a:spAutoFit/>
              </a:bodyPr>
              <a:lstStyle/>
              <a:p>
                <a:r>
                  <a:rPr lang="en-US" altLang="zh-TW" dirty="0">
                    <a:solidFill>
                      <a:srgbClr val="000000"/>
                    </a:solidFill>
                    <a:latin typeface="Times New Roman" panose="02020603050405020304" pitchFamily="18" charset="0"/>
                    <a:cs typeface="Times New Roman" panose="02020603050405020304" pitchFamily="18" charset="0"/>
                  </a:rPr>
                  <a:t>If we neglect the cable attenuation, there is a 7.8% difference in </a:t>
                </a:r>
                <a14:m>
                  <m:oMath xmlns:m="http://schemas.openxmlformats.org/officeDocument/2006/math">
                    <m:r>
                      <a:rPr lang="en-US" altLang="zh-TW" b="0" i="1" smtClean="0">
                        <a:solidFill>
                          <a:srgbClr val="000000"/>
                        </a:solidFill>
                        <a:latin typeface="Cambria Math" panose="02040503050406030204" pitchFamily="18" charset="0"/>
                        <a:cs typeface="Times New Roman" panose="02020603050405020304" pitchFamily="18" charset="0"/>
                      </a:rPr>
                      <m:t>𝐺</m:t>
                    </m:r>
                  </m:oMath>
                </a14:m>
                <a:r>
                  <a:rPr lang="en-US" altLang="zh-TW" dirty="0">
                    <a:solidFill>
                      <a:srgbClr val="000000"/>
                    </a:solidFill>
                    <a:latin typeface="Times New Roman" panose="02020603050405020304" pitchFamily="18" charset="0"/>
                    <a:cs typeface="Times New Roman" panose="02020603050405020304" pitchFamily="18" charset="0"/>
                  </a:rPr>
                  <a:t>.</a:t>
                </a:r>
              </a:p>
            </p:txBody>
          </p:sp>
        </mc:Choice>
        <mc:Fallback xmlns="">
          <p:sp>
            <p:nvSpPr>
              <p:cNvPr id="13" name="文字方塊 12">
                <a:extLst>
                  <a:ext uri="{FF2B5EF4-FFF2-40B4-BE49-F238E27FC236}">
                    <a16:creationId xmlns:a16="http://schemas.microsoft.com/office/drawing/2014/main" id="{B17AC960-72F9-4EBE-6AAD-63FDD84A15EB}"/>
                  </a:ext>
                </a:extLst>
              </p:cNvPr>
              <p:cNvSpPr txBox="1">
                <a:spLocks noRot="1" noChangeAspect="1" noMove="1" noResize="1" noEditPoints="1" noAdjustHandles="1" noChangeArrowheads="1" noChangeShapeType="1" noTextEdit="1"/>
              </p:cNvSpPr>
              <p:nvPr/>
            </p:nvSpPr>
            <p:spPr>
              <a:xfrm>
                <a:off x="3798821" y="9420286"/>
                <a:ext cx="11104295" cy="492443"/>
              </a:xfrm>
              <a:prstGeom prst="rect">
                <a:avLst/>
              </a:prstGeom>
              <a:blipFill>
                <a:blip r:embed="rId12"/>
                <a:stretch>
                  <a:fillRect l="-2195" t="-25926" b="-48148"/>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32181323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圖片 24">
            <a:extLst>
              <a:ext uri="{FF2B5EF4-FFF2-40B4-BE49-F238E27FC236}">
                <a16:creationId xmlns:a16="http://schemas.microsoft.com/office/drawing/2014/main" id="{D9C8C7C4-D5A2-4563-9521-3E596616C1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0758" y="2151899"/>
            <a:ext cx="6565902" cy="4924427"/>
          </a:xfrm>
          <a:prstGeom prst="rect">
            <a:avLst/>
          </a:prstGeom>
        </p:spPr>
      </p:pic>
      <p:sp>
        <p:nvSpPr>
          <p:cNvPr id="2" name="標題 1">
            <a:extLst>
              <a:ext uri="{FF2B5EF4-FFF2-40B4-BE49-F238E27FC236}">
                <a16:creationId xmlns:a16="http://schemas.microsoft.com/office/drawing/2014/main" id="{2E86A5BA-EED5-4F95-8B49-02C34C919F75}"/>
              </a:ext>
            </a:extLst>
          </p:cNvPr>
          <p:cNvSpPr>
            <a:spLocks noGrp="1"/>
          </p:cNvSpPr>
          <p:nvPr>
            <p:ph type="title"/>
          </p:nvPr>
        </p:nvSpPr>
        <p:spPr/>
        <p:txBody>
          <a:bodyPr/>
          <a:lstStyle/>
          <a:p>
            <a:r>
              <a:rPr lang="en-US" altLang="zh-TW" dirty="0">
                <a:latin typeface="Times New Roman" panose="02020603050405020304" pitchFamily="18" charset="0"/>
                <a:cs typeface="Times New Roman" panose="02020603050405020304" pitchFamily="18" charset="0"/>
              </a:rPr>
              <a:t>Small range calibration</a:t>
            </a:r>
            <a:endParaRPr lang="zh-TW" altLang="en-US" dirty="0">
              <a:latin typeface="Times New Roman" panose="02020603050405020304" pitchFamily="18" charset="0"/>
              <a:cs typeface="Times New Roman" panose="02020603050405020304" pitchFamily="18" charset="0"/>
            </a:endParaRPr>
          </a:p>
        </p:txBody>
      </p:sp>
      <p:sp>
        <p:nvSpPr>
          <p:cNvPr id="4" name="投影片編號版面配置區 3">
            <a:extLst>
              <a:ext uri="{FF2B5EF4-FFF2-40B4-BE49-F238E27FC236}">
                <a16:creationId xmlns:a16="http://schemas.microsoft.com/office/drawing/2014/main" id="{F5C10A67-13E5-430A-9D83-5D4166505003}"/>
              </a:ext>
            </a:extLst>
          </p:cNvPr>
          <p:cNvSpPr>
            <a:spLocks noGrp="1"/>
          </p:cNvSpPr>
          <p:nvPr>
            <p:ph type="sldNum" sz="quarter" idx="11"/>
          </p:nvPr>
        </p:nvSpPr>
        <p:spPr/>
        <p:txBody>
          <a:bodyPr/>
          <a:lstStyle/>
          <a:p>
            <a:fld id="{387164BF-D67A-46C0-81D2-5BAF67C00C80}" type="slidenum">
              <a:rPr lang="en-US" smtClean="0"/>
              <a:pPr/>
              <a:t>8</a:t>
            </a:fld>
            <a:endParaRPr lang="en-US"/>
          </a:p>
        </p:txBody>
      </p:sp>
      <p:grpSp>
        <p:nvGrpSpPr>
          <p:cNvPr id="8" name="群組 7">
            <a:extLst>
              <a:ext uri="{FF2B5EF4-FFF2-40B4-BE49-F238E27FC236}">
                <a16:creationId xmlns:a16="http://schemas.microsoft.com/office/drawing/2014/main" id="{1635FAB5-47B8-4A97-B89B-2D9C27AC1943}"/>
              </a:ext>
            </a:extLst>
          </p:cNvPr>
          <p:cNvGrpSpPr/>
          <p:nvPr/>
        </p:nvGrpSpPr>
        <p:grpSpPr>
          <a:xfrm>
            <a:off x="9543887" y="2440952"/>
            <a:ext cx="7427942" cy="1583040"/>
            <a:chOff x="10268331" y="3433310"/>
            <a:chExt cx="7427942" cy="1583040"/>
          </a:xfrm>
        </p:grpSpPr>
        <p:sp>
          <p:nvSpPr>
            <p:cNvPr id="30" name="矩形: 圓角 29">
              <a:extLst>
                <a:ext uri="{FF2B5EF4-FFF2-40B4-BE49-F238E27FC236}">
                  <a16:creationId xmlns:a16="http://schemas.microsoft.com/office/drawing/2014/main" id="{0A91A380-00A1-4EE4-BD5E-84C90BA7AB65}"/>
                </a:ext>
              </a:extLst>
            </p:cNvPr>
            <p:cNvSpPr/>
            <p:nvPr/>
          </p:nvSpPr>
          <p:spPr>
            <a:xfrm>
              <a:off x="10268331" y="3433310"/>
              <a:ext cx="7427942" cy="1583040"/>
            </a:xfrm>
            <a:prstGeom prst="roundRect">
              <a:avLst/>
            </a:prstGeom>
            <a:solidFill>
              <a:schemeClr val="accent5">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mc:AlternateContent xmlns:mc="http://schemas.openxmlformats.org/markup-compatibility/2006" xmlns:a14="http://schemas.microsoft.com/office/drawing/2010/main">
          <mc:Choice Requires="a14">
            <p:sp>
              <p:nvSpPr>
                <p:cNvPr id="24" name="文字方塊 23">
                  <a:extLst>
                    <a:ext uri="{FF2B5EF4-FFF2-40B4-BE49-F238E27FC236}">
                      <a16:creationId xmlns:a16="http://schemas.microsoft.com/office/drawing/2014/main" id="{29977D1B-6888-4A5D-BA68-1C03F3587D1D}"/>
                    </a:ext>
                  </a:extLst>
                </p:cNvPr>
                <p:cNvSpPr txBox="1"/>
                <p:nvPr/>
              </p:nvSpPr>
              <p:spPr>
                <a:xfrm>
                  <a:off x="10403346" y="3535429"/>
                  <a:ext cx="7245805" cy="1384995"/>
                </a:xfrm>
                <a:prstGeom prst="rect">
                  <a:avLst/>
                </a:prstGeom>
                <a:noFill/>
              </p:spPr>
              <p:txBody>
                <a:bodyPr wrap="square">
                  <a:spAutoFit/>
                </a:bodyPr>
                <a:lstStyle/>
                <a:p>
                  <a:r>
                    <a:rPr lang="en-US" altLang="zh-TW" sz="2800" dirty="0">
                      <a:solidFill>
                        <a:srgbClr val="000000"/>
                      </a:solidFill>
                      <a:latin typeface="Cambria Math" panose="02040503050406030204" pitchFamily="18" charset="0"/>
                    </a:rPr>
                    <a:t>From Blackbody-emitted radiation calibration</a:t>
                  </a:r>
                  <a:endParaRPr lang="en-US" altLang="zh-TW" sz="2800" b="0" dirty="0">
                    <a:solidFill>
                      <a:srgbClr val="000000"/>
                    </a:solidFill>
                    <a:latin typeface="Cambria Math" panose="02040503050406030204" pitchFamily="18" charset="0"/>
                  </a:endParaRPr>
                </a:p>
                <a:p>
                  <a14:m>
                    <m:oMath xmlns:m="http://schemas.openxmlformats.org/officeDocument/2006/math">
                      <m:r>
                        <a:rPr lang="en-US" altLang="zh-TW" sz="2800" b="0" i="1" smtClean="0">
                          <a:solidFill>
                            <a:srgbClr val="000000"/>
                          </a:solidFill>
                          <a:latin typeface="Cambria Math" panose="02040503050406030204" pitchFamily="18" charset="0"/>
                        </a:rPr>
                        <m:t>𝐺</m:t>
                      </m:r>
                      <m:d>
                        <m:dPr>
                          <m:ctrlPr>
                            <a:rPr lang="en-US" altLang="zh-TW" sz="2800" b="0" i="1" smtClean="0">
                              <a:solidFill>
                                <a:srgbClr val="000000"/>
                              </a:solidFill>
                              <a:latin typeface="Cambria Math" panose="02040503050406030204" pitchFamily="18" charset="0"/>
                            </a:rPr>
                          </m:ctrlPr>
                        </m:dPr>
                        <m:e>
                          <m:r>
                            <a:rPr lang="en-US" altLang="zh-TW" sz="2800" b="0" i="1" smtClean="0">
                              <a:solidFill>
                                <a:srgbClr val="000000"/>
                              </a:solidFill>
                              <a:latin typeface="Cambria Math" panose="02040503050406030204" pitchFamily="18" charset="0"/>
                            </a:rPr>
                            <m:t>4.946 </m:t>
                          </m:r>
                          <m:r>
                            <m:rPr>
                              <m:sty m:val="p"/>
                            </m:rPr>
                            <a:rPr lang="en-US" altLang="zh-TW" sz="2800" b="0" i="0" smtClean="0">
                              <a:solidFill>
                                <a:srgbClr val="000000"/>
                              </a:solidFill>
                              <a:latin typeface="Cambria Math" panose="02040503050406030204" pitchFamily="18" charset="0"/>
                            </a:rPr>
                            <m:t>GHz</m:t>
                          </m:r>
                        </m:e>
                      </m:d>
                      <m:r>
                        <a:rPr lang="en-US" altLang="zh-TW" sz="2800" b="0" i="1" smtClean="0">
                          <a:solidFill>
                            <a:srgbClr val="000000"/>
                          </a:solidFill>
                          <a:latin typeface="Cambria Math" panose="02040503050406030204" pitchFamily="18" charset="0"/>
                        </a:rPr>
                        <m:t>=88.7379 </m:t>
                      </m:r>
                      <m:r>
                        <m:rPr>
                          <m:sty m:val="p"/>
                        </m:rPr>
                        <a:rPr lang="en-US" altLang="zh-TW" sz="2800" b="0" i="0" smtClean="0">
                          <a:solidFill>
                            <a:srgbClr val="000000"/>
                          </a:solidFill>
                          <a:latin typeface="Cambria Math" panose="02040503050406030204" pitchFamily="18" charset="0"/>
                        </a:rPr>
                        <m:t>dB</m:t>
                      </m:r>
                    </m:oMath>
                  </a14:m>
                  <a:r>
                    <a:rPr lang="en-US" altLang="zh-TW" sz="2800" b="0" i="1" dirty="0">
                      <a:solidFill>
                        <a:srgbClr val="000000"/>
                      </a:solidFill>
                      <a:latin typeface="Cambria Math" panose="02040503050406030204" pitchFamily="18" charset="0"/>
                    </a:rPr>
                    <a:t> </a:t>
                  </a:r>
                </a:p>
                <a:p>
                  <a14:m>
                    <m:oMath xmlns:m="http://schemas.openxmlformats.org/officeDocument/2006/math">
                      <m:r>
                        <a:rPr lang="en-US" altLang="zh-TW" sz="2800" b="0" i="1" smtClean="0">
                          <a:solidFill>
                            <a:srgbClr val="000000"/>
                          </a:solidFill>
                          <a:latin typeface="Cambria Math" panose="02040503050406030204" pitchFamily="18" charset="0"/>
                        </a:rPr>
                        <m:t>𝛼</m:t>
                      </m:r>
                      <m:d>
                        <m:dPr>
                          <m:ctrlPr>
                            <a:rPr lang="en-US" altLang="zh-TW" sz="2800" b="0" i="1" smtClean="0">
                              <a:solidFill>
                                <a:srgbClr val="000000"/>
                              </a:solidFill>
                              <a:latin typeface="Cambria Math" panose="02040503050406030204" pitchFamily="18" charset="0"/>
                            </a:rPr>
                          </m:ctrlPr>
                        </m:dPr>
                        <m:e>
                          <m:r>
                            <a:rPr lang="en-US" altLang="zh-TW" sz="2800" b="0" i="1" smtClean="0">
                              <a:solidFill>
                                <a:srgbClr val="000000"/>
                              </a:solidFill>
                              <a:latin typeface="Cambria Math" panose="02040503050406030204" pitchFamily="18" charset="0"/>
                            </a:rPr>
                            <m:t>4.946</m:t>
                          </m:r>
                          <m:r>
                            <a:rPr lang="en-US" altLang="zh-TW" sz="2800" b="0" i="0" smtClean="0">
                              <a:solidFill>
                                <a:srgbClr val="000000"/>
                              </a:solidFill>
                              <a:latin typeface="Cambria Math" panose="02040503050406030204" pitchFamily="18" charset="0"/>
                            </a:rPr>
                            <m:t> </m:t>
                          </m:r>
                          <m:r>
                            <m:rPr>
                              <m:sty m:val="p"/>
                            </m:rPr>
                            <a:rPr lang="en-US" altLang="zh-TW" sz="2800" b="0" i="0" smtClean="0">
                              <a:solidFill>
                                <a:srgbClr val="000000"/>
                              </a:solidFill>
                              <a:latin typeface="Cambria Math" panose="02040503050406030204" pitchFamily="18" charset="0"/>
                            </a:rPr>
                            <m:t>GHz</m:t>
                          </m:r>
                        </m:e>
                      </m:d>
                      <m:r>
                        <a:rPr lang="en-US" altLang="zh-TW" sz="2800" b="0" i="1" smtClean="0">
                          <a:solidFill>
                            <a:srgbClr val="000000"/>
                          </a:solidFill>
                          <a:latin typeface="Cambria Math" panose="02040503050406030204" pitchFamily="18" charset="0"/>
                        </a:rPr>
                        <m:t>=−0.352 </m:t>
                      </m:r>
                      <m:r>
                        <m:rPr>
                          <m:sty m:val="p"/>
                        </m:rPr>
                        <a:rPr lang="en-US" altLang="zh-TW" sz="2800" b="0" i="0" smtClean="0">
                          <a:solidFill>
                            <a:srgbClr val="000000"/>
                          </a:solidFill>
                          <a:latin typeface="Cambria Math" panose="02040503050406030204" pitchFamily="18" charset="0"/>
                        </a:rPr>
                        <m:t>dB</m:t>
                      </m:r>
                      <m:r>
                        <a:rPr lang="en-US" altLang="zh-TW" sz="2800" b="0" i="1" smtClean="0">
                          <a:solidFill>
                            <a:srgbClr val="000000"/>
                          </a:solidFill>
                          <a:latin typeface="Cambria Math" panose="02040503050406030204" pitchFamily="18" charset="0"/>
                        </a:rPr>
                        <m:t>=0.922</m:t>
                      </m:r>
                    </m:oMath>
                  </a14:m>
                  <a:r>
                    <a:rPr lang="zh-TW" altLang="en-US" sz="2800" dirty="0"/>
                    <a:t> </a:t>
                  </a:r>
                </a:p>
              </p:txBody>
            </p:sp>
          </mc:Choice>
          <mc:Fallback xmlns="">
            <p:sp>
              <p:nvSpPr>
                <p:cNvPr id="24" name="文字方塊 23">
                  <a:extLst>
                    <a:ext uri="{FF2B5EF4-FFF2-40B4-BE49-F238E27FC236}">
                      <a16:creationId xmlns:a16="http://schemas.microsoft.com/office/drawing/2014/main" id="{29977D1B-6888-4A5D-BA68-1C03F3587D1D}"/>
                    </a:ext>
                  </a:extLst>
                </p:cNvPr>
                <p:cNvSpPr txBox="1">
                  <a:spLocks noRot="1" noChangeAspect="1" noMove="1" noResize="1" noEditPoints="1" noAdjustHandles="1" noChangeArrowheads="1" noChangeShapeType="1" noTextEdit="1"/>
                </p:cNvSpPr>
                <p:nvPr/>
              </p:nvSpPr>
              <p:spPr>
                <a:xfrm>
                  <a:off x="10403346" y="3535429"/>
                  <a:ext cx="7245805" cy="1384995"/>
                </a:xfrm>
                <a:prstGeom prst="rect">
                  <a:avLst/>
                </a:prstGeom>
                <a:blipFill>
                  <a:blip r:embed="rId5"/>
                  <a:stretch>
                    <a:fillRect l="-1682" t="-4846"/>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36" name="文字方塊 35">
                <a:extLst>
                  <a:ext uri="{FF2B5EF4-FFF2-40B4-BE49-F238E27FC236}">
                    <a16:creationId xmlns:a16="http://schemas.microsoft.com/office/drawing/2014/main" id="{24574402-8483-45D5-95E1-2979E4D878C8}"/>
                  </a:ext>
                </a:extLst>
              </p:cNvPr>
              <p:cNvSpPr txBox="1"/>
              <p:nvPr/>
            </p:nvSpPr>
            <p:spPr>
              <a:xfrm>
                <a:off x="10782328" y="4238405"/>
                <a:ext cx="3925606" cy="584775"/>
              </a:xfrm>
              <a:prstGeom prst="rect">
                <a:avLst/>
              </a:prstGeom>
              <a:noFill/>
            </p:spPr>
            <p:txBody>
              <a:bodyPr wrap="square">
                <a:spAutoFit/>
              </a:bodyPr>
              <a:lstStyle/>
              <a:p>
                <a14:m>
                  <m:oMath xmlns:m="http://schemas.openxmlformats.org/officeDocument/2006/math">
                    <m:r>
                      <a:rPr lang="en-US" altLang="zh-TW" i="1" dirty="0">
                        <a:solidFill>
                          <a:srgbClr val="000000"/>
                        </a:solidFill>
                        <a:latin typeface="Cambria Math" panose="02040503050406030204" pitchFamily="18" charset="0"/>
                      </a:rPr>
                      <m:t>𝐺</m:t>
                    </m:r>
                  </m:oMath>
                </a14:m>
                <a:r>
                  <a:rPr lang="en-US" altLang="zh-TW" dirty="0">
                    <a:solidFill>
                      <a:srgbClr val="000000"/>
                    </a:solidFill>
                    <a:latin typeface="Cambria Math" panose="02040503050406030204" pitchFamily="18" charset="0"/>
                  </a:rPr>
                  <a:t> difference </a:t>
                </a:r>
                <a14:m>
                  <m:oMath xmlns:m="http://schemas.openxmlformats.org/officeDocument/2006/math">
                    <m:r>
                      <a:rPr lang="en-US" altLang="zh-TW" sz="3200" b="0" i="1" smtClean="0">
                        <a:solidFill>
                          <a:srgbClr val="000000"/>
                        </a:solidFill>
                        <a:latin typeface="Cambria Math" panose="02040503050406030204" pitchFamily="18" charset="0"/>
                      </a:rPr>
                      <m:t>4.47%</m:t>
                    </m:r>
                  </m:oMath>
                </a14:m>
                <a:r>
                  <a:rPr lang="zh-TW" altLang="en-US" dirty="0"/>
                  <a:t> </a:t>
                </a:r>
              </a:p>
            </p:txBody>
          </p:sp>
        </mc:Choice>
        <mc:Fallback xmlns="">
          <p:sp>
            <p:nvSpPr>
              <p:cNvPr id="36" name="文字方塊 35">
                <a:extLst>
                  <a:ext uri="{FF2B5EF4-FFF2-40B4-BE49-F238E27FC236}">
                    <a16:creationId xmlns:a16="http://schemas.microsoft.com/office/drawing/2014/main" id="{24574402-8483-45D5-95E1-2979E4D878C8}"/>
                  </a:ext>
                </a:extLst>
              </p:cNvPr>
              <p:cNvSpPr txBox="1">
                <a:spLocks noRot="1" noChangeAspect="1" noMove="1" noResize="1" noEditPoints="1" noAdjustHandles="1" noChangeArrowheads="1" noChangeShapeType="1" noTextEdit="1"/>
              </p:cNvSpPr>
              <p:nvPr/>
            </p:nvSpPr>
            <p:spPr>
              <a:xfrm>
                <a:off x="10782328" y="4238405"/>
                <a:ext cx="3925606" cy="584775"/>
              </a:xfrm>
              <a:prstGeom prst="rect">
                <a:avLst/>
              </a:prstGeom>
              <a:blipFill>
                <a:blip r:embed="rId6"/>
                <a:stretch>
                  <a:fillRect t="-14583" b="-32292"/>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graphicFrame>
            <p:nvGraphicFramePr>
              <p:cNvPr id="11" name="表格 4">
                <a:extLst>
                  <a:ext uri="{FF2B5EF4-FFF2-40B4-BE49-F238E27FC236}">
                    <a16:creationId xmlns:a16="http://schemas.microsoft.com/office/drawing/2014/main" id="{680BC7F1-24E6-FBB6-1ED1-214380D28B4F}"/>
                  </a:ext>
                </a:extLst>
              </p:cNvPr>
              <p:cNvGraphicFramePr>
                <a:graphicFrameLocks noGrp="1"/>
              </p:cNvGraphicFramePr>
              <p:nvPr>
                <p:extLst>
                  <p:ext uri="{D42A27DB-BD31-4B8C-83A1-F6EECF244321}">
                    <p14:modId xmlns:p14="http://schemas.microsoft.com/office/powerpoint/2010/main" val="1660498330"/>
                  </p:ext>
                </p:extLst>
              </p:nvPr>
            </p:nvGraphicFramePr>
            <p:xfrm>
              <a:off x="8404491" y="5030414"/>
              <a:ext cx="9308790" cy="3404426"/>
            </p:xfrm>
            <a:graphic>
              <a:graphicData uri="http://schemas.openxmlformats.org/drawingml/2006/table">
                <a:tbl>
                  <a:tblPr firstRow="1" bandRow="1">
                    <a:tableStyleId>{5C22544A-7EE6-4342-B048-85BDC9FD1C3A}</a:tableStyleId>
                  </a:tblPr>
                  <a:tblGrid>
                    <a:gridCol w="1551465">
                      <a:extLst>
                        <a:ext uri="{9D8B030D-6E8A-4147-A177-3AD203B41FA5}">
                          <a16:colId xmlns:a16="http://schemas.microsoft.com/office/drawing/2014/main" val="3570363412"/>
                        </a:ext>
                      </a:extLst>
                    </a:gridCol>
                    <a:gridCol w="1551465">
                      <a:extLst>
                        <a:ext uri="{9D8B030D-6E8A-4147-A177-3AD203B41FA5}">
                          <a16:colId xmlns:a16="http://schemas.microsoft.com/office/drawing/2014/main" val="4279523704"/>
                        </a:ext>
                      </a:extLst>
                    </a:gridCol>
                    <a:gridCol w="1551465">
                      <a:extLst>
                        <a:ext uri="{9D8B030D-6E8A-4147-A177-3AD203B41FA5}">
                          <a16:colId xmlns:a16="http://schemas.microsoft.com/office/drawing/2014/main" val="3976859704"/>
                        </a:ext>
                      </a:extLst>
                    </a:gridCol>
                    <a:gridCol w="1551465">
                      <a:extLst>
                        <a:ext uri="{9D8B030D-6E8A-4147-A177-3AD203B41FA5}">
                          <a16:colId xmlns:a16="http://schemas.microsoft.com/office/drawing/2014/main" val="2563238310"/>
                        </a:ext>
                      </a:extLst>
                    </a:gridCol>
                    <a:gridCol w="1551465">
                      <a:extLst>
                        <a:ext uri="{9D8B030D-6E8A-4147-A177-3AD203B41FA5}">
                          <a16:colId xmlns:a16="http://schemas.microsoft.com/office/drawing/2014/main" val="3365924319"/>
                        </a:ext>
                      </a:extLst>
                    </a:gridCol>
                    <a:gridCol w="1551465">
                      <a:extLst>
                        <a:ext uri="{9D8B030D-6E8A-4147-A177-3AD203B41FA5}">
                          <a16:colId xmlns:a16="http://schemas.microsoft.com/office/drawing/2014/main" val="576370794"/>
                        </a:ext>
                      </a:extLst>
                    </a:gridCol>
                  </a:tblGrid>
                  <a:tr h="370840">
                    <a:tc>
                      <a:txBody>
                        <a:bodyPr/>
                        <a:lstStyle/>
                        <a:p>
                          <a:pPr algn="ctr"/>
                          <a:endParaRPr lang="zh-TW" altLang="en-US">
                            <a:solidFill>
                              <a:srgbClr val="FFFFFF"/>
                            </a:solidFill>
                            <a:latin typeface="Times New Roman" panose="02020603050405020304" pitchFamily="18" charset="0"/>
                            <a:cs typeface="Times New Roman" panose="02020603050405020304" pitchFamily="18" charset="0"/>
                          </a:endParaRPr>
                        </a:p>
                      </a:txBody>
                      <a:tcPr anchor="ctr"/>
                    </a:tc>
                    <a:tc>
                      <a:txBody>
                        <a:bodyPr/>
                        <a:lstStyle/>
                        <a:p>
                          <a:pPr marL="0" marR="0" lvl="0" indent="0" algn="ctr" defTabSz="1632753" rtl="0" eaLnBrk="1" fontAlgn="auto" latinLnBrk="0" hangingPunct="1">
                            <a:lnSpc>
                              <a:spcPct val="100000"/>
                            </a:lnSpc>
                            <a:spcBef>
                              <a:spcPts val="0"/>
                            </a:spcBef>
                            <a:spcAft>
                              <a:spcPts val="0"/>
                            </a:spcAft>
                            <a:buClrTx/>
                            <a:buSzTx/>
                            <a:buFontTx/>
                            <a:buNone/>
                            <a:tabLst/>
                            <a:defRPr/>
                          </a:pPr>
                          <a:r>
                            <a:rPr lang="en-US" altLang="zh-TW">
                              <a:solidFill>
                                <a:srgbClr val="FFFFFF"/>
                              </a:solidFill>
                              <a:latin typeface="Times New Roman" panose="02020603050405020304" pitchFamily="18" charset="0"/>
                              <a:cs typeface="Times New Roman" panose="02020603050405020304" pitchFamily="18" charset="0"/>
                            </a:rPr>
                            <a:t>3</a:t>
                          </a:r>
                          <a:r>
                            <a:rPr lang="zh-TW" altLang="en-US">
                              <a:solidFill>
                                <a:srgbClr val="FFFFFF"/>
                              </a:solidFill>
                              <a:latin typeface="Times New Roman" panose="02020603050405020304" pitchFamily="18" charset="0"/>
                              <a:cs typeface="Times New Roman" panose="02020603050405020304" pitchFamily="18" charset="0"/>
                            </a:rPr>
                            <a:t> </a:t>
                          </a:r>
                          <a:r>
                            <a:rPr lang="en-US" altLang="zh-TW">
                              <a:solidFill>
                                <a:srgbClr val="FFFFFF"/>
                              </a:solidFill>
                              <a:latin typeface="Times New Roman" panose="02020603050405020304" pitchFamily="18" charset="0"/>
                              <a:cs typeface="Times New Roman" panose="02020603050405020304" pitchFamily="18" charset="0"/>
                            </a:rPr>
                            <a:t>para.</a:t>
                          </a:r>
                          <a:endParaRPr lang="zh-TW" altLang="en-US">
                            <a:solidFill>
                              <a:srgbClr val="FFFFFF"/>
                            </a:solidFill>
                            <a:latin typeface="Times New Roman" panose="02020603050405020304" pitchFamily="18" charset="0"/>
                            <a:cs typeface="Times New Roman" panose="02020603050405020304" pitchFamily="18" charset="0"/>
                          </a:endParaRPr>
                        </a:p>
                      </a:txBody>
                      <a:tcPr anchor="ctr"/>
                    </a:tc>
                    <a:tc>
                      <a:txBody>
                        <a:bodyPr/>
                        <a:lstStyle/>
                        <a:p>
                          <a:pPr marL="0" marR="0" lvl="0" indent="0" algn="ctr" defTabSz="1632753" rtl="0" eaLnBrk="1" fontAlgn="auto" latinLnBrk="0" hangingPunct="1">
                            <a:lnSpc>
                              <a:spcPct val="100000"/>
                            </a:lnSpc>
                            <a:spcBef>
                              <a:spcPts val="0"/>
                            </a:spcBef>
                            <a:spcAft>
                              <a:spcPts val="0"/>
                            </a:spcAft>
                            <a:buClrTx/>
                            <a:buSzTx/>
                            <a:buFontTx/>
                            <a:buNone/>
                            <a:tabLst/>
                            <a:defRPr/>
                          </a:pPr>
                          <a:r>
                            <a:rPr lang="en-US" altLang="zh-TW">
                              <a:solidFill>
                                <a:srgbClr val="FFFFFF"/>
                              </a:solidFill>
                              <a:latin typeface="Times New Roman" panose="02020603050405020304" pitchFamily="18" charset="0"/>
                              <a:cs typeface="Times New Roman" panose="02020603050405020304" pitchFamily="18" charset="0"/>
                            </a:rPr>
                            <a:t>3</a:t>
                          </a:r>
                          <a:r>
                            <a:rPr lang="zh-TW" altLang="en-US">
                              <a:solidFill>
                                <a:srgbClr val="FFFFFF"/>
                              </a:solidFill>
                              <a:latin typeface="Times New Roman" panose="02020603050405020304" pitchFamily="18" charset="0"/>
                              <a:cs typeface="Times New Roman" panose="02020603050405020304" pitchFamily="18" charset="0"/>
                            </a:rPr>
                            <a:t> </a:t>
                          </a:r>
                          <a:r>
                            <a:rPr lang="en-US" altLang="zh-TW">
                              <a:solidFill>
                                <a:srgbClr val="FFFFFF"/>
                              </a:solidFill>
                              <a:latin typeface="Times New Roman" panose="02020603050405020304" pitchFamily="18" charset="0"/>
                              <a:cs typeface="Times New Roman" panose="02020603050405020304" pitchFamily="18" charset="0"/>
                            </a:rPr>
                            <a:t>para.</a:t>
                          </a:r>
                          <a:endParaRPr lang="zh-TW" altLang="en-US">
                            <a:solidFill>
                              <a:srgbClr val="FFFFFF"/>
                            </a:solidFill>
                            <a:latin typeface="Times New Roman" panose="02020603050405020304" pitchFamily="18" charset="0"/>
                            <a:cs typeface="Times New Roman" panose="02020603050405020304" pitchFamily="18" charset="0"/>
                          </a:endParaRPr>
                        </a:p>
                      </a:txBody>
                      <a:tcPr anchor="ctr"/>
                    </a:tc>
                    <a:tc>
                      <a:txBody>
                        <a:bodyPr/>
                        <a:lstStyle/>
                        <a:p>
                          <a:pPr marL="0" marR="0" lvl="0" indent="0" algn="ctr" defTabSz="1632753" rtl="0" eaLnBrk="1" fontAlgn="auto" latinLnBrk="0" hangingPunct="1">
                            <a:lnSpc>
                              <a:spcPct val="100000"/>
                            </a:lnSpc>
                            <a:spcBef>
                              <a:spcPts val="0"/>
                            </a:spcBef>
                            <a:spcAft>
                              <a:spcPts val="0"/>
                            </a:spcAft>
                            <a:buClrTx/>
                            <a:buSzTx/>
                            <a:buFontTx/>
                            <a:buNone/>
                            <a:tabLst/>
                            <a:defRPr/>
                          </a:pPr>
                          <a:r>
                            <a:rPr lang="en-US" altLang="zh-TW">
                              <a:solidFill>
                                <a:srgbClr val="FFFFFF"/>
                              </a:solidFill>
                              <a:latin typeface="Times New Roman" panose="02020603050405020304" pitchFamily="18" charset="0"/>
                              <a:cs typeface="Times New Roman" panose="02020603050405020304" pitchFamily="18" charset="0"/>
                            </a:rPr>
                            <a:t>3</a:t>
                          </a:r>
                          <a:r>
                            <a:rPr lang="zh-TW" altLang="en-US">
                              <a:solidFill>
                                <a:srgbClr val="FFFFFF"/>
                              </a:solidFill>
                              <a:latin typeface="Times New Roman" panose="02020603050405020304" pitchFamily="18" charset="0"/>
                              <a:cs typeface="Times New Roman" panose="02020603050405020304" pitchFamily="18" charset="0"/>
                            </a:rPr>
                            <a:t> </a:t>
                          </a:r>
                          <a:r>
                            <a:rPr lang="en-US" altLang="zh-TW">
                              <a:solidFill>
                                <a:srgbClr val="FFFFFF"/>
                              </a:solidFill>
                              <a:latin typeface="Times New Roman" panose="02020603050405020304" pitchFamily="18" charset="0"/>
                              <a:cs typeface="Times New Roman" panose="02020603050405020304" pitchFamily="18" charset="0"/>
                            </a:rPr>
                            <a:t>para.</a:t>
                          </a:r>
                          <a:endParaRPr lang="zh-TW" altLang="en-US">
                            <a:solidFill>
                              <a:srgbClr val="FFFFFF"/>
                            </a:solidFill>
                            <a:latin typeface="Times New Roman" panose="02020603050405020304" pitchFamily="18" charset="0"/>
                            <a:cs typeface="Times New Roman" panose="02020603050405020304" pitchFamily="18" charset="0"/>
                          </a:endParaRPr>
                        </a:p>
                      </a:txBody>
                      <a:tcPr anchor="ctr"/>
                    </a:tc>
                    <a:tc>
                      <a:txBody>
                        <a:bodyPr/>
                        <a:lstStyle/>
                        <a:p>
                          <a:pPr marL="0" marR="0" lvl="0" indent="0" algn="ctr" defTabSz="1632753" rtl="0" eaLnBrk="1" fontAlgn="auto" latinLnBrk="0" hangingPunct="1">
                            <a:lnSpc>
                              <a:spcPct val="100000"/>
                            </a:lnSpc>
                            <a:spcBef>
                              <a:spcPts val="0"/>
                            </a:spcBef>
                            <a:spcAft>
                              <a:spcPts val="0"/>
                            </a:spcAft>
                            <a:buClrTx/>
                            <a:buSzTx/>
                            <a:buFontTx/>
                            <a:buNone/>
                            <a:tabLst/>
                            <a:defRPr/>
                          </a:pPr>
                          <a:r>
                            <a:rPr lang="en-US" altLang="zh-TW" dirty="0">
                              <a:solidFill>
                                <a:srgbClr val="FFFFFF"/>
                              </a:solidFill>
                              <a:latin typeface="Times New Roman" panose="02020603050405020304" pitchFamily="18" charset="0"/>
                              <a:cs typeface="Times New Roman" panose="02020603050405020304" pitchFamily="18" charset="0"/>
                            </a:rPr>
                            <a:t>3</a:t>
                          </a:r>
                          <a:r>
                            <a:rPr lang="zh-TW" altLang="en-US" dirty="0">
                              <a:solidFill>
                                <a:srgbClr val="FFFFFF"/>
                              </a:solidFill>
                              <a:latin typeface="Times New Roman" panose="02020603050405020304" pitchFamily="18" charset="0"/>
                              <a:cs typeface="Times New Roman" panose="02020603050405020304" pitchFamily="18" charset="0"/>
                            </a:rPr>
                            <a:t> </a:t>
                          </a:r>
                          <a:r>
                            <a:rPr lang="en-US" altLang="zh-TW" dirty="0">
                              <a:solidFill>
                                <a:srgbClr val="FFFFFF"/>
                              </a:solidFill>
                              <a:latin typeface="Times New Roman" panose="02020603050405020304" pitchFamily="18" charset="0"/>
                              <a:cs typeface="Times New Roman" panose="02020603050405020304" pitchFamily="18" charset="0"/>
                            </a:rPr>
                            <a:t>para.</a:t>
                          </a:r>
                          <a:endParaRPr lang="zh-TW" altLang="en-US" dirty="0">
                            <a:solidFill>
                              <a:srgbClr val="FFFFFF"/>
                            </a:solidFill>
                            <a:latin typeface="Times New Roman" panose="02020603050405020304" pitchFamily="18" charset="0"/>
                            <a:cs typeface="Times New Roman" panose="02020603050405020304" pitchFamily="18" charset="0"/>
                          </a:endParaRPr>
                        </a:p>
                      </a:txBody>
                      <a:tcPr anchor="ctr"/>
                    </a:tc>
                    <a:tc>
                      <a:txBody>
                        <a:bodyPr/>
                        <a:lstStyle/>
                        <a:p>
                          <a:pPr marL="0" marR="0" lvl="0" indent="0" algn="ctr" defTabSz="1632753" rtl="0" eaLnBrk="1" fontAlgn="auto" latinLnBrk="0" hangingPunct="1">
                            <a:lnSpc>
                              <a:spcPct val="100000"/>
                            </a:lnSpc>
                            <a:spcBef>
                              <a:spcPts val="0"/>
                            </a:spcBef>
                            <a:spcAft>
                              <a:spcPts val="0"/>
                            </a:spcAft>
                            <a:buClrTx/>
                            <a:buSzTx/>
                            <a:buFontTx/>
                            <a:buNone/>
                            <a:tabLst/>
                            <a:defRPr/>
                          </a:pPr>
                          <a:r>
                            <a:rPr lang="en-US" altLang="zh-TW">
                              <a:solidFill>
                                <a:srgbClr val="FFFFFF"/>
                              </a:solidFill>
                              <a:latin typeface="Times New Roman" panose="02020603050405020304" pitchFamily="18" charset="0"/>
                              <a:cs typeface="Times New Roman" panose="02020603050405020304" pitchFamily="18" charset="0"/>
                            </a:rPr>
                            <a:t>3</a:t>
                          </a:r>
                          <a:r>
                            <a:rPr lang="zh-TW" altLang="en-US">
                              <a:solidFill>
                                <a:srgbClr val="FFFFFF"/>
                              </a:solidFill>
                              <a:latin typeface="Times New Roman" panose="02020603050405020304" pitchFamily="18" charset="0"/>
                              <a:cs typeface="Times New Roman" panose="02020603050405020304" pitchFamily="18" charset="0"/>
                            </a:rPr>
                            <a:t> </a:t>
                          </a:r>
                          <a:r>
                            <a:rPr lang="en-US" altLang="zh-TW">
                              <a:solidFill>
                                <a:srgbClr val="FFFFFF"/>
                              </a:solidFill>
                              <a:latin typeface="Times New Roman" panose="02020603050405020304" pitchFamily="18" charset="0"/>
                              <a:cs typeface="Times New Roman" panose="02020603050405020304" pitchFamily="18" charset="0"/>
                            </a:rPr>
                            <a:t>para.</a:t>
                          </a:r>
                          <a:endParaRPr lang="zh-TW" altLang="en-US">
                            <a:solidFill>
                              <a:srgbClr val="FFFFFF"/>
                            </a:solidFill>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927730918"/>
                      </a:ext>
                    </a:extLst>
                  </a:tr>
                  <a:tr h="370840">
                    <a:tc>
                      <a:txBody>
                        <a:bodyPr/>
                        <a:lstStyle/>
                        <a:p>
                          <a:pPr/>
                          <a14:m>
                            <m:oMathPara xmlns:m="http://schemas.openxmlformats.org/officeDocument/2006/math">
                              <m:oMathParaPr>
                                <m:jc m:val="centerGroup"/>
                              </m:oMathParaPr>
                              <m:oMath xmlns:m="http://schemas.openxmlformats.org/officeDocument/2006/math">
                                <m:r>
                                  <a:rPr lang="zh-TW" altLang="en-US" sz="3200" i="1" smtClean="0">
                                    <a:solidFill>
                                      <a:srgbClr val="000000"/>
                                    </a:solidFill>
                                    <a:latin typeface="Cambria Math" panose="02040503050406030204" pitchFamily="18" charset="0"/>
                                  </a:rPr>
                                  <m:t>𝐺</m:t>
                                </m:r>
                                <m:r>
                                  <a:rPr lang="en-US" altLang="zh-TW" sz="3200" b="0" i="1" smtClean="0">
                                    <a:solidFill>
                                      <a:srgbClr val="000000"/>
                                    </a:solidFill>
                                    <a:latin typeface="Cambria Math" panose="02040503050406030204" pitchFamily="18" charset="0"/>
                                  </a:rPr>
                                  <m:t> </m:t>
                                </m:r>
                                <m:r>
                                  <a:rPr lang="en-US" altLang="zh-TW" sz="3200" b="0" i="0" smtClean="0">
                                    <a:solidFill>
                                      <a:srgbClr val="000000"/>
                                    </a:solidFill>
                                    <a:latin typeface="Cambria Math" panose="02040503050406030204" pitchFamily="18" charset="0"/>
                                  </a:rPr>
                                  <m:t>(</m:t>
                                </m:r>
                                <m:r>
                                  <m:rPr>
                                    <m:sty m:val="p"/>
                                  </m:rPr>
                                  <a:rPr lang="en-US" altLang="zh-TW" sz="3200" b="0" i="0" smtClean="0">
                                    <a:solidFill>
                                      <a:srgbClr val="000000"/>
                                    </a:solidFill>
                                    <a:latin typeface="Cambria Math" panose="02040503050406030204" pitchFamily="18" charset="0"/>
                                  </a:rPr>
                                  <m:t>dB</m:t>
                                </m:r>
                                <m:r>
                                  <a:rPr lang="en-US" altLang="zh-TW" sz="3200" b="0" i="0" smtClean="0">
                                    <a:solidFill>
                                      <a:srgbClr val="000000"/>
                                    </a:solidFill>
                                    <a:latin typeface="Cambria Math" panose="02040503050406030204" pitchFamily="18" charset="0"/>
                                  </a:rPr>
                                  <m:t>)</m:t>
                                </m:r>
                              </m:oMath>
                            </m:oMathPara>
                          </a14:m>
                          <a:endParaRPr lang="zh-TW" altLang="en-US" i="0">
                            <a:solidFill>
                              <a:srgbClr val="000000"/>
                            </a:solidFill>
                          </a:endParaRPr>
                        </a:p>
                      </a:txBody>
                      <a:tcPr/>
                    </a:tc>
                    <a:tc>
                      <a:txBody>
                        <a:bodyPr/>
                        <a:lstStyle/>
                        <a:p>
                          <a:pPr algn="ctr"/>
                          <a:r>
                            <a:rPr lang="en-US" altLang="zh-TW">
                              <a:solidFill>
                                <a:srgbClr val="000000"/>
                              </a:solidFill>
                              <a:latin typeface="Times New Roman" panose="02020603050405020304" pitchFamily="18" charset="0"/>
                              <a:cs typeface="Times New Roman" panose="02020603050405020304" pitchFamily="18" charset="0"/>
                            </a:rPr>
                            <a:t>88.5394</a:t>
                          </a:r>
                          <a:endParaRPr lang="zh-TW" altLang="en-US">
                            <a:solidFill>
                              <a:srgbClr val="000000"/>
                            </a:solidFill>
                            <a:latin typeface="Times New Roman" panose="02020603050405020304" pitchFamily="18" charset="0"/>
                            <a:cs typeface="Times New Roman" panose="02020603050405020304" pitchFamily="18" charset="0"/>
                          </a:endParaRPr>
                        </a:p>
                      </a:txBody>
                      <a:tcPr/>
                    </a:tc>
                    <a:tc>
                      <a:txBody>
                        <a:bodyPr/>
                        <a:lstStyle/>
                        <a:p>
                          <a:pPr algn="ctr"/>
                          <a:r>
                            <a:rPr lang="en-US" altLang="zh-TW">
                              <a:solidFill>
                                <a:srgbClr val="000000"/>
                              </a:solidFill>
                              <a:latin typeface="Times New Roman" panose="02020603050405020304" pitchFamily="18" charset="0"/>
                              <a:cs typeface="Times New Roman" panose="02020603050405020304" pitchFamily="18" charset="0"/>
                            </a:rPr>
                            <a:t>88.5053</a:t>
                          </a:r>
                          <a:endParaRPr lang="zh-TW" altLang="en-US">
                            <a:solidFill>
                              <a:srgbClr val="000000"/>
                            </a:solidFill>
                            <a:latin typeface="Times New Roman" panose="02020603050405020304" pitchFamily="18" charset="0"/>
                            <a:cs typeface="Times New Roman" panose="02020603050405020304" pitchFamily="18" charset="0"/>
                          </a:endParaRPr>
                        </a:p>
                      </a:txBody>
                      <a:tcPr/>
                    </a:tc>
                    <a:tc>
                      <a:txBody>
                        <a:bodyPr/>
                        <a:lstStyle/>
                        <a:p>
                          <a:pPr algn="ctr"/>
                          <a:r>
                            <a:rPr lang="en-US" altLang="zh-TW">
                              <a:solidFill>
                                <a:srgbClr val="000000"/>
                              </a:solidFill>
                              <a:latin typeface="Times New Roman" panose="02020603050405020304" pitchFamily="18" charset="0"/>
                              <a:cs typeface="Times New Roman" panose="02020603050405020304" pitchFamily="18" charset="0"/>
                            </a:rPr>
                            <a:t>88.5492</a:t>
                          </a:r>
                          <a:endParaRPr lang="zh-TW" altLang="en-US">
                            <a:solidFill>
                              <a:srgbClr val="000000"/>
                            </a:solidFill>
                            <a:latin typeface="Times New Roman" panose="02020603050405020304" pitchFamily="18" charset="0"/>
                            <a:cs typeface="Times New Roman" panose="02020603050405020304" pitchFamily="18" charset="0"/>
                          </a:endParaRPr>
                        </a:p>
                      </a:txBody>
                      <a:tcPr/>
                    </a:tc>
                    <a:tc>
                      <a:txBody>
                        <a:bodyPr/>
                        <a:lstStyle/>
                        <a:p>
                          <a:pPr algn="ctr"/>
                          <a:r>
                            <a:rPr lang="en-US" altLang="zh-TW">
                              <a:solidFill>
                                <a:srgbClr val="000000"/>
                              </a:solidFill>
                              <a:latin typeface="Times New Roman" panose="02020603050405020304" pitchFamily="18" charset="0"/>
                              <a:cs typeface="Times New Roman" panose="02020603050405020304" pitchFamily="18" charset="0"/>
                            </a:rPr>
                            <a:t>88.5952</a:t>
                          </a:r>
                          <a:endParaRPr lang="zh-TW" altLang="en-US">
                            <a:solidFill>
                              <a:srgbClr val="000000"/>
                            </a:solidFill>
                            <a:latin typeface="Times New Roman" panose="02020603050405020304" pitchFamily="18" charset="0"/>
                            <a:cs typeface="Times New Roman" panose="02020603050405020304" pitchFamily="18" charset="0"/>
                          </a:endParaRPr>
                        </a:p>
                      </a:txBody>
                      <a:tcPr/>
                    </a:tc>
                    <a:tc>
                      <a:txBody>
                        <a:bodyPr/>
                        <a:lstStyle/>
                        <a:p>
                          <a:pPr algn="ctr"/>
                          <a:r>
                            <a:rPr lang="en-US" altLang="zh-TW">
                              <a:solidFill>
                                <a:srgbClr val="000000"/>
                              </a:solidFill>
                              <a:latin typeface="Times New Roman" panose="02020603050405020304" pitchFamily="18" charset="0"/>
                              <a:cs typeface="Times New Roman" panose="02020603050405020304" pitchFamily="18" charset="0"/>
                            </a:rPr>
                            <a:t>88.6435</a:t>
                          </a:r>
                          <a:endParaRPr lang="zh-TW" altLang="en-US">
                            <a:solidFill>
                              <a:srgbClr val="00000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849138651"/>
                      </a:ext>
                    </a:extLst>
                  </a:tr>
                  <a:tr h="370840">
                    <a:tc>
                      <a:txBody>
                        <a:bodyPr/>
                        <a:lstStyle/>
                        <a:p>
                          <a:pPr/>
                          <a14:m>
                            <m:oMathPara xmlns:m="http://schemas.openxmlformats.org/officeDocument/2006/math">
                              <m:oMathParaPr>
                                <m:jc m:val="centerGroup"/>
                              </m:oMathParaPr>
                              <m:oMath xmlns:m="http://schemas.openxmlformats.org/officeDocument/2006/math">
                                <m:r>
                                  <a:rPr lang="en-US" altLang="zh-TW" sz="3200" b="0" i="1" smtClean="0">
                                    <a:solidFill>
                                      <a:srgbClr val="000000"/>
                                    </a:solidFill>
                                    <a:latin typeface="Cambria Math" panose="02040503050406030204" pitchFamily="18" charset="0"/>
                                  </a:rPr>
                                  <m:t>𝛼</m:t>
                                </m:r>
                              </m:oMath>
                            </m:oMathPara>
                          </a14:m>
                          <a:endParaRPr lang="zh-TW" altLang="en-US">
                            <a:solidFill>
                              <a:srgbClr val="000000"/>
                            </a:solidFill>
                          </a:endParaRPr>
                        </a:p>
                      </a:txBody>
                      <a:tcPr anchor="ctr"/>
                    </a:tc>
                    <a:tc>
                      <a:txBody>
                        <a:bodyPr/>
                        <a:lstStyle/>
                        <a:p>
                          <a:pPr marL="0" marR="0" lvl="0" indent="0" algn="ctr" defTabSz="1632753" rtl="0" eaLnBrk="1" fontAlgn="auto" latinLnBrk="0" hangingPunct="1">
                            <a:lnSpc>
                              <a:spcPct val="100000"/>
                            </a:lnSpc>
                            <a:spcBef>
                              <a:spcPts val="0"/>
                            </a:spcBef>
                            <a:spcAft>
                              <a:spcPts val="0"/>
                            </a:spcAft>
                            <a:buClrTx/>
                            <a:buSzTx/>
                            <a:buFontTx/>
                            <a:buNone/>
                            <a:tabLst/>
                            <a:defRPr/>
                          </a:pPr>
                          <a:r>
                            <a:rPr lang="en-US" altLang="zh-TW">
                              <a:solidFill>
                                <a:srgbClr val="000000"/>
                              </a:solidFill>
                              <a:latin typeface="Times New Roman" panose="02020603050405020304" pitchFamily="18" charset="0"/>
                              <a:cs typeface="Times New Roman" panose="02020603050405020304" pitchFamily="18" charset="0"/>
                            </a:rPr>
                            <a:t>(Fixed)</a:t>
                          </a:r>
                        </a:p>
                        <a:p>
                          <a:pPr marL="0" marR="0" lvl="0" indent="0" algn="ctr" defTabSz="1632753" rtl="0" eaLnBrk="1" fontAlgn="auto" latinLnBrk="0" hangingPunct="1">
                            <a:lnSpc>
                              <a:spcPct val="100000"/>
                            </a:lnSpc>
                            <a:spcBef>
                              <a:spcPts val="0"/>
                            </a:spcBef>
                            <a:spcAft>
                              <a:spcPts val="0"/>
                            </a:spcAft>
                            <a:buClrTx/>
                            <a:buSzTx/>
                            <a:buFontTx/>
                            <a:buNone/>
                            <a:tabLst/>
                            <a:defRPr/>
                          </a:pPr>
                          <a:r>
                            <a:rPr lang="en-US" altLang="zh-TW">
                              <a:solidFill>
                                <a:srgbClr val="000000"/>
                              </a:solidFill>
                              <a:latin typeface="Times New Roman" panose="02020603050405020304" pitchFamily="18" charset="0"/>
                              <a:cs typeface="Times New Roman" panose="02020603050405020304" pitchFamily="18" charset="0"/>
                            </a:rPr>
                            <a:t>0.9220</a:t>
                          </a:r>
                        </a:p>
                      </a:txBody>
                      <a:tcPr anchor="ctr"/>
                    </a:tc>
                    <a:tc>
                      <a:txBody>
                        <a:bodyPr/>
                        <a:lstStyle/>
                        <a:p>
                          <a:pPr marL="0" marR="0" lvl="0" indent="0" algn="ctr" defTabSz="1632753" rtl="0" eaLnBrk="1" fontAlgn="auto" latinLnBrk="0" hangingPunct="1">
                            <a:lnSpc>
                              <a:spcPct val="100000"/>
                            </a:lnSpc>
                            <a:spcBef>
                              <a:spcPts val="0"/>
                            </a:spcBef>
                            <a:spcAft>
                              <a:spcPts val="0"/>
                            </a:spcAft>
                            <a:buClrTx/>
                            <a:buSzTx/>
                            <a:buFontTx/>
                            <a:buNone/>
                            <a:tabLst/>
                            <a:defRPr/>
                          </a:pPr>
                          <a:r>
                            <a:rPr lang="en-US" altLang="zh-TW">
                              <a:solidFill>
                                <a:srgbClr val="000000"/>
                              </a:solidFill>
                              <a:latin typeface="Times New Roman" panose="02020603050405020304" pitchFamily="18" charset="0"/>
                              <a:cs typeface="Times New Roman" panose="02020603050405020304" pitchFamily="18" charset="0"/>
                            </a:rPr>
                            <a:t>(Fixed)</a:t>
                          </a:r>
                        </a:p>
                        <a:p>
                          <a:pPr marL="0" marR="0" lvl="0" indent="0" algn="ctr" defTabSz="1632753" rtl="0" eaLnBrk="1" fontAlgn="auto" latinLnBrk="0" hangingPunct="1">
                            <a:lnSpc>
                              <a:spcPct val="100000"/>
                            </a:lnSpc>
                            <a:spcBef>
                              <a:spcPts val="0"/>
                            </a:spcBef>
                            <a:spcAft>
                              <a:spcPts val="0"/>
                            </a:spcAft>
                            <a:buClrTx/>
                            <a:buSzTx/>
                            <a:buFontTx/>
                            <a:buNone/>
                            <a:tabLst/>
                            <a:defRPr/>
                          </a:pPr>
                          <a:r>
                            <a:rPr lang="en-US" altLang="zh-TW">
                              <a:solidFill>
                                <a:srgbClr val="000000"/>
                              </a:solidFill>
                              <a:latin typeface="Times New Roman" panose="02020603050405020304" pitchFamily="18" charset="0"/>
                              <a:cs typeface="Times New Roman" panose="02020603050405020304" pitchFamily="18" charset="0"/>
                            </a:rPr>
                            <a:t>1</a:t>
                          </a:r>
                        </a:p>
                      </a:txBody>
                      <a:tcPr anchor="ctr"/>
                    </a:tc>
                    <a:tc>
                      <a:txBody>
                        <a:bodyPr/>
                        <a:lstStyle/>
                        <a:p>
                          <a:pPr marL="0" marR="0" lvl="0" indent="0" algn="ctr" defTabSz="1632753" rtl="0" eaLnBrk="1" fontAlgn="auto" latinLnBrk="0" hangingPunct="1">
                            <a:lnSpc>
                              <a:spcPct val="100000"/>
                            </a:lnSpc>
                            <a:spcBef>
                              <a:spcPts val="0"/>
                            </a:spcBef>
                            <a:spcAft>
                              <a:spcPts val="0"/>
                            </a:spcAft>
                            <a:buClrTx/>
                            <a:buSzTx/>
                            <a:buFontTx/>
                            <a:buNone/>
                            <a:tabLst/>
                            <a:defRPr/>
                          </a:pPr>
                          <a:r>
                            <a:rPr lang="en-US" altLang="zh-TW">
                              <a:solidFill>
                                <a:srgbClr val="000000"/>
                              </a:solidFill>
                              <a:latin typeface="Times New Roman" panose="02020603050405020304" pitchFamily="18" charset="0"/>
                              <a:cs typeface="Times New Roman" panose="02020603050405020304" pitchFamily="18" charset="0"/>
                            </a:rPr>
                            <a:t>(Fixed)</a:t>
                          </a:r>
                        </a:p>
                        <a:p>
                          <a:pPr marL="0" marR="0" lvl="0" indent="0" algn="ctr" defTabSz="1632753" rtl="0" eaLnBrk="1" fontAlgn="auto" latinLnBrk="0" hangingPunct="1">
                            <a:lnSpc>
                              <a:spcPct val="100000"/>
                            </a:lnSpc>
                            <a:spcBef>
                              <a:spcPts val="0"/>
                            </a:spcBef>
                            <a:spcAft>
                              <a:spcPts val="0"/>
                            </a:spcAft>
                            <a:buClrTx/>
                            <a:buSzTx/>
                            <a:buFontTx/>
                            <a:buNone/>
                            <a:tabLst/>
                            <a:defRPr/>
                          </a:pPr>
                          <a:r>
                            <a:rPr lang="en-US" altLang="zh-TW">
                              <a:solidFill>
                                <a:srgbClr val="000000"/>
                              </a:solidFill>
                              <a:latin typeface="Times New Roman" panose="02020603050405020304" pitchFamily="18" charset="0"/>
                              <a:cs typeface="Times New Roman" panose="02020603050405020304" pitchFamily="18" charset="0"/>
                            </a:rPr>
                            <a:t>0.9</a:t>
                          </a:r>
                        </a:p>
                      </a:txBody>
                      <a:tcPr anchor="ctr"/>
                    </a:tc>
                    <a:tc>
                      <a:txBody>
                        <a:bodyPr/>
                        <a:lstStyle/>
                        <a:p>
                          <a:pPr marL="0" marR="0" lvl="0" indent="0" algn="ctr" defTabSz="1632753" rtl="0" eaLnBrk="1" fontAlgn="auto" latinLnBrk="0" hangingPunct="1">
                            <a:lnSpc>
                              <a:spcPct val="100000"/>
                            </a:lnSpc>
                            <a:spcBef>
                              <a:spcPts val="0"/>
                            </a:spcBef>
                            <a:spcAft>
                              <a:spcPts val="0"/>
                            </a:spcAft>
                            <a:buClrTx/>
                            <a:buSzTx/>
                            <a:buFontTx/>
                            <a:buNone/>
                            <a:tabLst/>
                            <a:defRPr/>
                          </a:pPr>
                          <a:r>
                            <a:rPr lang="en-US" altLang="zh-TW">
                              <a:solidFill>
                                <a:srgbClr val="000000"/>
                              </a:solidFill>
                              <a:latin typeface="Times New Roman" panose="02020603050405020304" pitchFamily="18" charset="0"/>
                              <a:cs typeface="Times New Roman" panose="02020603050405020304" pitchFamily="18" charset="0"/>
                            </a:rPr>
                            <a:t>(Fixed)</a:t>
                          </a:r>
                        </a:p>
                        <a:p>
                          <a:pPr marL="0" marR="0" lvl="0" indent="0" algn="ctr" defTabSz="1632753" rtl="0" eaLnBrk="1" fontAlgn="auto" latinLnBrk="0" hangingPunct="1">
                            <a:lnSpc>
                              <a:spcPct val="100000"/>
                            </a:lnSpc>
                            <a:spcBef>
                              <a:spcPts val="0"/>
                            </a:spcBef>
                            <a:spcAft>
                              <a:spcPts val="0"/>
                            </a:spcAft>
                            <a:buClrTx/>
                            <a:buSzTx/>
                            <a:buFontTx/>
                            <a:buNone/>
                            <a:tabLst/>
                            <a:defRPr/>
                          </a:pPr>
                          <a:r>
                            <a:rPr lang="en-US" altLang="zh-TW">
                              <a:solidFill>
                                <a:srgbClr val="000000"/>
                              </a:solidFill>
                              <a:latin typeface="Times New Roman" panose="02020603050405020304" pitchFamily="18" charset="0"/>
                              <a:cs typeface="Times New Roman" panose="02020603050405020304" pitchFamily="18" charset="0"/>
                            </a:rPr>
                            <a:t>0.8</a:t>
                          </a:r>
                        </a:p>
                      </a:txBody>
                      <a:tcPr anchor="ctr"/>
                    </a:tc>
                    <a:tc>
                      <a:txBody>
                        <a:bodyPr/>
                        <a:lstStyle/>
                        <a:p>
                          <a:pPr marL="0" marR="0" lvl="0" indent="0" algn="ctr" defTabSz="1632753" rtl="0" eaLnBrk="1" fontAlgn="auto" latinLnBrk="0" hangingPunct="1">
                            <a:lnSpc>
                              <a:spcPct val="100000"/>
                            </a:lnSpc>
                            <a:spcBef>
                              <a:spcPts val="0"/>
                            </a:spcBef>
                            <a:spcAft>
                              <a:spcPts val="0"/>
                            </a:spcAft>
                            <a:buClrTx/>
                            <a:buSzTx/>
                            <a:buFontTx/>
                            <a:buNone/>
                            <a:tabLst/>
                            <a:defRPr/>
                          </a:pPr>
                          <a:r>
                            <a:rPr lang="en-US" altLang="zh-TW">
                              <a:solidFill>
                                <a:srgbClr val="000000"/>
                              </a:solidFill>
                              <a:latin typeface="Times New Roman" panose="02020603050405020304" pitchFamily="18" charset="0"/>
                              <a:cs typeface="Times New Roman" panose="02020603050405020304" pitchFamily="18" charset="0"/>
                            </a:rPr>
                            <a:t>(Fixed)</a:t>
                          </a:r>
                        </a:p>
                        <a:p>
                          <a:pPr marL="0" marR="0" lvl="0" indent="0" algn="ctr" defTabSz="1632753" rtl="0" eaLnBrk="1" fontAlgn="auto" latinLnBrk="0" hangingPunct="1">
                            <a:lnSpc>
                              <a:spcPct val="100000"/>
                            </a:lnSpc>
                            <a:spcBef>
                              <a:spcPts val="0"/>
                            </a:spcBef>
                            <a:spcAft>
                              <a:spcPts val="0"/>
                            </a:spcAft>
                            <a:buClrTx/>
                            <a:buSzTx/>
                            <a:buFontTx/>
                            <a:buNone/>
                            <a:tabLst/>
                            <a:defRPr/>
                          </a:pPr>
                          <a:r>
                            <a:rPr lang="en-US" altLang="zh-TW">
                              <a:solidFill>
                                <a:srgbClr val="000000"/>
                              </a:solidFill>
                              <a:latin typeface="Times New Roman" panose="02020603050405020304" pitchFamily="18" charset="0"/>
                              <a:cs typeface="Times New Roman" panose="02020603050405020304" pitchFamily="18" charset="0"/>
                            </a:rPr>
                            <a:t>0.7</a:t>
                          </a:r>
                        </a:p>
                      </a:txBody>
                      <a:tcPr anchor="ctr"/>
                    </a:tc>
                    <a:extLst>
                      <a:ext uri="{0D108BD9-81ED-4DB2-BD59-A6C34878D82A}">
                        <a16:rowId xmlns:a16="http://schemas.microsoft.com/office/drawing/2014/main" val="2291553138"/>
                      </a:ext>
                    </a:extLst>
                  </a:tr>
                  <a:tr h="370840">
                    <a:tc>
                      <a:txBody>
                        <a:bodyPr/>
                        <a:lstStyle/>
                        <a:p>
                          <a:pPr/>
                          <a14:m>
                            <m:oMathPara xmlns:m="http://schemas.openxmlformats.org/officeDocument/2006/math">
                              <m:oMathParaPr>
                                <m:jc m:val="centerGroup"/>
                              </m:oMathParaPr>
                              <m:oMath xmlns:m="http://schemas.openxmlformats.org/officeDocument/2006/math">
                                <m:acc>
                                  <m:accPr>
                                    <m:chr m:val="̃"/>
                                    <m:ctrlPr>
                                      <a:rPr lang="en-US" altLang="zh-TW" b="0" i="1" smtClean="0">
                                        <a:solidFill>
                                          <a:srgbClr val="000000"/>
                                        </a:solidFill>
                                        <a:latin typeface="Cambria Math" panose="02040503050406030204" pitchFamily="18" charset="0"/>
                                        <a:cs typeface="Times New Roman" panose="02020603050405020304" pitchFamily="18" charset="0"/>
                                      </a:rPr>
                                    </m:ctrlPr>
                                  </m:accPr>
                                  <m:e>
                                    <m:r>
                                      <a:rPr lang="en-US" altLang="zh-TW" b="0" i="1" smtClean="0">
                                        <a:solidFill>
                                          <a:srgbClr val="000000"/>
                                        </a:solidFill>
                                        <a:latin typeface="Cambria Math" panose="02040503050406030204" pitchFamily="18" charset="0"/>
                                        <a:cs typeface="Times New Roman" panose="02020603050405020304" pitchFamily="18" charset="0"/>
                                      </a:rPr>
                                      <m:t>𝐻</m:t>
                                    </m:r>
                                  </m:e>
                                </m:acc>
                                <m:r>
                                  <a:rPr lang="en-US" altLang="zh-TW" b="0" i="1" smtClean="0">
                                    <a:solidFill>
                                      <a:srgbClr val="000000"/>
                                    </a:solidFill>
                                    <a:latin typeface="Cambria Math" panose="02040503050406030204" pitchFamily="18" charset="0"/>
                                    <a:cs typeface="Times New Roman" panose="02020603050405020304" pitchFamily="18" charset="0"/>
                                  </a:rPr>
                                  <m:t> </m:t>
                                </m:r>
                                <m:r>
                                  <a:rPr lang="en-US" altLang="zh-TW" b="0" i="0" smtClean="0">
                                    <a:solidFill>
                                      <a:srgbClr val="000000"/>
                                    </a:solidFill>
                                    <a:latin typeface="Cambria Math" panose="02040503050406030204" pitchFamily="18" charset="0"/>
                                    <a:cs typeface="Times New Roman" panose="02020603050405020304" pitchFamily="18" charset="0"/>
                                  </a:rPr>
                                  <m:t>(</m:t>
                                </m:r>
                                <m:r>
                                  <m:rPr>
                                    <m:sty m:val="p"/>
                                  </m:rPr>
                                  <a:rPr lang="en-US" altLang="zh-TW" b="0" i="0" smtClean="0">
                                    <a:solidFill>
                                      <a:srgbClr val="000000"/>
                                    </a:solidFill>
                                    <a:latin typeface="Cambria Math" panose="02040503050406030204" pitchFamily="18" charset="0"/>
                                    <a:cs typeface="Times New Roman" panose="02020603050405020304" pitchFamily="18" charset="0"/>
                                  </a:rPr>
                                  <m:t>K</m:t>
                                </m:r>
                                <m:r>
                                  <a:rPr lang="en-US" altLang="zh-TW" b="0" i="0" smtClean="0">
                                    <a:solidFill>
                                      <a:srgbClr val="000000"/>
                                    </a:solidFill>
                                    <a:latin typeface="Cambria Math" panose="02040503050406030204" pitchFamily="18" charset="0"/>
                                    <a:cs typeface="Times New Roman" panose="02020603050405020304" pitchFamily="18" charset="0"/>
                                  </a:rPr>
                                  <m:t>)</m:t>
                                </m:r>
                              </m:oMath>
                            </m:oMathPara>
                          </a14:m>
                          <a:endParaRPr lang="zh-TW" altLang="en-US" i="0">
                            <a:solidFill>
                              <a:srgbClr val="000000"/>
                            </a:solidFill>
                            <a:latin typeface="Times New Roman" panose="02020603050405020304" pitchFamily="18" charset="0"/>
                            <a:cs typeface="Times New Roman" panose="02020603050405020304" pitchFamily="18" charset="0"/>
                          </a:endParaRPr>
                        </a:p>
                      </a:txBody>
                      <a:tcPr/>
                    </a:tc>
                    <a:tc>
                      <a:txBody>
                        <a:bodyPr/>
                        <a:lstStyle/>
                        <a:p>
                          <a:pPr marL="0" marR="0" lvl="0" indent="0" algn="ctr" defTabSz="1632753" rtl="0" eaLnBrk="1" fontAlgn="auto" latinLnBrk="0" hangingPunct="1">
                            <a:lnSpc>
                              <a:spcPct val="100000"/>
                            </a:lnSpc>
                            <a:spcBef>
                              <a:spcPts val="0"/>
                            </a:spcBef>
                            <a:spcAft>
                              <a:spcPts val="0"/>
                            </a:spcAft>
                            <a:buClrTx/>
                            <a:buSzTx/>
                            <a:buFontTx/>
                            <a:buNone/>
                            <a:tabLst/>
                            <a:defRPr/>
                          </a:pPr>
                          <a:r>
                            <a:rPr lang="en-US" altLang="zh-TW">
                              <a:solidFill>
                                <a:srgbClr val="000000"/>
                              </a:solidFill>
                              <a:latin typeface="Times New Roman" panose="02020603050405020304" pitchFamily="18" charset="0"/>
                              <a:cs typeface="Times New Roman" panose="02020603050405020304" pitchFamily="18" charset="0"/>
                            </a:rPr>
                            <a:t>2.3561</a:t>
                          </a:r>
                          <a:endParaRPr lang="zh-TW" altLang="en-US">
                            <a:solidFill>
                              <a:srgbClr val="000000"/>
                            </a:solidFill>
                            <a:latin typeface="Times New Roman" panose="02020603050405020304" pitchFamily="18" charset="0"/>
                            <a:cs typeface="Times New Roman" panose="02020603050405020304" pitchFamily="18" charset="0"/>
                          </a:endParaRPr>
                        </a:p>
                      </a:txBody>
                      <a:tcPr/>
                    </a:tc>
                    <a:tc>
                      <a:txBody>
                        <a:bodyPr/>
                        <a:lstStyle/>
                        <a:p>
                          <a:pPr algn="ctr"/>
                          <a:r>
                            <a:rPr lang="en-US" altLang="zh-TW">
                              <a:solidFill>
                                <a:srgbClr val="000000"/>
                              </a:solidFill>
                              <a:latin typeface="Times New Roman" panose="02020603050405020304" pitchFamily="18" charset="0"/>
                              <a:cs typeface="Times New Roman" panose="02020603050405020304" pitchFamily="18" charset="0"/>
                            </a:rPr>
                            <a:t>2.3646</a:t>
                          </a:r>
                          <a:endParaRPr lang="zh-TW" altLang="en-US">
                            <a:solidFill>
                              <a:srgbClr val="000000"/>
                            </a:solidFill>
                            <a:latin typeface="Times New Roman" panose="02020603050405020304" pitchFamily="18" charset="0"/>
                            <a:cs typeface="Times New Roman" panose="02020603050405020304" pitchFamily="18" charset="0"/>
                          </a:endParaRPr>
                        </a:p>
                      </a:txBody>
                      <a:tcPr/>
                    </a:tc>
                    <a:tc>
                      <a:txBody>
                        <a:bodyPr/>
                        <a:lstStyle/>
                        <a:p>
                          <a:pPr algn="ctr"/>
                          <a:r>
                            <a:rPr lang="en-US" altLang="zh-TW">
                              <a:solidFill>
                                <a:srgbClr val="000000"/>
                              </a:solidFill>
                              <a:latin typeface="Times New Roman" panose="02020603050405020304" pitchFamily="18" charset="0"/>
                              <a:cs typeface="Times New Roman" panose="02020603050405020304" pitchFamily="18" charset="0"/>
                            </a:rPr>
                            <a:t>2.3537</a:t>
                          </a:r>
                          <a:endParaRPr lang="zh-TW" altLang="en-US">
                            <a:solidFill>
                              <a:srgbClr val="000000"/>
                            </a:solidFill>
                            <a:latin typeface="Times New Roman" panose="02020603050405020304" pitchFamily="18" charset="0"/>
                            <a:cs typeface="Times New Roman" panose="02020603050405020304" pitchFamily="18" charset="0"/>
                          </a:endParaRPr>
                        </a:p>
                      </a:txBody>
                      <a:tcPr/>
                    </a:tc>
                    <a:tc>
                      <a:txBody>
                        <a:bodyPr/>
                        <a:lstStyle/>
                        <a:p>
                          <a:pPr algn="ctr"/>
                          <a:r>
                            <a:rPr lang="en-US" altLang="zh-TW">
                              <a:solidFill>
                                <a:srgbClr val="000000"/>
                              </a:solidFill>
                              <a:latin typeface="Times New Roman" panose="02020603050405020304" pitchFamily="18" charset="0"/>
                              <a:cs typeface="Times New Roman" panose="02020603050405020304" pitchFamily="18" charset="0"/>
                            </a:rPr>
                            <a:t>2.3425</a:t>
                          </a:r>
                          <a:endParaRPr lang="zh-TW" altLang="en-US">
                            <a:solidFill>
                              <a:srgbClr val="000000"/>
                            </a:solidFill>
                            <a:latin typeface="Times New Roman" panose="02020603050405020304" pitchFamily="18" charset="0"/>
                            <a:cs typeface="Times New Roman" panose="02020603050405020304" pitchFamily="18" charset="0"/>
                          </a:endParaRPr>
                        </a:p>
                      </a:txBody>
                      <a:tcPr/>
                    </a:tc>
                    <a:tc>
                      <a:txBody>
                        <a:bodyPr/>
                        <a:lstStyle/>
                        <a:p>
                          <a:pPr algn="ctr"/>
                          <a:r>
                            <a:rPr lang="en-US" altLang="zh-TW">
                              <a:solidFill>
                                <a:srgbClr val="000000"/>
                              </a:solidFill>
                              <a:latin typeface="Times New Roman" panose="02020603050405020304" pitchFamily="18" charset="0"/>
                              <a:cs typeface="Times New Roman" panose="02020603050405020304" pitchFamily="18" charset="0"/>
                            </a:rPr>
                            <a:t>2.3310</a:t>
                          </a:r>
                          <a:endParaRPr lang="zh-TW" altLang="en-US" sz="3200" kern="1200">
                            <a:solidFill>
                              <a:srgbClr val="000000"/>
                            </a:solidFill>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407894772"/>
                      </a:ext>
                    </a:extLst>
                  </a:tr>
                  <a:tr h="370840">
                    <a:tc>
                      <a:txBody>
                        <a:bodyPr/>
                        <a:lstStyle/>
                        <a:p>
                          <a:pPr/>
                          <a14:m>
                            <m:oMathPara xmlns:m="http://schemas.openxmlformats.org/officeDocument/2006/math">
                              <m:oMathParaPr>
                                <m:jc m:val="centerGroup"/>
                              </m:oMathParaPr>
                              <m:oMath xmlns:m="http://schemas.openxmlformats.org/officeDocument/2006/math">
                                <m:sSub>
                                  <m:sSubPr>
                                    <m:ctrlPr>
                                      <a:rPr lang="zh-TW" altLang="en-US" sz="3200" i="1" smtClean="0">
                                        <a:solidFill>
                                          <a:srgbClr val="000000"/>
                                        </a:solidFill>
                                        <a:latin typeface="Cambria Math" panose="02040503050406030204" pitchFamily="18" charset="0"/>
                                      </a:rPr>
                                    </m:ctrlPr>
                                  </m:sSubPr>
                                  <m:e>
                                    <m:acc>
                                      <m:accPr>
                                        <m:chr m:val="̃"/>
                                        <m:ctrlPr>
                                          <a:rPr lang="zh-TW" altLang="en-US" sz="3200" i="1">
                                            <a:solidFill>
                                              <a:srgbClr val="000000"/>
                                            </a:solidFill>
                                            <a:latin typeface="Cambria Math" panose="02040503050406030204" pitchFamily="18" charset="0"/>
                                          </a:rPr>
                                        </m:ctrlPr>
                                      </m:accPr>
                                      <m:e>
                                        <m:r>
                                          <a:rPr lang="zh-TW" altLang="en-US" sz="3200" i="1">
                                            <a:solidFill>
                                              <a:srgbClr val="000000"/>
                                            </a:solidFill>
                                            <a:latin typeface="Cambria Math" panose="02040503050406030204" pitchFamily="18" charset="0"/>
                                          </a:rPr>
                                          <m:t>𝑇</m:t>
                                        </m:r>
                                      </m:e>
                                    </m:acc>
                                  </m:e>
                                  <m:sub>
                                    <m:r>
                                      <a:rPr lang="en-US" altLang="zh-TW" sz="3200" i="1">
                                        <a:solidFill>
                                          <a:srgbClr val="000000"/>
                                        </a:solidFill>
                                        <a:latin typeface="Cambria Math" panose="02040503050406030204" pitchFamily="18" charset="0"/>
                                      </a:rPr>
                                      <m:t>𝑎</m:t>
                                    </m:r>
                                  </m:sub>
                                </m:sSub>
                                <m:r>
                                  <a:rPr lang="en-US" altLang="zh-TW" sz="3200" b="0" i="1" smtClean="0">
                                    <a:solidFill>
                                      <a:srgbClr val="000000"/>
                                    </a:solidFill>
                                    <a:latin typeface="Cambria Math" panose="02040503050406030204" pitchFamily="18" charset="0"/>
                                  </a:rPr>
                                  <m:t> </m:t>
                                </m:r>
                                <m:r>
                                  <a:rPr lang="en-US" altLang="zh-TW" sz="3200" b="0" i="0" smtClean="0">
                                    <a:solidFill>
                                      <a:srgbClr val="000000"/>
                                    </a:solidFill>
                                    <a:latin typeface="Cambria Math" panose="02040503050406030204" pitchFamily="18" charset="0"/>
                                  </a:rPr>
                                  <m:t>(</m:t>
                                </m:r>
                                <m:r>
                                  <m:rPr>
                                    <m:sty m:val="p"/>
                                  </m:rPr>
                                  <a:rPr lang="en-US" altLang="zh-TW" sz="3200" b="0" i="0" smtClean="0">
                                    <a:solidFill>
                                      <a:srgbClr val="000000"/>
                                    </a:solidFill>
                                    <a:latin typeface="Cambria Math" panose="02040503050406030204" pitchFamily="18" charset="0"/>
                                  </a:rPr>
                                  <m:t>K</m:t>
                                </m:r>
                                <m:r>
                                  <a:rPr lang="en-US" altLang="zh-TW" sz="3200" b="0" i="0" smtClean="0">
                                    <a:solidFill>
                                      <a:srgbClr val="000000"/>
                                    </a:solidFill>
                                    <a:latin typeface="Cambria Math" panose="02040503050406030204" pitchFamily="18" charset="0"/>
                                  </a:rPr>
                                  <m:t>)</m:t>
                                </m:r>
                              </m:oMath>
                            </m:oMathPara>
                          </a14:m>
                          <a:endParaRPr lang="zh-TW" altLang="en-US" i="0">
                            <a:solidFill>
                              <a:srgbClr val="000000"/>
                            </a:solidFill>
                            <a:latin typeface="Times New Roman" panose="02020603050405020304" pitchFamily="18" charset="0"/>
                            <a:cs typeface="Times New Roman" panose="02020603050405020304" pitchFamily="18" charset="0"/>
                          </a:endParaRPr>
                        </a:p>
                      </a:txBody>
                      <a:tcPr/>
                    </a:tc>
                    <a:tc>
                      <a:txBody>
                        <a:bodyPr/>
                        <a:lstStyle/>
                        <a:p>
                          <a:pPr marL="0" marR="0" lvl="0" indent="0" algn="ctr" defTabSz="1632753" rtl="0" eaLnBrk="1" fontAlgn="auto" latinLnBrk="0" hangingPunct="1">
                            <a:lnSpc>
                              <a:spcPct val="100000"/>
                            </a:lnSpc>
                            <a:spcBef>
                              <a:spcPts val="0"/>
                            </a:spcBef>
                            <a:spcAft>
                              <a:spcPts val="0"/>
                            </a:spcAft>
                            <a:buClrTx/>
                            <a:buSzTx/>
                            <a:buFontTx/>
                            <a:buNone/>
                            <a:tabLst/>
                            <a:defRPr/>
                          </a:pPr>
                          <a:r>
                            <a:rPr lang="en-US" altLang="zh-TW">
                              <a:solidFill>
                                <a:srgbClr val="000000"/>
                              </a:solidFill>
                              <a:latin typeface="Times New Roman" panose="02020603050405020304" pitchFamily="18" charset="0"/>
                              <a:cs typeface="Times New Roman" panose="02020603050405020304" pitchFamily="18" charset="0"/>
                            </a:rPr>
                            <a:t>2.2024</a:t>
                          </a:r>
                          <a:endParaRPr lang="zh-TW" altLang="en-US">
                            <a:solidFill>
                              <a:srgbClr val="000000"/>
                            </a:solidFill>
                            <a:latin typeface="Times New Roman" panose="02020603050405020304" pitchFamily="18" charset="0"/>
                            <a:cs typeface="Times New Roman" panose="02020603050405020304" pitchFamily="18" charset="0"/>
                          </a:endParaRPr>
                        </a:p>
                      </a:txBody>
                      <a:tcPr/>
                    </a:tc>
                    <a:tc>
                      <a:txBody>
                        <a:bodyPr/>
                        <a:lstStyle/>
                        <a:p>
                          <a:pPr algn="ctr"/>
                          <a:r>
                            <a:rPr lang="en-US" altLang="zh-TW">
                              <a:solidFill>
                                <a:srgbClr val="000000"/>
                              </a:solidFill>
                              <a:latin typeface="Times New Roman" panose="02020603050405020304" pitchFamily="18" charset="0"/>
                              <a:cs typeface="Times New Roman" panose="02020603050405020304" pitchFamily="18" charset="0"/>
                            </a:rPr>
                            <a:t>2.2372</a:t>
                          </a:r>
                          <a:endParaRPr lang="zh-TW" altLang="en-US">
                            <a:solidFill>
                              <a:srgbClr val="000000"/>
                            </a:solidFill>
                            <a:latin typeface="Times New Roman" panose="02020603050405020304" pitchFamily="18" charset="0"/>
                            <a:cs typeface="Times New Roman" panose="02020603050405020304" pitchFamily="18" charset="0"/>
                          </a:endParaRPr>
                        </a:p>
                      </a:txBody>
                      <a:tcPr/>
                    </a:tc>
                    <a:tc>
                      <a:txBody>
                        <a:bodyPr/>
                        <a:lstStyle/>
                        <a:p>
                          <a:pPr algn="ctr"/>
                          <a:r>
                            <a:rPr lang="en-US" altLang="zh-TW">
                              <a:solidFill>
                                <a:srgbClr val="000000"/>
                              </a:solidFill>
                              <a:latin typeface="Times New Roman" panose="02020603050405020304" pitchFamily="18" charset="0"/>
                              <a:cs typeface="Times New Roman" panose="02020603050405020304" pitchFamily="18" charset="0"/>
                            </a:rPr>
                            <a:t>2.1924</a:t>
                          </a:r>
                          <a:endParaRPr lang="zh-TW" altLang="en-US">
                            <a:solidFill>
                              <a:srgbClr val="000000"/>
                            </a:solidFill>
                            <a:latin typeface="Times New Roman" panose="02020603050405020304" pitchFamily="18" charset="0"/>
                            <a:cs typeface="Times New Roman" panose="02020603050405020304" pitchFamily="18" charset="0"/>
                          </a:endParaRPr>
                        </a:p>
                      </a:txBody>
                      <a:tcPr/>
                    </a:tc>
                    <a:tc>
                      <a:txBody>
                        <a:bodyPr/>
                        <a:lstStyle/>
                        <a:p>
                          <a:pPr algn="ctr"/>
                          <a:r>
                            <a:rPr lang="en-US" altLang="zh-TW">
                              <a:solidFill>
                                <a:srgbClr val="000000"/>
                              </a:solidFill>
                              <a:latin typeface="Times New Roman" panose="02020603050405020304" pitchFamily="18" charset="0"/>
                              <a:cs typeface="Times New Roman" panose="02020603050405020304" pitchFamily="18" charset="0"/>
                            </a:rPr>
                            <a:t>2.1460</a:t>
                          </a:r>
                          <a:endParaRPr lang="zh-TW" altLang="en-US">
                            <a:solidFill>
                              <a:srgbClr val="000000"/>
                            </a:solidFill>
                            <a:latin typeface="Times New Roman" panose="02020603050405020304" pitchFamily="18" charset="0"/>
                            <a:cs typeface="Times New Roman" panose="02020603050405020304" pitchFamily="18" charset="0"/>
                          </a:endParaRPr>
                        </a:p>
                      </a:txBody>
                      <a:tcPr/>
                    </a:tc>
                    <a:tc>
                      <a:txBody>
                        <a:bodyPr/>
                        <a:lstStyle/>
                        <a:p>
                          <a:pPr algn="ctr"/>
                          <a:r>
                            <a:rPr lang="en-US" altLang="zh-TW" dirty="0">
                              <a:solidFill>
                                <a:srgbClr val="000000"/>
                              </a:solidFill>
                              <a:latin typeface="Times New Roman" panose="02020603050405020304" pitchFamily="18" charset="0"/>
                              <a:cs typeface="Times New Roman" panose="02020603050405020304" pitchFamily="18" charset="0"/>
                            </a:rPr>
                            <a:t>2.0977</a:t>
                          </a:r>
                          <a:endParaRPr lang="zh-TW" altLang="en-US" dirty="0">
                            <a:solidFill>
                              <a:srgbClr val="00000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997634304"/>
                      </a:ext>
                    </a:extLst>
                  </a:tr>
                </a:tbl>
              </a:graphicData>
            </a:graphic>
          </p:graphicFrame>
        </mc:Choice>
        <mc:Fallback xmlns="">
          <p:graphicFrame>
            <p:nvGraphicFramePr>
              <p:cNvPr id="11" name="表格 4">
                <a:extLst>
                  <a:ext uri="{FF2B5EF4-FFF2-40B4-BE49-F238E27FC236}">
                    <a16:creationId xmlns:a16="http://schemas.microsoft.com/office/drawing/2014/main" id="{680BC7F1-24E6-FBB6-1ED1-214380D28B4F}"/>
                  </a:ext>
                </a:extLst>
              </p:cNvPr>
              <p:cNvGraphicFramePr>
                <a:graphicFrameLocks noGrp="1"/>
              </p:cNvGraphicFramePr>
              <p:nvPr>
                <p:extLst>
                  <p:ext uri="{D42A27DB-BD31-4B8C-83A1-F6EECF244321}">
                    <p14:modId xmlns:p14="http://schemas.microsoft.com/office/powerpoint/2010/main" val="1660498330"/>
                  </p:ext>
                </p:extLst>
              </p:nvPr>
            </p:nvGraphicFramePr>
            <p:xfrm>
              <a:off x="8404491" y="5030414"/>
              <a:ext cx="9308790" cy="3404426"/>
            </p:xfrm>
            <a:graphic>
              <a:graphicData uri="http://schemas.openxmlformats.org/drawingml/2006/table">
                <a:tbl>
                  <a:tblPr firstRow="1" bandRow="1">
                    <a:tableStyleId>{5C22544A-7EE6-4342-B048-85BDC9FD1C3A}</a:tableStyleId>
                  </a:tblPr>
                  <a:tblGrid>
                    <a:gridCol w="1551465">
                      <a:extLst>
                        <a:ext uri="{9D8B030D-6E8A-4147-A177-3AD203B41FA5}">
                          <a16:colId xmlns:a16="http://schemas.microsoft.com/office/drawing/2014/main" val="3570363412"/>
                        </a:ext>
                      </a:extLst>
                    </a:gridCol>
                    <a:gridCol w="1551465">
                      <a:extLst>
                        <a:ext uri="{9D8B030D-6E8A-4147-A177-3AD203B41FA5}">
                          <a16:colId xmlns:a16="http://schemas.microsoft.com/office/drawing/2014/main" val="4279523704"/>
                        </a:ext>
                      </a:extLst>
                    </a:gridCol>
                    <a:gridCol w="1551465">
                      <a:extLst>
                        <a:ext uri="{9D8B030D-6E8A-4147-A177-3AD203B41FA5}">
                          <a16:colId xmlns:a16="http://schemas.microsoft.com/office/drawing/2014/main" val="3976859704"/>
                        </a:ext>
                      </a:extLst>
                    </a:gridCol>
                    <a:gridCol w="1551465">
                      <a:extLst>
                        <a:ext uri="{9D8B030D-6E8A-4147-A177-3AD203B41FA5}">
                          <a16:colId xmlns:a16="http://schemas.microsoft.com/office/drawing/2014/main" val="2563238310"/>
                        </a:ext>
                      </a:extLst>
                    </a:gridCol>
                    <a:gridCol w="1551465">
                      <a:extLst>
                        <a:ext uri="{9D8B030D-6E8A-4147-A177-3AD203B41FA5}">
                          <a16:colId xmlns:a16="http://schemas.microsoft.com/office/drawing/2014/main" val="3365924319"/>
                        </a:ext>
                      </a:extLst>
                    </a:gridCol>
                    <a:gridCol w="1551465">
                      <a:extLst>
                        <a:ext uri="{9D8B030D-6E8A-4147-A177-3AD203B41FA5}">
                          <a16:colId xmlns:a16="http://schemas.microsoft.com/office/drawing/2014/main" val="576370794"/>
                        </a:ext>
                      </a:extLst>
                    </a:gridCol>
                  </a:tblGrid>
                  <a:tr h="579120">
                    <a:tc>
                      <a:txBody>
                        <a:bodyPr/>
                        <a:lstStyle/>
                        <a:p>
                          <a:pPr algn="ctr"/>
                          <a:endParaRPr lang="zh-TW" altLang="en-US">
                            <a:solidFill>
                              <a:srgbClr val="FFFFFF"/>
                            </a:solidFill>
                            <a:latin typeface="Times New Roman" panose="02020603050405020304" pitchFamily="18" charset="0"/>
                            <a:cs typeface="Times New Roman" panose="02020603050405020304" pitchFamily="18" charset="0"/>
                          </a:endParaRPr>
                        </a:p>
                      </a:txBody>
                      <a:tcPr anchor="ctr"/>
                    </a:tc>
                    <a:tc>
                      <a:txBody>
                        <a:bodyPr/>
                        <a:lstStyle/>
                        <a:p>
                          <a:pPr marL="0" marR="0" lvl="0" indent="0" algn="ctr" defTabSz="1632753" rtl="0" eaLnBrk="1" fontAlgn="auto" latinLnBrk="0" hangingPunct="1">
                            <a:lnSpc>
                              <a:spcPct val="100000"/>
                            </a:lnSpc>
                            <a:spcBef>
                              <a:spcPts val="0"/>
                            </a:spcBef>
                            <a:spcAft>
                              <a:spcPts val="0"/>
                            </a:spcAft>
                            <a:buClrTx/>
                            <a:buSzTx/>
                            <a:buFontTx/>
                            <a:buNone/>
                            <a:tabLst/>
                            <a:defRPr/>
                          </a:pPr>
                          <a:r>
                            <a:rPr lang="en-US" altLang="zh-TW">
                              <a:solidFill>
                                <a:srgbClr val="FFFFFF"/>
                              </a:solidFill>
                              <a:latin typeface="Times New Roman" panose="02020603050405020304" pitchFamily="18" charset="0"/>
                              <a:cs typeface="Times New Roman" panose="02020603050405020304" pitchFamily="18" charset="0"/>
                            </a:rPr>
                            <a:t>3</a:t>
                          </a:r>
                          <a:r>
                            <a:rPr lang="zh-TW" altLang="en-US">
                              <a:solidFill>
                                <a:srgbClr val="FFFFFF"/>
                              </a:solidFill>
                              <a:latin typeface="Times New Roman" panose="02020603050405020304" pitchFamily="18" charset="0"/>
                              <a:cs typeface="Times New Roman" panose="02020603050405020304" pitchFamily="18" charset="0"/>
                            </a:rPr>
                            <a:t> </a:t>
                          </a:r>
                          <a:r>
                            <a:rPr lang="en-US" altLang="zh-TW">
                              <a:solidFill>
                                <a:srgbClr val="FFFFFF"/>
                              </a:solidFill>
                              <a:latin typeface="Times New Roman" panose="02020603050405020304" pitchFamily="18" charset="0"/>
                              <a:cs typeface="Times New Roman" panose="02020603050405020304" pitchFamily="18" charset="0"/>
                            </a:rPr>
                            <a:t>para.</a:t>
                          </a:r>
                          <a:endParaRPr lang="zh-TW" altLang="en-US">
                            <a:solidFill>
                              <a:srgbClr val="FFFFFF"/>
                            </a:solidFill>
                            <a:latin typeface="Times New Roman" panose="02020603050405020304" pitchFamily="18" charset="0"/>
                            <a:cs typeface="Times New Roman" panose="02020603050405020304" pitchFamily="18" charset="0"/>
                          </a:endParaRPr>
                        </a:p>
                      </a:txBody>
                      <a:tcPr anchor="ctr"/>
                    </a:tc>
                    <a:tc>
                      <a:txBody>
                        <a:bodyPr/>
                        <a:lstStyle/>
                        <a:p>
                          <a:pPr marL="0" marR="0" lvl="0" indent="0" algn="ctr" defTabSz="1632753" rtl="0" eaLnBrk="1" fontAlgn="auto" latinLnBrk="0" hangingPunct="1">
                            <a:lnSpc>
                              <a:spcPct val="100000"/>
                            </a:lnSpc>
                            <a:spcBef>
                              <a:spcPts val="0"/>
                            </a:spcBef>
                            <a:spcAft>
                              <a:spcPts val="0"/>
                            </a:spcAft>
                            <a:buClrTx/>
                            <a:buSzTx/>
                            <a:buFontTx/>
                            <a:buNone/>
                            <a:tabLst/>
                            <a:defRPr/>
                          </a:pPr>
                          <a:r>
                            <a:rPr lang="en-US" altLang="zh-TW">
                              <a:solidFill>
                                <a:srgbClr val="FFFFFF"/>
                              </a:solidFill>
                              <a:latin typeface="Times New Roman" panose="02020603050405020304" pitchFamily="18" charset="0"/>
                              <a:cs typeface="Times New Roman" panose="02020603050405020304" pitchFamily="18" charset="0"/>
                            </a:rPr>
                            <a:t>3</a:t>
                          </a:r>
                          <a:r>
                            <a:rPr lang="zh-TW" altLang="en-US">
                              <a:solidFill>
                                <a:srgbClr val="FFFFFF"/>
                              </a:solidFill>
                              <a:latin typeface="Times New Roman" panose="02020603050405020304" pitchFamily="18" charset="0"/>
                              <a:cs typeface="Times New Roman" panose="02020603050405020304" pitchFamily="18" charset="0"/>
                            </a:rPr>
                            <a:t> </a:t>
                          </a:r>
                          <a:r>
                            <a:rPr lang="en-US" altLang="zh-TW">
                              <a:solidFill>
                                <a:srgbClr val="FFFFFF"/>
                              </a:solidFill>
                              <a:latin typeface="Times New Roman" panose="02020603050405020304" pitchFamily="18" charset="0"/>
                              <a:cs typeface="Times New Roman" panose="02020603050405020304" pitchFamily="18" charset="0"/>
                            </a:rPr>
                            <a:t>para.</a:t>
                          </a:r>
                          <a:endParaRPr lang="zh-TW" altLang="en-US">
                            <a:solidFill>
                              <a:srgbClr val="FFFFFF"/>
                            </a:solidFill>
                            <a:latin typeface="Times New Roman" panose="02020603050405020304" pitchFamily="18" charset="0"/>
                            <a:cs typeface="Times New Roman" panose="02020603050405020304" pitchFamily="18" charset="0"/>
                          </a:endParaRPr>
                        </a:p>
                      </a:txBody>
                      <a:tcPr anchor="ctr"/>
                    </a:tc>
                    <a:tc>
                      <a:txBody>
                        <a:bodyPr/>
                        <a:lstStyle/>
                        <a:p>
                          <a:pPr marL="0" marR="0" lvl="0" indent="0" algn="ctr" defTabSz="1632753" rtl="0" eaLnBrk="1" fontAlgn="auto" latinLnBrk="0" hangingPunct="1">
                            <a:lnSpc>
                              <a:spcPct val="100000"/>
                            </a:lnSpc>
                            <a:spcBef>
                              <a:spcPts val="0"/>
                            </a:spcBef>
                            <a:spcAft>
                              <a:spcPts val="0"/>
                            </a:spcAft>
                            <a:buClrTx/>
                            <a:buSzTx/>
                            <a:buFontTx/>
                            <a:buNone/>
                            <a:tabLst/>
                            <a:defRPr/>
                          </a:pPr>
                          <a:r>
                            <a:rPr lang="en-US" altLang="zh-TW">
                              <a:solidFill>
                                <a:srgbClr val="FFFFFF"/>
                              </a:solidFill>
                              <a:latin typeface="Times New Roman" panose="02020603050405020304" pitchFamily="18" charset="0"/>
                              <a:cs typeface="Times New Roman" panose="02020603050405020304" pitchFamily="18" charset="0"/>
                            </a:rPr>
                            <a:t>3</a:t>
                          </a:r>
                          <a:r>
                            <a:rPr lang="zh-TW" altLang="en-US">
                              <a:solidFill>
                                <a:srgbClr val="FFFFFF"/>
                              </a:solidFill>
                              <a:latin typeface="Times New Roman" panose="02020603050405020304" pitchFamily="18" charset="0"/>
                              <a:cs typeface="Times New Roman" panose="02020603050405020304" pitchFamily="18" charset="0"/>
                            </a:rPr>
                            <a:t> </a:t>
                          </a:r>
                          <a:r>
                            <a:rPr lang="en-US" altLang="zh-TW">
                              <a:solidFill>
                                <a:srgbClr val="FFFFFF"/>
                              </a:solidFill>
                              <a:latin typeface="Times New Roman" panose="02020603050405020304" pitchFamily="18" charset="0"/>
                              <a:cs typeface="Times New Roman" panose="02020603050405020304" pitchFamily="18" charset="0"/>
                            </a:rPr>
                            <a:t>para.</a:t>
                          </a:r>
                          <a:endParaRPr lang="zh-TW" altLang="en-US">
                            <a:solidFill>
                              <a:srgbClr val="FFFFFF"/>
                            </a:solidFill>
                            <a:latin typeface="Times New Roman" panose="02020603050405020304" pitchFamily="18" charset="0"/>
                            <a:cs typeface="Times New Roman" panose="02020603050405020304" pitchFamily="18" charset="0"/>
                          </a:endParaRPr>
                        </a:p>
                      </a:txBody>
                      <a:tcPr anchor="ctr"/>
                    </a:tc>
                    <a:tc>
                      <a:txBody>
                        <a:bodyPr/>
                        <a:lstStyle/>
                        <a:p>
                          <a:pPr marL="0" marR="0" lvl="0" indent="0" algn="ctr" defTabSz="1632753" rtl="0" eaLnBrk="1" fontAlgn="auto" latinLnBrk="0" hangingPunct="1">
                            <a:lnSpc>
                              <a:spcPct val="100000"/>
                            </a:lnSpc>
                            <a:spcBef>
                              <a:spcPts val="0"/>
                            </a:spcBef>
                            <a:spcAft>
                              <a:spcPts val="0"/>
                            </a:spcAft>
                            <a:buClrTx/>
                            <a:buSzTx/>
                            <a:buFontTx/>
                            <a:buNone/>
                            <a:tabLst/>
                            <a:defRPr/>
                          </a:pPr>
                          <a:r>
                            <a:rPr lang="en-US" altLang="zh-TW" dirty="0">
                              <a:solidFill>
                                <a:srgbClr val="FFFFFF"/>
                              </a:solidFill>
                              <a:latin typeface="Times New Roman" panose="02020603050405020304" pitchFamily="18" charset="0"/>
                              <a:cs typeface="Times New Roman" panose="02020603050405020304" pitchFamily="18" charset="0"/>
                            </a:rPr>
                            <a:t>3</a:t>
                          </a:r>
                          <a:r>
                            <a:rPr lang="zh-TW" altLang="en-US" dirty="0">
                              <a:solidFill>
                                <a:srgbClr val="FFFFFF"/>
                              </a:solidFill>
                              <a:latin typeface="Times New Roman" panose="02020603050405020304" pitchFamily="18" charset="0"/>
                              <a:cs typeface="Times New Roman" panose="02020603050405020304" pitchFamily="18" charset="0"/>
                            </a:rPr>
                            <a:t> </a:t>
                          </a:r>
                          <a:r>
                            <a:rPr lang="en-US" altLang="zh-TW" dirty="0">
                              <a:solidFill>
                                <a:srgbClr val="FFFFFF"/>
                              </a:solidFill>
                              <a:latin typeface="Times New Roman" panose="02020603050405020304" pitchFamily="18" charset="0"/>
                              <a:cs typeface="Times New Roman" panose="02020603050405020304" pitchFamily="18" charset="0"/>
                            </a:rPr>
                            <a:t>para.</a:t>
                          </a:r>
                          <a:endParaRPr lang="zh-TW" altLang="en-US" dirty="0">
                            <a:solidFill>
                              <a:srgbClr val="FFFFFF"/>
                            </a:solidFill>
                            <a:latin typeface="Times New Roman" panose="02020603050405020304" pitchFamily="18" charset="0"/>
                            <a:cs typeface="Times New Roman" panose="02020603050405020304" pitchFamily="18" charset="0"/>
                          </a:endParaRPr>
                        </a:p>
                      </a:txBody>
                      <a:tcPr anchor="ctr"/>
                    </a:tc>
                    <a:tc>
                      <a:txBody>
                        <a:bodyPr/>
                        <a:lstStyle/>
                        <a:p>
                          <a:pPr marL="0" marR="0" lvl="0" indent="0" algn="ctr" defTabSz="1632753" rtl="0" eaLnBrk="1" fontAlgn="auto" latinLnBrk="0" hangingPunct="1">
                            <a:lnSpc>
                              <a:spcPct val="100000"/>
                            </a:lnSpc>
                            <a:spcBef>
                              <a:spcPts val="0"/>
                            </a:spcBef>
                            <a:spcAft>
                              <a:spcPts val="0"/>
                            </a:spcAft>
                            <a:buClrTx/>
                            <a:buSzTx/>
                            <a:buFontTx/>
                            <a:buNone/>
                            <a:tabLst/>
                            <a:defRPr/>
                          </a:pPr>
                          <a:r>
                            <a:rPr lang="en-US" altLang="zh-TW">
                              <a:solidFill>
                                <a:srgbClr val="FFFFFF"/>
                              </a:solidFill>
                              <a:latin typeface="Times New Roman" panose="02020603050405020304" pitchFamily="18" charset="0"/>
                              <a:cs typeface="Times New Roman" panose="02020603050405020304" pitchFamily="18" charset="0"/>
                            </a:rPr>
                            <a:t>3</a:t>
                          </a:r>
                          <a:r>
                            <a:rPr lang="zh-TW" altLang="en-US">
                              <a:solidFill>
                                <a:srgbClr val="FFFFFF"/>
                              </a:solidFill>
                              <a:latin typeface="Times New Roman" panose="02020603050405020304" pitchFamily="18" charset="0"/>
                              <a:cs typeface="Times New Roman" panose="02020603050405020304" pitchFamily="18" charset="0"/>
                            </a:rPr>
                            <a:t> </a:t>
                          </a:r>
                          <a:r>
                            <a:rPr lang="en-US" altLang="zh-TW">
                              <a:solidFill>
                                <a:srgbClr val="FFFFFF"/>
                              </a:solidFill>
                              <a:latin typeface="Times New Roman" panose="02020603050405020304" pitchFamily="18" charset="0"/>
                              <a:cs typeface="Times New Roman" panose="02020603050405020304" pitchFamily="18" charset="0"/>
                            </a:rPr>
                            <a:t>para.</a:t>
                          </a:r>
                          <a:endParaRPr lang="zh-TW" altLang="en-US">
                            <a:solidFill>
                              <a:srgbClr val="FFFFFF"/>
                            </a:solidFill>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927730918"/>
                      </a:ext>
                    </a:extLst>
                  </a:tr>
                  <a:tr h="579120">
                    <a:tc>
                      <a:txBody>
                        <a:bodyPr/>
                        <a:lstStyle/>
                        <a:p>
                          <a:endParaRPr lang="zh-TW"/>
                        </a:p>
                      </a:txBody>
                      <a:tcPr>
                        <a:blipFill>
                          <a:blip r:embed="rId7"/>
                          <a:stretch>
                            <a:fillRect l="-392" t="-114737" r="-500784" b="-420000"/>
                          </a:stretch>
                        </a:blipFill>
                      </a:tcPr>
                    </a:tc>
                    <a:tc>
                      <a:txBody>
                        <a:bodyPr/>
                        <a:lstStyle/>
                        <a:p>
                          <a:pPr algn="ctr"/>
                          <a:r>
                            <a:rPr lang="en-US" altLang="zh-TW">
                              <a:solidFill>
                                <a:srgbClr val="000000"/>
                              </a:solidFill>
                              <a:latin typeface="Times New Roman" panose="02020603050405020304" pitchFamily="18" charset="0"/>
                              <a:cs typeface="Times New Roman" panose="02020603050405020304" pitchFamily="18" charset="0"/>
                            </a:rPr>
                            <a:t>88.5394</a:t>
                          </a:r>
                          <a:endParaRPr lang="zh-TW" altLang="en-US">
                            <a:solidFill>
                              <a:srgbClr val="000000"/>
                            </a:solidFill>
                            <a:latin typeface="Times New Roman" panose="02020603050405020304" pitchFamily="18" charset="0"/>
                            <a:cs typeface="Times New Roman" panose="02020603050405020304" pitchFamily="18" charset="0"/>
                          </a:endParaRPr>
                        </a:p>
                      </a:txBody>
                      <a:tcPr/>
                    </a:tc>
                    <a:tc>
                      <a:txBody>
                        <a:bodyPr/>
                        <a:lstStyle/>
                        <a:p>
                          <a:pPr algn="ctr"/>
                          <a:r>
                            <a:rPr lang="en-US" altLang="zh-TW">
                              <a:solidFill>
                                <a:srgbClr val="000000"/>
                              </a:solidFill>
                              <a:latin typeface="Times New Roman" panose="02020603050405020304" pitchFamily="18" charset="0"/>
                              <a:cs typeface="Times New Roman" panose="02020603050405020304" pitchFamily="18" charset="0"/>
                            </a:rPr>
                            <a:t>88.5053</a:t>
                          </a:r>
                          <a:endParaRPr lang="zh-TW" altLang="en-US">
                            <a:solidFill>
                              <a:srgbClr val="000000"/>
                            </a:solidFill>
                            <a:latin typeface="Times New Roman" panose="02020603050405020304" pitchFamily="18" charset="0"/>
                            <a:cs typeface="Times New Roman" panose="02020603050405020304" pitchFamily="18" charset="0"/>
                          </a:endParaRPr>
                        </a:p>
                      </a:txBody>
                      <a:tcPr/>
                    </a:tc>
                    <a:tc>
                      <a:txBody>
                        <a:bodyPr/>
                        <a:lstStyle/>
                        <a:p>
                          <a:pPr algn="ctr"/>
                          <a:r>
                            <a:rPr lang="en-US" altLang="zh-TW">
                              <a:solidFill>
                                <a:srgbClr val="000000"/>
                              </a:solidFill>
                              <a:latin typeface="Times New Roman" panose="02020603050405020304" pitchFamily="18" charset="0"/>
                              <a:cs typeface="Times New Roman" panose="02020603050405020304" pitchFamily="18" charset="0"/>
                            </a:rPr>
                            <a:t>88.5492</a:t>
                          </a:r>
                          <a:endParaRPr lang="zh-TW" altLang="en-US">
                            <a:solidFill>
                              <a:srgbClr val="000000"/>
                            </a:solidFill>
                            <a:latin typeface="Times New Roman" panose="02020603050405020304" pitchFamily="18" charset="0"/>
                            <a:cs typeface="Times New Roman" panose="02020603050405020304" pitchFamily="18" charset="0"/>
                          </a:endParaRPr>
                        </a:p>
                      </a:txBody>
                      <a:tcPr/>
                    </a:tc>
                    <a:tc>
                      <a:txBody>
                        <a:bodyPr/>
                        <a:lstStyle/>
                        <a:p>
                          <a:pPr algn="ctr"/>
                          <a:r>
                            <a:rPr lang="en-US" altLang="zh-TW">
                              <a:solidFill>
                                <a:srgbClr val="000000"/>
                              </a:solidFill>
                              <a:latin typeface="Times New Roman" panose="02020603050405020304" pitchFamily="18" charset="0"/>
                              <a:cs typeface="Times New Roman" panose="02020603050405020304" pitchFamily="18" charset="0"/>
                            </a:rPr>
                            <a:t>88.5952</a:t>
                          </a:r>
                          <a:endParaRPr lang="zh-TW" altLang="en-US">
                            <a:solidFill>
                              <a:srgbClr val="000000"/>
                            </a:solidFill>
                            <a:latin typeface="Times New Roman" panose="02020603050405020304" pitchFamily="18" charset="0"/>
                            <a:cs typeface="Times New Roman" panose="02020603050405020304" pitchFamily="18" charset="0"/>
                          </a:endParaRPr>
                        </a:p>
                      </a:txBody>
                      <a:tcPr/>
                    </a:tc>
                    <a:tc>
                      <a:txBody>
                        <a:bodyPr/>
                        <a:lstStyle/>
                        <a:p>
                          <a:pPr algn="ctr"/>
                          <a:r>
                            <a:rPr lang="en-US" altLang="zh-TW">
                              <a:solidFill>
                                <a:srgbClr val="000000"/>
                              </a:solidFill>
                              <a:latin typeface="Times New Roman" panose="02020603050405020304" pitchFamily="18" charset="0"/>
                              <a:cs typeface="Times New Roman" panose="02020603050405020304" pitchFamily="18" charset="0"/>
                            </a:rPr>
                            <a:t>88.6435</a:t>
                          </a:r>
                          <a:endParaRPr lang="zh-TW" altLang="en-US">
                            <a:solidFill>
                              <a:srgbClr val="00000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849138651"/>
                      </a:ext>
                    </a:extLst>
                  </a:tr>
                  <a:tr h="1066800">
                    <a:tc>
                      <a:txBody>
                        <a:bodyPr/>
                        <a:lstStyle/>
                        <a:p>
                          <a:endParaRPr lang="zh-TW"/>
                        </a:p>
                      </a:txBody>
                      <a:tcPr anchor="ctr">
                        <a:blipFill>
                          <a:blip r:embed="rId7"/>
                          <a:stretch>
                            <a:fillRect l="-392" t="-116571" r="-500784" b="-128000"/>
                          </a:stretch>
                        </a:blipFill>
                      </a:tcPr>
                    </a:tc>
                    <a:tc>
                      <a:txBody>
                        <a:bodyPr/>
                        <a:lstStyle/>
                        <a:p>
                          <a:pPr marL="0" marR="0" lvl="0" indent="0" algn="ctr" defTabSz="1632753" rtl="0" eaLnBrk="1" fontAlgn="auto" latinLnBrk="0" hangingPunct="1">
                            <a:lnSpc>
                              <a:spcPct val="100000"/>
                            </a:lnSpc>
                            <a:spcBef>
                              <a:spcPts val="0"/>
                            </a:spcBef>
                            <a:spcAft>
                              <a:spcPts val="0"/>
                            </a:spcAft>
                            <a:buClrTx/>
                            <a:buSzTx/>
                            <a:buFontTx/>
                            <a:buNone/>
                            <a:tabLst/>
                            <a:defRPr/>
                          </a:pPr>
                          <a:r>
                            <a:rPr lang="en-US" altLang="zh-TW">
                              <a:solidFill>
                                <a:srgbClr val="000000"/>
                              </a:solidFill>
                              <a:latin typeface="Times New Roman" panose="02020603050405020304" pitchFamily="18" charset="0"/>
                              <a:cs typeface="Times New Roman" panose="02020603050405020304" pitchFamily="18" charset="0"/>
                            </a:rPr>
                            <a:t>(Fixed)</a:t>
                          </a:r>
                        </a:p>
                        <a:p>
                          <a:pPr marL="0" marR="0" lvl="0" indent="0" algn="ctr" defTabSz="1632753" rtl="0" eaLnBrk="1" fontAlgn="auto" latinLnBrk="0" hangingPunct="1">
                            <a:lnSpc>
                              <a:spcPct val="100000"/>
                            </a:lnSpc>
                            <a:spcBef>
                              <a:spcPts val="0"/>
                            </a:spcBef>
                            <a:spcAft>
                              <a:spcPts val="0"/>
                            </a:spcAft>
                            <a:buClrTx/>
                            <a:buSzTx/>
                            <a:buFontTx/>
                            <a:buNone/>
                            <a:tabLst/>
                            <a:defRPr/>
                          </a:pPr>
                          <a:r>
                            <a:rPr lang="en-US" altLang="zh-TW">
                              <a:solidFill>
                                <a:srgbClr val="000000"/>
                              </a:solidFill>
                              <a:latin typeface="Times New Roman" panose="02020603050405020304" pitchFamily="18" charset="0"/>
                              <a:cs typeface="Times New Roman" panose="02020603050405020304" pitchFamily="18" charset="0"/>
                            </a:rPr>
                            <a:t>0.9220</a:t>
                          </a:r>
                        </a:p>
                      </a:txBody>
                      <a:tcPr anchor="ctr"/>
                    </a:tc>
                    <a:tc>
                      <a:txBody>
                        <a:bodyPr/>
                        <a:lstStyle/>
                        <a:p>
                          <a:pPr marL="0" marR="0" lvl="0" indent="0" algn="ctr" defTabSz="1632753" rtl="0" eaLnBrk="1" fontAlgn="auto" latinLnBrk="0" hangingPunct="1">
                            <a:lnSpc>
                              <a:spcPct val="100000"/>
                            </a:lnSpc>
                            <a:spcBef>
                              <a:spcPts val="0"/>
                            </a:spcBef>
                            <a:spcAft>
                              <a:spcPts val="0"/>
                            </a:spcAft>
                            <a:buClrTx/>
                            <a:buSzTx/>
                            <a:buFontTx/>
                            <a:buNone/>
                            <a:tabLst/>
                            <a:defRPr/>
                          </a:pPr>
                          <a:r>
                            <a:rPr lang="en-US" altLang="zh-TW">
                              <a:solidFill>
                                <a:srgbClr val="000000"/>
                              </a:solidFill>
                              <a:latin typeface="Times New Roman" panose="02020603050405020304" pitchFamily="18" charset="0"/>
                              <a:cs typeface="Times New Roman" panose="02020603050405020304" pitchFamily="18" charset="0"/>
                            </a:rPr>
                            <a:t>(Fixed)</a:t>
                          </a:r>
                        </a:p>
                        <a:p>
                          <a:pPr marL="0" marR="0" lvl="0" indent="0" algn="ctr" defTabSz="1632753" rtl="0" eaLnBrk="1" fontAlgn="auto" latinLnBrk="0" hangingPunct="1">
                            <a:lnSpc>
                              <a:spcPct val="100000"/>
                            </a:lnSpc>
                            <a:spcBef>
                              <a:spcPts val="0"/>
                            </a:spcBef>
                            <a:spcAft>
                              <a:spcPts val="0"/>
                            </a:spcAft>
                            <a:buClrTx/>
                            <a:buSzTx/>
                            <a:buFontTx/>
                            <a:buNone/>
                            <a:tabLst/>
                            <a:defRPr/>
                          </a:pPr>
                          <a:r>
                            <a:rPr lang="en-US" altLang="zh-TW">
                              <a:solidFill>
                                <a:srgbClr val="000000"/>
                              </a:solidFill>
                              <a:latin typeface="Times New Roman" panose="02020603050405020304" pitchFamily="18" charset="0"/>
                              <a:cs typeface="Times New Roman" panose="02020603050405020304" pitchFamily="18" charset="0"/>
                            </a:rPr>
                            <a:t>1</a:t>
                          </a:r>
                        </a:p>
                      </a:txBody>
                      <a:tcPr anchor="ctr"/>
                    </a:tc>
                    <a:tc>
                      <a:txBody>
                        <a:bodyPr/>
                        <a:lstStyle/>
                        <a:p>
                          <a:pPr marL="0" marR="0" lvl="0" indent="0" algn="ctr" defTabSz="1632753" rtl="0" eaLnBrk="1" fontAlgn="auto" latinLnBrk="0" hangingPunct="1">
                            <a:lnSpc>
                              <a:spcPct val="100000"/>
                            </a:lnSpc>
                            <a:spcBef>
                              <a:spcPts val="0"/>
                            </a:spcBef>
                            <a:spcAft>
                              <a:spcPts val="0"/>
                            </a:spcAft>
                            <a:buClrTx/>
                            <a:buSzTx/>
                            <a:buFontTx/>
                            <a:buNone/>
                            <a:tabLst/>
                            <a:defRPr/>
                          </a:pPr>
                          <a:r>
                            <a:rPr lang="en-US" altLang="zh-TW">
                              <a:solidFill>
                                <a:srgbClr val="000000"/>
                              </a:solidFill>
                              <a:latin typeface="Times New Roman" panose="02020603050405020304" pitchFamily="18" charset="0"/>
                              <a:cs typeface="Times New Roman" panose="02020603050405020304" pitchFamily="18" charset="0"/>
                            </a:rPr>
                            <a:t>(Fixed)</a:t>
                          </a:r>
                        </a:p>
                        <a:p>
                          <a:pPr marL="0" marR="0" lvl="0" indent="0" algn="ctr" defTabSz="1632753" rtl="0" eaLnBrk="1" fontAlgn="auto" latinLnBrk="0" hangingPunct="1">
                            <a:lnSpc>
                              <a:spcPct val="100000"/>
                            </a:lnSpc>
                            <a:spcBef>
                              <a:spcPts val="0"/>
                            </a:spcBef>
                            <a:spcAft>
                              <a:spcPts val="0"/>
                            </a:spcAft>
                            <a:buClrTx/>
                            <a:buSzTx/>
                            <a:buFontTx/>
                            <a:buNone/>
                            <a:tabLst/>
                            <a:defRPr/>
                          </a:pPr>
                          <a:r>
                            <a:rPr lang="en-US" altLang="zh-TW">
                              <a:solidFill>
                                <a:srgbClr val="000000"/>
                              </a:solidFill>
                              <a:latin typeface="Times New Roman" panose="02020603050405020304" pitchFamily="18" charset="0"/>
                              <a:cs typeface="Times New Roman" panose="02020603050405020304" pitchFamily="18" charset="0"/>
                            </a:rPr>
                            <a:t>0.9</a:t>
                          </a:r>
                        </a:p>
                      </a:txBody>
                      <a:tcPr anchor="ctr"/>
                    </a:tc>
                    <a:tc>
                      <a:txBody>
                        <a:bodyPr/>
                        <a:lstStyle/>
                        <a:p>
                          <a:pPr marL="0" marR="0" lvl="0" indent="0" algn="ctr" defTabSz="1632753" rtl="0" eaLnBrk="1" fontAlgn="auto" latinLnBrk="0" hangingPunct="1">
                            <a:lnSpc>
                              <a:spcPct val="100000"/>
                            </a:lnSpc>
                            <a:spcBef>
                              <a:spcPts val="0"/>
                            </a:spcBef>
                            <a:spcAft>
                              <a:spcPts val="0"/>
                            </a:spcAft>
                            <a:buClrTx/>
                            <a:buSzTx/>
                            <a:buFontTx/>
                            <a:buNone/>
                            <a:tabLst/>
                            <a:defRPr/>
                          </a:pPr>
                          <a:r>
                            <a:rPr lang="en-US" altLang="zh-TW">
                              <a:solidFill>
                                <a:srgbClr val="000000"/>
                              </a:solidFill>
                              <a:latin typeface="Times New Roman" panose="02020603050405020304" pitchFamily="18" charset="0"/>
                              <a:cs typeface="Times New Roman" panose="02020603050405020304" pitchFamily="18" charset="0"/>
                            </a:rPr>
                            <a:t>(Fixed)</a:t>
                          </a:r>
                        </a:p>
                        <a:p>
                          <a:pPr marL="0" marR="0" lvl="0" indent="0" algn="ctr" defTabSz="1632753" rtl="0" eaLnBrk="1" fontAlgn="auto" latinLnBrk="0" hangingPunct="1">
                            <a:lnSpc>
                              <a:spcPct val="100000"/>
                            </a:lnSpc>
                            <a:spcBef>
                              <a:spcPts val="0"/>
                            </a:spcBef>
                            <a:spcAft>
                              <a:spcPts val="0"/>
                            </a:spcAft>
                            <a:buClrTx/>
                            <a:buSzTx/>
                            <a:buFontTx/>
                            <a:buNone/>
                            <a:tabLst/>
                            <a:defRPr/>
                          </a:pPr>
                          <a:r>
                            <a:rPr lang="en-US" altLang="zh-TW">
                              <a:solidFill>
                                <a:srgbClr val="000000"/>
                              </a:solidFill>
                              <a:latin typeface="Times New Roman" panose="02020603050405020304" pitchFamily="18" charset="0"/>
                              <a:cs typeface="Times New Roman" panose="02020603050405020304" pitchFamily="18" charset="0"/>
                            </a:rPr>
                            <a:t>0.8</a:t>
                          </a:r>
                        </a:p>
                      </a:txBody>
                      <a:tcPr anchor="ctr"/>
                    </a:tc>
                    <a:tc>
                      <a:txBody>
                        <a:bodyPr/>
                        <a:lstStyle/>
                        <a:p>
                          <a:pPr marL="0" marR="0" lvl="0" indent="0" algn="ctr" defTabSz="1632753" rtl="0" eaLnBrk="1" fontAlgn="auto" latinLnBrk="0" hangingPunct="1">
                            <a:lnSpc>
                              <a:spcPct val="100000"/>
                            </a:lnSpc>
                            <a:spcBef>
                              <a:spcPts val="0"/>
                            </a:spcBef>
                            <a:spcAft>
                              <a:spcPts val="0"/>
                            </a:spcAft>
                            <a:buClrTx/>
                            <a:buSzTx/>
                            <a:buFontTx/>
                            <a:buNone/>
                            <a:tabLst/>
                            <a:defRPr/>
                          </a:pPr>
                          <a:r>
                            <a:rPr lang="en-US" altLang="zh-TW">
                              <a:solidFill>
                                <a:srgbClr val="000000"/>
                              </a:solidFill>
                              <a:latin typeface="Times New Roman" panose="02020603050405020304" pitchFamily="18" charset="0"/>
                              <a:cs typeface="Times New Roman" panose="02020603050405020304" pitchFamily="18" charset="0"/>
                            </a:rPr>
                            <a:t>(Fixed)</a:t>
                          </a:r>
                        </a:p>
                        <a:p>
                          <a:pPr marL="0" marR="0" lvl="0" indent="0" algn="ctr" defTabSz="1632753" rtl="0" eaLnBrk="1" fontAlgn="auto" latinLnBrk="0" hangingPunct="1">
                            <a:lnSpc>
                              <a:spcPct val="100000"/>
                            </a:lnSpc>
                            <a:spcBef>
                              <a:spcPts val="0"/>
                            </a:spcBef>
                            <a:spcAft>
                              <a:spcPts val="0"/>
                            </a:spcAft>
                            <a:buClrTx/>
                            <a:buSzTx/>
                            <a:buFontTx/>
                            <a:buNone/>
                            <a:tabLst/>
                            <a:defRPr/>
                          </a:pPr>
                          <a:r>
                            <a:rPr lang="en-US" altLang="zh-TW">
                              <a:solidFill>
                                <a:srgbClr val="000000"/>
                              </a:solidFill>
                              <a:latin typeface="Times New Roman" panose="02020603050405020304" pitchFamily="18" charset="0"/>
                              <a:cs typeface="Times New Roman" panose="02020603050405020304" pitchFamily="18" charset="0"/>
                            </a:rPr>
                            <a:t>0.7</a:t>
                          </a:r>
                        </a:p>
                      </a:txBody>
                      <a:tcPr anchor="ctr"/>
                    </a:tc>
                    <a:extLst>
                      <a:ext uri="{0D108BD9-81ED-4DB2-BD59-A6C34878D82A}">
                        <a16:rowId xmlns:a16="http://schemas.microsoft.com/office/drawing/2014/main" val="2291553138"/>
                      </a:ext>
                    </a:extLst>
                  </a:tr>
                  <a:tr h="591376">
                    <a:tc>
                      <a:txBody>
                        <a:bodyPr/>
                        <a:lstStyle/>
                        <a:p>
                          <a:endParaRPr lang="zh-TW"/>
                        </a:p>
                      </a:txBody>
                      <a:tcPr>
                        <a:blipFill>
                          <a:blip r:embed="rId7"/>
                          <a:stretch>
                            <a:fillRect l="-392" t="-390722" r="-500784" b="-130928"/>
                          </a:stretch>
                        </a:blipFill>
                      </a:tcPr>
                    </a:tc>
                    <a:tc>
                      <a:txBody>
                        <a:bodyPr/>
                        <a:lstStyle/>
                        <a:p>
                          <a:pPr marL="0" marR="0" lvl="0" indent="0" algn="ctr" defTabSz="1632753" rtl="0" eaLnBrk="1" fontAlgn="auto" latinLnBrk="0" hangingPunct="1">
                            <a:lnSpc>
                              <a:spcPct val="100000"/>
                            </a:lnSpc>
                            <a:spcBef>
                              <a:spcPts val="0"/>
                            </a:spcBef>
                            <a:spcAft>
                              <a:spcPts val="0"/>
                            </a:spcAft>
                            <a:buClrTx/>
                            <a:buSzTx/>
                            <a:buFontTx/>
                            <a:buNone/>
                            <a:tabLst/>
                            <a:defRPr/>
                          </a:pPr>
                          <a:r>
                            <a:rPr lang="en-US" altLang="zh-TW">
                              <a:solidFill>
                                <a:srgbClr val="000000"/>
                              </a:solidFill>
                              <a:latin typeface="Times New Roman" panose="02020603050405020304" pitchFamily="18" charset="0"/>
                              <a:cs typeface="Times New Roman" panose="02020603050405020304" pitchFamily="18" charset="0"/>
                            </a:rPr>
                            <a:t>2.3561</a:t>
                          </a:r>
                          <a:endParaRPr lang="zh-TW" altLang="en-US">
                            <a:solidFill>
                              <a:srgbClr val="000000"/>
                            </a:solidFill>
                            <a:latin typeface="Times New Roman" panose="02020603050405020304" pitchFamily="18" charset="0"/>
                            <a:cs typeface="Times New Roman" panose="02020603050405020304" pitchFamily="18" charset="0"/>
                          </a:endParaRPr>
                        </a:p>
                      </a:txBody>
                      <a:tcPr/>
                    </a:tc>
                    <a:tc>
                      <a:txBody>
                        <a:bodyPr/>
                        <a:lstStyle/>
                        <a:p>
                          <a:pPr algn="ctr"/>
                          <a:r>
                            <a:rPr lang="en-US" altLang="zh-TW">
                              <a:solidFill>
                                <a:srgbClr val="000000"/>
                              </a:solidFill>
                              <a:latin typeface="Times New Roman" panose="02020603050405020304" pitchFamily="18" charset="0"/>
                              <a:cs typeface="Times New Roman" panose="02020603050405020304" pitchFamily="18" charset="0"/>
                            </a:rPr>
                            <a:t>2.3646</a:t>
                          </a:r>
                          <a:endParaRPr lang="zh-TW" altLang="en-US">
                            <a:solidFill>
                              <a:srgbClr val="000000"/>
                            </a:solidFill>
                            <a:latin typeface="Times New Roman" panose="02020603050405020304" pitchFamily="18" charset="0"/>
                            <a:cs typeface="Times New Roman" panose="02020603050405020304" pitchFamily="18" charset="0"/>
                          </a:endParaRPr>
                        </a:p>
                      </a:txBody>
                      <a:tcPr/>
                    </a:tc>
                    <a:tc>
                      <a:txBody>
                        <a:bodyPr/>
                        <a:lstStyle/>
                        <a:p>
                          <a:pPr algn="ctr"/>
                          <a:r>
                            <a:rPr lang="en-US" altLang="zh-TW">
                              <a:solidFill>
                                <a:srgbClr val="000000"/>
                              </a:solidFill>
                              <a:latin typeface="Times New Roman" panose="02020603050405020304" pitchFamily="18" charset="0"/>
                              <a:cs typeface="Times New Roman" panose="02020603050405020304" pitchFamily="18" charset="0"/>
                            </a:rPr>
                            <a:t>2.3537</a:t>
                          </a:r>
                          <a:endParaRPr lang="zh-TW" altLang="en-US">
                            <a:solidFill>
                              <a:srgbClr val="000000"/>
                            </a:solidFill>
                            <a:latin typeface="Times New Roman" panose="02020603050405020304" pitchFamily="18" charset="0"/>
                            <a:cs typeface="Times New Roman" panose="02020603050405020304" pitchFamily="18" charset="0"/>
                          </a:endParaRPr>
                        </a:p>
                      </a:txBody>
                      <a:tcPr/>
                    </a:tc>
                    <a:tc>
                      <a:txBody>
                        <a:bodyPr/>
                        <a:lstStyle/>
                        <a:p>
                          <a:pPr algn="ctr"/>
                          <a:r>
                            <a:rPr lang="en-US" altLang="zh-TW">
                              <a:solidFill>
                                <a:srgbClr val="000000"/>
                              </a:solidFill>
                              <a:latin typeface="Times New Roman" panose="02020603050405020304" pitchFamily="18" charset="0"/>
                              <a:cs typeface="Times New Roman" panose="02020603050405020304" pitchFamily="18" charset="0"/>
                            </a:rPr>
                            <a:t>2.3425</a:t>
                          </a:r>
                          <a:endParaRPr lang="zh-TW" altLang="en-US">
                            <a:solidFill>
                              <a:srgbClr val="000000"/>
                            </a:solidFill>
                            <a:latin typeface="Times New Roman" panose="02020603050405020304" pitchFamily="18" charset="0"/>
                            <a:cs typeface="Times New Roman" panose="02020603050405020304" pitchFamily="18" charset="0"/>
                          </a:endParaRPr>
                        </a:p>
                      </a:txBody>
                      <a:tcPr/>
                    </a:tc>
                    <a:tc>
                      <a:txBody>
                        <a:bodyPr/>
                        <a:lstStyle/>
                        <a:p>
                          <a:pPr algn="ctr"/>
                          <a:r>
                            <a:rPr lang="en-US" altLang="zh-TW">
                              <a:solidFill>
                                <a:srgbClr val="000000"/>
                              </a:solidFill>
                              <a:latin typeface="Times New Roman" panose="02020603050405020304" pitchFamily="18" charset="0"/>
                              <a:cs typeface="Times New Roman" panose="02020603050405020304" pitchFamily="18" charset="0"/>
                            </a:rPr>
                            <a:t>2.3310</a:t>
                          </a:r>
                          <a:endParaRPr lang="zh-TW" altLang="en-US" sz="3200" kern="1200">
                            <a:solidFill>
                              <a:srgbClr val="000000"/>
                            </a:solidFill>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407894772"/>
                      </a:ext>
                    </a:extLst>
                  </a:tr>
                  <a:tr h="588010">
                    <a:tc>
                      <a:txBody>
                        <a:bodyPr/>
                        <a:lstStyle/>
                        <a:p>
                          <a:endParaRPr lang="zh-TW"/>
                        </a:p>
                      </a:txBody>
                      <a:tcPr>
                        <a:blipFill>
                          <a:blip r:embed="rId7"/>
                          <a:stretch>
                            <a:fillRect l="-392" t="-490722" r="-500784" b="-30928"/>
                          </a:stretch>
                        </a:blipFill>
                      </a:tcPr>
                    </a:tc>
                    <a:tc>
                      <a:txBody>
                        <a:bodyPr/>
                        <a:lstStyle/>
                        <a:p>
                          <a:pPr marL="0" marR="0" lvl="0" indent="0" algn="ctr" defTabSz="1632753" rtl="0" eaLnBrk="1" fontAlgn="auto" latinLnBrk="0" hangingPunct="1">
                            <a:lnSpc>
                              <a:spcPct val="100000"/>
                            </a:lnSpc>
                            <a:spcBef>
                              <a:spcPts val="0"/>
                            </a:spcBef>
                            <a:spcAft>
                              <a:spcPts val="0"/>
                            </a:spcAft>
                            <a:buClrTx/>
                            <a:buSzTx/>
                            <a:buFontTx/>
                            <a:buNone/>
                            <a:tabLst/>
                            <a:defRPr/>
                          </a:pPr>
                          <a:r>
                            <a:rPr lang="en-US" altLang="zh-TW">
                              <a:solidFill>
                                <a:srgbClr val="000000"/>
                              </a:solidFill>
                              <a:latin typeface="Times New Roman" panose="02020603050405020304" pitchFamily="18" charset="0"/>
                              <a:cs typeface="Times New Roman" panose="02020603050405020304" pitchFamily="18" charset="0"/>
                            </a:rPr>
                            <a:t>2.2024</a:t>
                          </a:r>
                          <a:endParaRPr lang="zh-TW" altLang="en-US">
                            <a:solidFill>
                              <a:srgbClr val="000000"/>
                            </a:solidFill>
                            <a:latin typeface="Times New Roman" panose="02020603050405020304" pitchFamily="18" charset="0"/>
                            <a:cs typeface="Times New Roman" panose="02020603050405020304" pitchFamily="18" charset="0"/>
                          </a:endParaRPr>
                        </a:p>
                      </a:txBody>
                      <a:tcPr/>
                    </a:tc>
                    <a:tc>
                      <a:txBody>
                        <a:bodyPr/>
                        <a:lstStyle/>
                        <a:p>
                          <a:pPr algn="ctr"/>
                          <a:r>
                            <a:rPr lang="en-US" altLang="zh-TW">
                              <a:solidFill>
                                <a:srgbClr val="000000"/>
                              </a:solidFill>
                              <a:latin typeface="Times New Roman" panose="02020603050405020304" pitchFamily="18" charset="0"/>
                              <a:cs typeface="Times New Roman" panose="02020603050405020304" pitchFamily="18" charset="0"/>
                            </a:rPr>
                            <a:t>2.2372</a:t>
                          </a:r>
                          <a:endParaRPr lang="zh-TW" altLang="en-US">
                            <a:solidFill>
                              <a:srgbClr val="000000"/>
                            </a:solidFill>
                            <a:latin typeface="Times New Roman" panose="02020603050405020304" pitchFamily="18" charset="0"/>
                            <a:cs typeface="Times New Roman" panose="02020603050405020304" pitchFamily="18" charset="0"/>
                          </a:endParaRPr>
                        </a:p>
                      </a:txBody>
                      <a:tcPr/>
                    </a:tc>
                    <a:tc>
                      <a:txBody>
                        <a:bodyPr/>
                        <a:lstStyle/>
                        <a:p>
                          <a:pPr algn="ctr"/>
                          <a:r>
                            <a:rPr lang="en-US" altLang="zh-TW">
                              <a:solidFill>
                                <a:srgbClr val="000000"/>
                              </a:solidFill>
                              <a:latin typeface="Times New Roman" panose="02020603050405020304" pitchFamily="18" charset="0"/>
                              <a:cs typeface="Times New Roman" panose="02020603050405020304" pitchFamily="18" charset="0"/>
                            </a:rPr>
                            <a:t>2.1924</a:t>
                          </a:r>
                          <a:endParaRPr lang="zh-TW" altLang="en-US">
                            <a:solidFill>
                              <a:srgbClr val="000000"/>
                            </a:solidFill>
                            <a:latin typeface="Times New Roman" panose="02020603050405020304" pitchFamily="18" charset="0"/>
                            <a:cs typeface="Times New Roman" panose="02020603050405020304" pitchFamily="18" charset="0"/>
                          </a:endParaRPr>
                        </a:p>
                      </a:txBody>
                      <a:tcPr/>
                    </a:tc>
                    <a:tc>
                      <a:txBody>
                        <a:bodyPr/>
                        <a:lstStyle/>
                        <a:p>
                          <a:pPr algn="ctr"/>
                          <a:r>
                            <a:rPr lang="en-US" altLang="zh-TW">
                              <a:solidFill>
                                <a:srgbClr val="000000"/>
                              </a:solidFill>
                              <a:latin typeface="Times New Roman" panose="02020603050405020304" pitchFamily="18" charset="0"/>
                              <a:cs typeface="Times New Roman" panose="02020603050405020304" pitchFamily="18" charset="0"/>
                            </a:rPr>
                            <a:t>2.1460</a:t>
                          </a:r>
                          <a:endParaRPr lang="zh-TW" altLang="en-US">
                            <a:solidFill>
                              <a:srgbClr val="000000"/>
                            </a:solidFill>
                            <a:latin typeface="Times New Roman" panose="02020603050405020304" pitchFamily="18" charset="0"/>
                            <a:cs typeface="Times New Roman" panose="02020603050405020304" pitchFamily="18" charset="0"/>
                          </a:endParaRPr>
                        </a:p>
                      </a:txBody>
                      <a:tcPr/>
                    </a:tc>
                    <a:tc>
                      <a:txBody>
                        <a:bodyPr/>
                        <a:lstStyle/>
                        <a:p>
                          <a:pPr algn="ctr"/>
                          <a:r>
                            <a:rPr lang="en-US" altLang="zh-TW" dirty="0">
                              <a:solidFill>
                                <a:srgbClr val="000000"/>
                              </a:solidFill>
                              <a:latin typeface="Times New Roman" panose="02020603050405020304" pitchFamily="18" charset="0"/>
                              <a:cs typeface="Times New Roman" panose="02020603050405020304" pitchFamily="18" charset="0"/>
                            </a:rPr>
                            <a:t>2.0977</a:t>
                          </a:r>
                          <a:endParaRPr lang="zh-TW" altLang="en-US" dirty="0">
                            <a:solidFill>
                              <a:srgbClr val="00000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997634304"/>
                      </a:ext>
                    </a:extLst>
                  </a:tr>
                </a:tbl>
              </a:graphicData>
            </a:graphic>
          </p:graphicFrame>
        </mc:Fallback>
      </mc:AlternateContent>
      <mc:AlternateContent xmlns:mc="http://schemas.openxmlformats.org/markup-compatibility/2006" xmlns:a14="http://schemas.microsoft.com/office/drawing/2010/main">
        <mc:Choice Requires="a14">
          <p:sp>
            <p:nvSpPr>
              <p:cNvPr id="16" name="文字方塊 15">
                <a:extLst>
                  <a:ext uri="{FF2B5EF4-FFF2-40B4-BE49-F238E27FC236}">
                    <a16:creationId xmlns:a16="http://schemas.microsoft.com/office/drawing/2014/main" id="{CC0008BF-F50A-6DEB-1DC7-C748A5436418}"/>
                  </a:ext>
                </a:extLst>
              </p:cNvPr>
              <p:cNvSpPr txBox="1"/>
              <p:nvPr/>
            </p:nvSpPr>
            <p:spPr>
              <a:xfrm>
                <a:off x="7251822" y="1588670"/>
                <a:ext cx="10528350" cy="597728"/>
              </a:xfrm>
              <a:prstGeom prst="rect">
                <a:avLst/>
              </a:prstGeom>
              <a:noFill/>
            </p:spPr>
            <p:txBody>
              <a:bodyPr wrap="square">
                <a:spAutoFit/>
              </a:bodyPr>
              <a:lstStyle/>
              <a:p>
                <a14:m>
                  <m:oMath xmlns:m="http://schemas.openxmlformats.org/officeDocument/2006/math">
                    <m:sSub>
                      <m:sSubPr>
                        <m:ctrlPr>
                          <a:rPr lang="en-US" altLang="zh-TW" b="0" i="1" smtClean="0">
                            <a:solidFill>
                              <a:srgbClr val="000000"/>
                            </a:solidFill>
                            <a:latin typeface="Cambria Math" panose="02040503050406030204" pitchFamily="18" charset="0"/>
                          </a:rPr>
                        </m:ctrlPr>
                      </m:sSubPr>
                      <m:e>
                        <m:r>
                          <a:rPr lang="zh-TW" altLang="en-US" i="1" smtClean="0">
                            <a:solidFill>
                              <a:srgbClr val="000000"/>
                            </a:solidFill>
                            <a:latin typeface="Cambria Math" panose="02040503050406030204" pitchFamily="18" charset="0"/>
                          </a:rPr>
                          <m:t>𝑃</m:t>
                        </m:r>
                      </m:e>
                      <m:sub>
                        <m:r>
                          <m:rPr>
                            <m:sty m:val="p"/>
                          </m:rPr>
                          <a:rPr lang="en-US" altLang="zh-TW" b="0" i="0" smtClean="0">
                            <a:solidFill>
                              <a:srgbClr val="000000"/>
                            </a:solidFill>
                            <a:latin typeface="Cambria Math" panose="02040503050406030204" pitchFamily="18" charset="0"/>
                          </a:rPr>
                          <m:t>o</m:t>
                        </m:r>
                      </m:sub>
                    </m:sSub>
                    <m:r>
                      <a:rPr lang="zh-TW" altLang="en-US" i="0">
                        <a:solidFill>
                          <a:srgbClr val="000000"/>
                        </a:solidFill>
                        <a:latin typeface="Cambria Math" panose="02040503050406030204" pitchFamily="18" charset="0"/>
                      </a:rPr>
                      <m:t>=</m:t>
                    </m:r>
                    <m:sSub>
                      <m:sSubPr>
                        <m:ctrlPr>
                          <a:rPr lang="zh-TW" altLang="en-US" i="1">
                            <a:solidFill>
                              <a:srgbClr val="000000"/>
                            </a:solidFill>
                            <a:latin typeface="Cambria Math" panose="02040503050406030204" pitchFamily="18" charset="0"/>
                          </a:rPr>
                        </m:ctrlPr>
                      </m:sSubPr>
                      <m:e>
                        <m:r>
                          <a:rPr lang="zh-TW" altLang="en-US" i="1">
                            <a:solidFill>
                              <a:srgbClr val="000000"/>
                            </a:solidFill>
                            <a:latin typeface="Cambria Math" panose="02040503050406030204" pitchFamily="18" charset="0"/>
                          </a:rPr>
                          <m:t>𝑘</m:t>
                        </m:r>
                      </m:e>
                      <m:sub>
                        <m:r>
                          <a:rPr lang="zh-TW" altLang="en-US" i="1">
                            <a:solidFill>
                              <a:srgbClr val="000000"/>
                            </a:solidFill>
                            <a:latin typeface="Cambria Math" panose="02040503050406030204" pitchFamily="18" charset="0"/>
                          </a:rPr>
                          <m:t>𝐵</m:t>
                        </m:r>
                      </m:sub>
                    </m:sSub>
                    <m:r>
                      <m:rPr>
                        <m:sty m:val="p"/>
                      </m:rPr>
                      <a:rPr lang="zh-TW" altLang="en-US" i="0">
                        <a:solidFill>
                          <a:srgbClr val="000000"/>
                        </a:solidFill>
                        <a:latin typeface="Cambria Math" panose="02040503050406030204" pitchFamily="18" charset="0"/>
                      </a:rPr>
                      <m:t>Δ</m:t>
                    </m:r>
                    <m:r>
                      <a:rPr lang="zh-TW" altLang="en-US" i="1">
                        <a:solidFill>
                          <a:srgbClr val="000000"/>
                        </a:solidFill>
                        <a:latin typeface="Cambria Math" panose="02040503050406030204" pitchFamily="18" charset="0"/>
                      </a:rPr>
                      <m:t>𝑓</m:t>
                    </m:r>
                    <m:r>
                      <a:rPr lang="zh-TW" altLang="en-US" i="1" smtClean="0">
                        <a:solidFill>
                          <a:srgbClr val="FF0000"/>
                        </a:solidFill>
                        <a:latin typeface="Cambria Math" panose="02040503050406030204" pitchFamily="18" charset="0"/>
                      </a:rPr>
                      <m:t>𝐺</m:t>
                    </m:r>
                    <m:r>
                      <a:rPr lang="en-US" altLang="zh-TW" b="0" i="1" smtClean="0">
                        <a:solidFill>
                          <a:srgbClr val="000000"/>
                        </a:solidFill>
                        <a:latin typeface="Cambria Math" panose="02040503050406030204" pitchFamily="18" charset="0"/>
                      </a:rPr>
                      <m:t>[</m:t>
                    </m:r>
                    <m:sSup>
                      <m:sSupPr>
                        <m:ctrlPr>
                          <a:rPr lang="zh-TW" altLang="en-US" i="1">
                            <a:solidFill>
                              <a:srgbClr val="000000"/>
                            </a:solidFill>
                            <a:latin typeface="Cambria Math" panose="02040503050406030204" pitchFamily="18" charset="0"/>
                          </a:rPr>
                        </m:ctrlPr>
                      </m:sSupPr>
                      <m:e>
                        <m:d>
                          <m:dPr>
                            <m:begChr m:val="|"/>
                            <m:endChr m:val="|"/>
                            <m:ctrlPr>
                              <a:rPr lang="zh-TW" altLang="en-US" i="1">
                                <a:solidFill>
                                  <a:srgbClr val="000000"/>
                                </a:solidFill>
                                <a:latin typeface="Cambria Math" panose="02040503050406030204" pitchFamily="18" charset="0"/>
                              </a:rPr>
                            </m:ctrlPr>
                          </m:dPr>
                          <m:e>
                            <m:sSubSup>
                              <m:sSubSupPr>
                                <m:ctrlPr>
                                  <a:rPr lang="en-US" altLang="zh-TW" b="0" i="1" smtClean="0">
                                    <a:solidFill>
                                      <a:srgbClr val="000000"/>
                                    </a:solidFill>
                                    <a:latin typeface="Cambria Math" panose="02040503050406030204" pitchFamily="18" charset="0"/>
                                  </a:rPr>
                                </m:ctrlPr>
                              </m:sSubSupPr>
                              <m:e>
                                <m:r>
                                  <a:rPr lang="en-US" altLang="zh-TW" i="1">
                                    <a:solidFill>
                                      <a:srgbClr val="000000"/>
                                    </a:solidFill>
                                    <a:latin typeface="Cambria Math" panose="02040503050406030204" pitchFamily="18" charset="0"/>
                                  </a:rPr>
                                  <m:t>𝑆</m:t>
                                </m:r>
                              </m:e>
                              <m:sub>
                                <m:r>
                                  <a:rPr lang="en-US" altLang="zh-TW" i="1">
                                    <a:solidFill>
                                      <a:srgbClr val="000000"/>
                                    </a:solidFill>
                                    <a:latin typeface="Cambria Math" panose="02040503050406030204" pitchFamily="18" charset="0"/>
                                  </a:rPr>
                                  <m:t>11</m:t>
                                </m:r>
                              </m:sub>
                              <m:sup>
                                <m:r>
                                  <a:rPr lang="en-US" altLang="zh-TW" b="0" i="1" smtClean="0">
                                    <a:solidFill>
                                      <a:srgbClr val="000000"/>
                                    </a:solidFill>
                                    <a:latin typeface="Cambria Math" panose="02040503050406030204" pitchFamily="18" charset="0"/>
                                  </a:rPr>
                                  <m:t>′</m:t>
                                </m:r>
                              </m:sup>
                            </m:sSubSup>
                          </m:e>
                        </m:d>
                      </m:e>
                      <m:sup>
                        <m:r>
                          <a:rPr lang="zh-TW" altLang="en-US">
                            <a:solidFill>
                              <a:srgbClr val="000000"/>
                            </a:solidFill>
                            <a:latin typeface="Cambria Math" panose="02040503050406030204" pitchFamily="18" charset="0"/>
                          </a:rPr>
                          <m:t>2</m:t>
                        </m:r>
                      </m:sup>
                    </m:sSup>
                    <m:r>
                      <a:rPr lang="en-US" altLang="zh-TW" b="0" i="1" smtClean="0">
                        <a:solidFill>
                          <a:srgbClr val="000000"/>
                        </a:solidFill>
                        <a:latin typeface="Cambria Math" panose="02040503050406030204" pitchFamily="18" charset="0"/>
                      </a:rPr>
                      <m:t>(</m:t>
                    </m:r>
                    <m:r>
                      <a:rPr lang="en-US" altLang="zh-TW" b="0" i="1" smtClean="0">
                        <a:solidFill>
                          <a:srgbClr val="000000"/>
                        </a:solidFill>
                        <a:latin typeface="Cambria Math" panose="02040503050406030204" pitchFamily="18" charset="0"/>
                      </a:rPr>
                      <m:t>𝛼</m:t>
                    </m:r>
                    <m:sSub>
                      <m:sSubPr>
                        <m:ctrlPr>
                          <a:rPr lang="zh-TW" altLang="en-US" i="1">
                            <a:solidFill>
                              <a:srgbClr val="000000"/>
                            </a:solidFill>
                            <a:latin typeface="Cambria Math" panose="02040503050406030204" pitchFamily="18" charset="0"/>
                          </a:rPr>
                        </m:ctrlPr>
                      </m:sSubPr>
                      <m:e>
                        <m:acc>
                          <m:accPr>
                            <m:chr m:val="̃"/>
                            <m:ctrlPr>
                              <a:rPr lang="zh-TW" altLang="en-US" i="1">
                                <a:solidFill>
                                  <a:srgbClr val="000000"/>
                                </a:solidFill>
                                <a:latin typeface="Cambria Math" panose="02040503050406030204" pitchFamily="18" charset="0"/>
                              </a:rPr>
                            </m:ctrlPr>
                          </m:accPr>
                          <m:e>
                            <m:r>
                              <a:rPr lang="zh-TW" altLang="en-US" i="1">
                                <a:solidFill>
                                  <a:srgbClr val="000000"/>
                                </a:solidFill>
                                <a:latin typeface="Cambria Math" panose="02040503050406030204" pitchFamily="18" charset="0"/>
                              </a:rPr>
                              <m:t>𝑇</m:t>
                            </m:r>
                          </m:e>
                        </m:acc>
                      </m:e>
                      <m:sub>
                        <m:r>
                          <a:rPr lang="zh-TW" altLang="en-US" i="1">
                            <a:solidFill>
                              <a:srgbClr val="000000"/>
                            </a:solidFill>
                            <a:latin typeface="Cambria Math" panose="02040503050406030204" pitchFamily="18" charset="0"/>
                          </a:rPr>
                          <m:t>𝑎𝑡𝑡</m:t>
                        </m:r>
                      </m:sub>
                    </m:sSub>
                    <m:r>
                      <a:rPr lang="zh-TW" altLang="en-US">
                        <a:solidFill>
                          <a:srgbClr val="000000"/>
                        </a:solidFill>
                        <a:latin typeface="Cambria Math" panose="02040503050406030204" pitchFamily="18" charset="0"/>
                      </a:rPr>
                      <m:t>+</m:t>
                    </m:r>
                    <m:r>
                      <a:rPr lang="en-US" altLang="zh-TW" b="0" i="1" smtClean="0">
                        <a:solidFill>
                          <a:srgbClr val="000000"/>
                        </a:solidFill>
                        <a:latin typeface="Cambria Math" panose="02040503050406030204" pitchFamily="18" charset="0"/>
                      </a:rPr>
                      <m:t>𝛽</m:t>
                    </m:r>
                    <m:r>
                      <a:rPr lang="en-US" altLang="zh-TW" b="0" i="1" smtClean="0">
                        <a:solidFill>
                          <a:srgbClr val="000000"/>
                        </a:solidFill>
                        <a:latin typeface="Cambria Math" panose="02040503050406030204" pitchFamily="18" charset="0"/>
                      </a:rPr>
                      <m:t>)+(1−</m:t>
                    </m:r>
                    <m:sSup>
                      <m:sSupPr>
                        <m:ctrlPr>
                          <a:rPr lang="zh-TW" altLang="en-US" i="1">
                            <a:solidFill>
                              <a:srgbClr val="000000"/>
                            </a:solidFill>
                            <a:latin typeface="Cambria Math" panose="02040503050406030204" pitchFamily="18" charset="0"/>
                          </a:rPr>
                        </m:ctrlPr>
                      </m:sSupPr>
                      <m:e>
                        <m:d>
                          <m:dPr>
                            <m:begChr m:val="|"/>
                            <m:endChr m:val="|"/>
                            <m:ctrlPr>
                              <a:rPr lang="zh-TW" altLang="en-US" i="1">
                                <a:solidFill>
                                  <a:srgbClr val="000000"/>
                                </a:solidFill>
                                <a:latin typeface="Cambria Math" panose="02040503050406030204" pitchFamily="18" charset="0"/>
                              </a:rPr>
                            </m:ctrlPr>
                          </m:dPr>
                          <m:e>
                            <m:sSubSup>
                              <m:sSubSupPr>
                                <m:ctrlPr>
                                  <a:rPr lang="en-US" altLang="zh-TW" b="0" i="1" smtClean="0">
                                    <a:solidFill>
                                      <a:srgbClr val="000000"/>
                                    </a:solidFill>
                                    <a:latin typeface="Cambria Math" panose="02040503050406030204" pitchFamily="18" charset="0"/>
                                  </a:rPr>
                                </m:ctrlPr>
                              </m:sSubSupPr>
                              <m:e>
                                <m:r>
                                  <a:rPr lang="en-US" altLang="zh-TW" b="0" i="1" smtClean="0">
                                    <a:solidFill>
                                      <a:srgbClr val="000000"/>
                                    </a:solidFill>
                                    <a:latin typeface="Cambria Math" panose="02040503050406030204" pitchFamily="18" charset="0"/>
                                  </a:rPr>
                                  <m:t>𝑆</m:t>
                                </m:r>
                              </m:e>
                              <m:sub>
                                <m:r>
                                  <a:rPr lang="en-US" altLang="zh-TW" b="0" i="1" smtClean="0">
                                    <a:solidFill>
                                      <a:srgbClr val="000000"/>
                                    </a:solidFill>
                                    <a:latin typeface="Cambria Math" panose="02040503050406030204" pitchFamily="18" charset="0"/>
                                  </a:rPr>
                                  <m:t>11</m:t>
                                </m:r>
                              </m:sub>
                              <m:sup>
                                <m:r>
                                  <a:rPr lang="en-US" altLang="zh-TW" b="0" i="1" smtClean="0">
                                    <a:solidFill>
                                      <a:srgbClr val="000000"/>
                                    </a:solidFill>
                                    <a:latin typeface="Cambria Math" panose="02040503050406030204" pitchFamily="18" charset="0"/>
                                  </a:rPr>
                                  <m:t>′</m:t>
                                </m:r>
                              </m:sup>
                            </m:sSubSup>
                          </m:e>
                        </m:d>
                      </m:e>
                      <m:sup>
                        <m:r>
                          <a:rPr lang="zh-TW" altLang="en-US">
                            <a:solidFill>
                              <a:srgbClr val="000000"/>
                            </a:solidFill>
                            <a:latin typeface="Cambria Math" panose="02040503050406030204" pitchFamily="18" charset="0"/>
                          </a:rPr>
                          <m:t>2</m:t>
                        </m:r>
                      </m:sup>
                    </m:sSup>
                    <m:r>
                      <a:rPr lang="en-US" altLang="zh-TW" b="0" i="1" smtClean="0">
                        <a:solidFill>
                          <a:srgbClr val="000000"/>
                        </a:solidFill>
                        <a:latin typeface="Cambria Math" panose="02040503050406030204" pitchFamily="18" charset="0"/>
                      </a:rPr>
                      <m:t>)(</m:t>
                    </m:r>
                    <m:sSub>
                      <m:sSubPr>
                        <m:ctrlPr>
                          <a:rPr lang="zh-TW" altLang="en-US" i="1">
                            <a:solidFill>
                              <a:srgbClr val="000000"/>
                            </a:solidFill>
                            <a:latin typeface="Cambria Math" panose="02040503050406030204" pitchFamily="18" charset="0"/>
                          </a:rPr>
                        </m:ctrlPr>
                      </m:sSubPr>
                      <m:e>
                        <m:acc>
                          <m:accPr>
                            <m:chr m:val="̃"/>
                            <m:ctrlPr>
                              <a:rPr lang="zh-TW" altLang="en-US" i="1">
                                <a:solidFill>
                                  <a:srgbClr val="000000"/>
                                </a:solidFill>
                                <a:latin typeface="Cambria Math" panose="02040503050406030204" pitchFamily="18" charset="0"/>
                              </a:rPr>
                            </m:ctrlPr>
                          </m:accPr>
                          <m:e>
                            <m:r>
                              <a:rPr lang="zh-TW" altLang="en-US" i="1">
                                <a:solidFill>
                                  <a:srgbClr val="000000"/>
                                </a:solidFill>
                                <a:latin typeface="Cambria Math" panose="02040503050406030204" pitchFamily="18" charset="0"/>
                              </a:rPr>
                              <m:t>𝑇</m:t>
                            </m:r>
                          </m:e>
                        </m:acc>
                      </m:e>
                      <m:sub>
                        <m:r>
                          <a:rPr lang="zh-TW" altLang="en-US" i="1">
                            <a:solidFill>
                              <a:srgbClr val="000000"/>
                            </a:solidFill>
                            <a:latin typeface="Cambria Math" panose="02040503050406030204" pitchFamily="18" charset="0"/>
                          </a:rPr>
                          <m:t>𝑐</m:t>
                        </m:r>
                      </m:sub>
                    </m:sSub>
                    <m:r>
                      <a:rPr lang="en-US" altLang="zh-TW" b="0" i="1" smtClean="0">
                        <a:solidFill>
                          <a:srgbClr val="000000"/>
                        </a:solidFill>
                        <a:latin typeface="Cambria Math" panose="02040503050406030204" pitchFamily="18" charset="0"/>
                      </a:rPr>
                      <m:t>+</m:t>
                    </m:r>
                    <m:acc>
                      <m:accPr>
                        <m:chr m:val="̃"/>
                        <m:ctrlPr>
                          <a:rPr lang="en-US" altLang="zh-TW" i="1" smtClean="0">
                            <a:solidFill>
                              <a:srgbClr val="FF0000"/>
                            </a:solidFill>
                            <a:latin typeface="Cambria Math" panose="02040503050406030204" pitchFamily="18" charset="0"/>
                            <a:cs typeface="Times New Roman" panose="02020603050405020304" pitchFamily="18" charset="0"/>
                          </a:rPr>
                        </m:ctrlPr>
                      </m:accPr>
                      <m:e>
                        <m:r>
                          <a:rPr lang="en-US" altLang="zh-TW" i="1">
                            <a:solidFill>
                              <a:srgbClr val="FF0000"/>
                            </a:solidFill>
                            <a:latin typeface="Cambria Math" panose="02040503050406030204" pitchFamily="18" charset="0"/>
                            <a:cs typeface="Times New Roman" panose="02020603050405020304" pitchFamily="18" charset="0"/>
                          </a:rPr>
                          <m:t>𝐻</m:t>
                        </m:r>
                      </m:e>
                    </m:acc>
                    <m:r>
                      <a:rPr lang="en-US" altLang="zh-TW" b="0" i="1" smtClean="0">
                        <a:solidFill>
                          <a:srgbClr val="000000"/>
                        </a:solidFill>
                        <a:latin typeface="Cambria Math" panose="02040503050406030204" pitchFamily="18" charset="0"/>
                      </a:rPr>
                      <m:t>)</m:t>
                    </m:r>
                    <m:r>
                      <a:rPr lang="zh-TW" altLang="en-US">
                        <a:solidFill>
                          <a:srgbClr val="000000"/>
                        </a:solidFill>
                        <a:latin typeface="Cambria Math" panose="02040503050406030204" pitchFamily="18" charset="0"/>
                      </a:rPr>
                      <m:t>+</m:t>
                    </m:r>
                    <m:sSub>
                      <m:sSubPr>
                        <m:ctrlPr>
                          <a:rPr lang="zh-TW" altLang="en-US" i="1" smtClean="0">
                            <a:solidFill>
                              <a:srgbClr val="FF0000"/>
                            </a:solidFill>
                            <a:latin typeface="Cambria Math" panose="02040503050406030204" pitchFamily="18" charset="0"/>
                          </a:rPr>
                        </m:ctrlPr>
                      </m:sSubPr>
                      <m:e>
                        <m:acc>
                          <m:accPr>
                            <m:chr m:val="̃"/>
                            <m:ctrlPr>
                              <a:rPr lang="zh-TW" altLang="en-US" i="1">
                                <a:solidFill>
                                  <a:srgbClr val="FF0000"/>
                                </a:solidFill>
                                <a:latin typeface="Cambria Math" panose="02040503050406030204" pitchFamily="18" charset="0"/>
                              </a:rPr>
                            </m:ctrlPr>
                          </m:accPr>
                          <m:e>
                            <m:r>
                              <a:rPr lang="zh-TW" altLang="en-US" i="1">
                                <a:solidFill>
                                  <a:srgbClr val="FF0000"/>
                                </a:solidFill>
                                <a:latin typeface="Cambria Math" panose="02040503050406030204" pitchFamily="18" charset="0"/>
                              </a:rPr>
                              <m:t>𝑇</m:t>
                            </m:r>
                          </m:e>
                        </m:acc>
                      </m:e>
                      <m:sub>
                        <m:r>
                          <a:rPr lang="en-US" altLang="zh-TW" i="1">
                            <a:solidFill>
                              <a:srgbClr val="FF0000"/>
                            </a:solidFill>
                            <a:latin typeface="Cambria Math" panose="02040503050406030204" pitchFamily="18" charset="0"/>
                          </a:rPr>
                          <m:t>𝑎</m:t>
                        </m:r>
                      </m:sub>
                    </m:sSub>
                    <m:r>
                      <a:rPr lang="en-US" altLang="zh-TW" b="0" i="1" smtClean="0">
                        <a:solidFill>
                          <a:srgbClr val="000000"/>
                        </a:solidFill>
                        <a:latin typeface="Cambria Math" panose="02040503050406030204" pitchFamily="18" charset="0"/>
                      </a:rPr>
                      <m:t>]</m:t>
                    </m:r>
                  </m:oMath>
                </a14:m>
                <a:r>
                  <a:rPr lang="en-US" altLang="zh-TW" dirty="0">
                    <a:solidFill>
                      <a:srgbClr val="000000"/>
                    </a:solidFill>
                  </a:rPr>
                  <a:t> </a:t>
                </a:r>
              </a:p>
            </p:txBody>
          </p:sp>
        </mc:Choice>
        <mc:Fallback xmlns="">
          <p:sp>
            <p:nvSpPr>
              <p:cNvPr id="16" name="文字方塊 15">
                <a:extLst>
                  <a:ext uri="{FF2B5EF4-FFF2-40B4-BE49-F238E27FC236}">
                    <a16:creationId xmlns:a16="http://schemas.microsoft.com/office/drawing/2014/main" id="{CC0008BF-F50A-6DEB-1DC7-C748A5436418}"/>
                  </a:ext>
                </a:extLst>
              </p:cNvPr>
              <p:cNvSpPr txBox="1">
                <a:spLocks noRot="1" noChangeAspect="1" noMove="1" noResize="1" noEditPoints="1" noAdjustHandles="1" noChangeArrowheads="1" noChangeShapeType="1" noTextEdit="1"/>
              </p:cNvSpPr>
              <p:nvPr/>
            </p:nvSpPr>
            <p:spPr>
              <a:xfrm>
                <a:off x="7251822" y="1588670"/>
                <a:ext cx="10528350" cy="597728"/>
              </a:xfrm>
              <a:prstGeom prst="rect">
                <a:avLst/>
              </a:prstGeom>
              <a:blipFill>
                <a:blip r:embed="rId8"/>
                <a:stretch>
                  <a:fillRect/>
                </a:stretch>
              </a:blipFill>
            </p:spPr>
            <p:txBody>
              <a:bodyPr/>
              <a:lstStyle/>
              <a:p>
                <a:r>
                  <a:rPr lang="zh-TW" altLang="en-US">
                    <a:noFill/>
                  </a:rPr>
                  <a:t> </a:t>
                </a:r>
              </a:p>
            </p:txBody>
          </p:sp>
        </mc:Fallback>
      </mc:AlternateContent>
      <p:cxnSp>
        <p:nvCxnSpPr>
          <p:cNvPr id="32" name="直線單箭頭接點 31">
            <a:extLst>
              <a:ext uri="{FF2B5EF4-FFF2-40B4-BE49-F238E27FC236}">
                <a16:creationId xmlns:a16="http://schemas.microsoft.com/office/drawing/2014/main" id="{F0D08413-F832-4ED4-893C-93D787DCF589}"/>
              </a:ext>
            </a:extLst>
          </p:cNvPr>
          <p:cNvCxnSpPr>
            <a:cxnSpLocks/>
          </p:cNvCxnSpPr>
          <p:nvPr/>
        </p:nvCxnSpPr>
        <p:spPr>
          <a:xfrm>
            <a:off x="10724388" y="3863898"/>
            <a:ext cx="0" cy="1301663"/>
          </a:xfrm>
          <a:prstGeom prst="straightConnector1">
            <a:avLst/>
          </a:prstGeom>
          <a:ln w="57150">
            <a:solidFill>
              <a:srgbClr val="FF0000"/>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 name="文字方塊 2">
                <a:extLst>
                  <a:ext uri="{FF2B5EF4-FFF2-40B4-BE49-F238E27FC236}">
                    <a16:creationId xmlns:a16="http://schemas.microsoft.com/office/drawing/2014/main" id="{6EF7FC78-15D0-3B59-FEFE-95FBDDF12223}"/>
                  </a:ext>
                </a:extLst>
              </p:cNvPr>
              <p:cNvSpPr txBox="1"/>
              <p:nvPr/>
            </p:nvSpPr>
            <p:spPr>
              <a:xfrm>
                <a:off x="433466" y="7257451"/>
                <a:ext cx="7683839" cy="984885"/>
              </a:xfrm>
              <a:prstGeom prst="rect">
                <a:avLst/>
              </a:prstGeom>
              <a:noFill/>
            </p:spPr>
            <p:txBody>
              <a:bodyPr wrap="square" lIns="0" tIns="0" rIns="0" bIns="0" rtlCol="0">
                <a:spAutoFit/>
              </a:bodyPr>
              <a:lstStyle/>
              <a:p>
                <a:r>
                  <a:rPr lang="en-US" altLang="zh-TW" dirty="0">
                    <a:solidFill>
                      <a:srgbClr val="000000"/>
                    </a:solidFill>
                    <a:latin typeface="Times New Roman" panose="02020603050405020304" pitchFamily="18" charset="0"/>
                    <a:cs typeface="Times New Roman" panose="02020603050405020304" pitchFamily="18" charset="0"/>
                  </a:rPr>
                  <a:t>Although we cannot determine </a:t>
                </a:r>
                <a14:m>
                  <m:oMath xmlns:m="http://schemas.openxmlformats.org/officeDocument/2006/math">
                    <m:r>
                      <a:rPr lang="en-US" altLang="zh-TW" b="0" i="1" dirty="0" smtClean="0">
                        <a:solidFill>
                          <a:srgbClr val="000000"/>
                        </a:solidFill>
                        <a:latin typeface="Cambria Math" panose="02040503050406030204" pitchFamily="18" charset="0"/>
                      </a:rPr>
                      <m:t>𝛼</m:t>
                    </m:r>
                  </m:oMath>
                </a14:m>
                <a:r>
                  <a:rPr lang="en-US" altLang="zh-TW" dirty="0">
                    <a:solidFill>
                      <a:srgbClr val="000000"/>
                    </a:solidFill>
                    <a:latin typeface="Times New Roman" panose="02020603050405020304" pitchFamily="18" charset="0"/>
                    <a:cs typeface="Times New Roman" panose="02020603050405020304" pitchFamily="18" charset="0"/>
                  </a:rPr>
                  <a:t> correctly, we can determine </a:t>
                </a:r>
                <a14:m>
                  <m:oMath xmlns:m="http://schemas.openxmlformats.org/officeDocument/2006/math">
                    <m:r>
                      <a:rPr lang="en-US" altLang="zh-TW" i="1" dirty="0">
                        <a:solidFill>
                          <a:srgbClr val="000000"/>
                        </a:solidFill>
                        <a:latin typeface="Cambria Math" panose="02040503050406030204" pitchFamily="18" charset="0"/>
                      </a:rPr>
                      <m:t>𝐺</m:t>
                    </m:r>
                  </m:oMath>
                </a14:m>
                <a:r>
                  <a:rPr lang="en-US" altLang="zh-TW" dirty="0">
                    <a:solidFill>
                      <a:srgbClr val="000000"/>
                    </a:solidFill>
                    <a:latin typeface="Times New Roman" panose="02020603050405020304" pitchFamily="18" charset="0"/>
                    <a:cs typeface="Times New Roman" panose="02020603050405020304" pitchFamily="18" charset="0"/>
                  </a:rPr>
                  <a:t> correctly. (</a:t>
                </a:r>
                <a14:m>
                  <m:oMath xmlns:m="http://schemas.openxmlformats.org/officeDocument/2006/math">
                    <m:r>
                      <a:rPr lang="en-US" altLang="zh-TW" i="1" dirty="0">
                        <a:solidFill>
                          <a:srgbClr val="000000"/>
                        </a:solidFill>
                        <a:latin typeface="Cambria Math" panose="02040503050406030204" pitchFamily="18" charset="0"/>
                      </a:rPr>
                      <m:t>𝐺</m:t>
                    </m:r>
                  </m:oMath>
                </a14:m>
                <a:r>
                  <a:rPr lang="en-US" altLang="zh-TW" dirty="0">
                    <a:solidFill>
                      <a:srgbClr val="000000"/>
                    </a:solidFill>
                    <a:latin typeface="Times New Roman" panose="02020603050405020304" pitchFamily="18" charset="0"/>
                    <a:cs typeface="Times New Roman" panose="02020603050405020304" pitchFamily="18" charset="0"/>
                  </a:rPr>
                  <a:t> varies in 3.23%.)</a:t>
                </a:r>
              </a:p>
            </p:txBody>
          </p:sp>
        </mc:Choice>
        <mc:Fallback xmlns="">
          <p:sp>
            <p:nvSpPr>
              <p:cNvPr id="3" name="文字方塊 2">
                <a:extLst>
                  <a:ext uri="{FF2B5EF4-FFF2-40B4-BE49-F238E27FC236}">
                    <a16:creationId xmlns:a16="http://schemas.microsoft.com/office/drawing/2014/main" id="{6EF7FC78-15D0-3B59-FEFE-95FBDDF12223}"/>
                  </a:ext>
                </a:extLst>
              </p:cNvPr>
              <p:cNvSpPr txBox="1">
                <a:spLocks noRot="1" noChangeAspect="1" noMove="1" noResize="1" noEditPoints="1" noAdjustHandles="1" noChangeArrowheads="1" noChangeShapeType="1" noTextEdit="1"/>
              </p:cNvSpPr>
              <p:nvPr/>
            </p:nvSpPr>
            <p:spPr>
              <a:xfrm>
                <a:off x="433466" y="7257451"/>
                <a:ext cx="7683839" cy="984885"/>
              </a:xfrm>
              <a:prstGeom prst="rect">
                <a:avLst/>
              </a:prstGeom>
              <a:blipFill>
                <a:blip r:embed="rId9"/>
                <a:stretch>
                  <a:fillRect l="-3172" t="-13665" r="-3172" b="-23602"/>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7" name="文字方塊 6">
                <a:extLst>
                  <a:ext uri="{FF2B5EF4-FFF2-40B4-BE49-F238E27FC236}">
                    <a16:creationId xmlns:a16="http://schemas.microsoft.com/office/drawing/2014/main" id="{4F197996-20BD-7A65-14F1-C3AB5E71192F}"/>
                  </a:ext>
                </a:extLst>
              </p:cNvPr>
              <p:cNvSpPr txBox="1"/>
              <p:nvPr/>
            </p:nvSpPr>
            <p:spPr>
              <a:xfrm>
                <a:off x="401382" y="8730414"/>
                <a:ext cx="15688850" cy="984885"/>
              </a:xfrm>
              <a:prstGeom prst="rect">
                <a:avLst/>
              </a:prstGeom>
              <a:noFill/>
            </p:spPr>
            <p:txBody>
              <a:bodyPr wrap="square" lIns="0" tIns="0" rIns="0" bIns="0" rtlCol="0">
                <a:spAutoFit/>
              </a:bodyPr>
              <a:lstStyle/>
              <a:p>
                <a:pPr marL="457200" indent="-457200">
                  <a:buFont typeface="Arial" panose="020B0604020202020204" pitchFamily="34" charset="0"/>
                  <a:buChar char="•"/>
                </a:pPr>
                <a:r>
                  <a:rPr lang="en-US" altLang="zh-TW" dirty="0">
                    <a:solidFill>
                      <a:srgbClr val="000000"/>
                    </a:solidFill>
                    <a:latin typeface="Times New Roman" panose="02020603050405020304" pitchFamily="18" charset="0"/>
                    <a:cs typeface="Times New Roman" panose="02020603050405020304" pitchFamily="18" charset="0"/>
                  </a:rPr>
                  <a:t>The calibration result from the small range is used to correct the result from the large range.</a:t>
                </a:r>
              </a:p>
              <a:p>
                <a:pPr marL="457200" indent="-457200">
                  <a:buFont typeface="Arial" panose="020B0604020202020204" pitchFamily="34" charset="0"/>
                  <a:buChar char="•"/>
                </a:pPr>
                <a:r>
                  <a:rPr lang="en-US" altLang="zh-TW" dirty="0">
                    <a:solidFill>
                      <a:srgbClr val="000000"/>
                    </a:solidFill>
                    <a:latin typeface="Times New Roman" panose="02020603050405020304" pitchFamily="18" charset="0"/>
                    <a:cs typeface="Times New Roman" panose="02020603050405020304" pitchFamily="18" charset="0"/>
                  </a:rPr>
                  <a:t>The </a:t>
                </a:r>
                <a14:m>
                  <m:oMath xmlns:m="http://schemas.openxmlformats.org/officeDocument/2006/math">
                    <m:r>
                      <a:rPr lang="en-US" altLang="zh-TW" b="0" i="1" smtClean="0">
                        <a:solidFill>
                          <a:srgbClr val="000000"/>
                        </a:solidFill>
                        <a:latin typeface="Cambria Math" panose="02040503050406030204" pitchFamily="18" charset="0"/>
                        <a:cs typeface="Times New Roman" panose="02020603050405020304" pitchFamily="18" charset="0"/>
                      </a:rPr>
                      <m:t>𝐺</m:t>
                    </m:r>
                  </m:oMath>
                </a14:m>
                <a:r>
                  <a:rPr lang="en-US" altLang="zh-TW" dirty="0">
                    <a:solidFill>
                      <a:srgbClr val="000000"/>
                    </a:solidFill>
                    <a:latin typeface="Times New Roman" panose="02020603050405020304" pitchFamily="18" charset="0"/>
                    <a:cs typeface="Times New Roman" panose="02020603050405020304" pitchFamily="18" charset="0"/>
                  </a:rPr>
                  <a:t> difference is reduced from 7.8% to 4.47%.</a:t>
                </a:r>
              </a:p>
            </p:txBody>
          </p:sp>
        </mc:Choice>
        <mc:Fallback xmlns="">
          <p:sp>
            <p:nvSpPr>
              <p:cNvPr id="7" name="文字方塊 6">
                <a:extLst>
                  <a:ext uri="{FF2B5EF4-FFF2-40B4-BE49-F238E27FC236}">
                    <a16:creationId xmlns:a16="http://schemas.microsoft.com/office/drawing/2014/main" id="{4F197996-20BD-7A65-14F1-C3AB5E71192F}"/>
                  </a:ext>
                </a:extLst>
              </p:cNvPr>
              <p:cNvSpPr txBox="1">
                <a:spLocks noRot="1" noChangeAspect="1" noMove="1" noResize="1" noEditPoints="1" noAdjustHandles="1" noChangeArrowheads="1" noChangeShapeType="1" noTextEdit="1"/>
              </p:cNvSpPr>
              <p:nvPr/>
            </p:nvSpPr>
            <p:spPr>
              <a:xfrm>
                <a:off x="401382" y="8730414"/>
                <a:ext cx="15688850" cy="984885"/>
              </a:xfrm>
              <a:prstGeom prst="rect">
                <a:avLst/>
              </a:prstGeom>
              <a:blipFill>
                <a:blip r:embed="rId10"/>
                <a:stretch>
                  <a:fillRect l="-1477" t="-12963" b="-23457"/>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601746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id="{3447CECF-D6A4-4FAB-B6C6-6CAEF9EB6318}"/>
              </a:ext>
            </a:extLst>
          </p:cNvPr>
          <p:cNvSpPr>
            <a:spLocks noGrp="1"/>
          </p:cNvSpPr>
          <p:nvPr>
            <p:ph type="sldNum" sz="quarter" idx="11"/>
          </p:nvPr>
        </p:nvSpPr>
        <p:spPr/>
        <p:txBody>
          <a:bodyPr/>
          <a:lstStyle/>
          <a:p>
            <a:fld id="{387164BF-D67A-46C0-81D2-5BAF67C00C80}" type="slidenum">
              <a:rPr lang="en-US" smtClean="0"/>
              <a:pPr/>
              <a:t>9</a:t>
            </a:fld>
            <a:endParaRPr lang="en-US"/>
          </a:p>
        </p:txBody>
      </p:sp>
      <p:sp>
        <p:nvSpPr>
          <p:cNvPr id="3" name="標題 1">
            <a:extLst>
              <a:ext uri="{FF2B5EF4-FFF2-40B4-BE49-F238E27FC236}">
                <a16:creationId xmlns:a16="http://schemas.microsoft.com/office/drawing/2014/main" id="{CB5CA7C7-DAFC-4706-9336-5261074516D3}"/>
              </a:ext>
            </a:extLst>
          </p:cNvPr>
          <p:cNvSpPr>
            <a:spLocks noGrp="1"/>
          </p:cNvSpPr>
          <p:nvPr>
            <p:ph type="title"/>
          </p:nvPr>
        </p:nvSpPr>
        <p:spPr>
          <a:xfrm>
            <a:off x="637261" y="192950"/>
            <a:ext cx="16741860" cy="1125125"/>
          </a:xfrm>
        </p:spPr>
        <p:txBody>
          <a:bodyPr/>
          <a:lstStyle/>
          <a:p>
            <a:r>
              <a:rPr lang="en-US" altLang="zh-TW">
                <a:latin typeface="Times New Roman" panose="02020603050405020304" pitchFamily="18" charset="0"/>
                <a:cs typeface="Times New Roman" panose="02020603050405020304" pitchFamily="18" charset="0"/>
              </a:rPr>
              <a:t>Conclusion</a:t>
            </a:r>
            <a:endParaRPr lang="zh-TW" altLang="en-US">
              <a:latin typeface="Times New Roman" panose="02020603050405020304" pitchFamily="18" charset="0"/>
              <a:cs typeface="Times New Roman" panose="02020603050405020304" pitchFamily="18" charset="0"/>
            </a:endParaRPr>
          </a:p>
        </p:txBody>
      </p:sp>
      <p:sp>
        <p:nvSpPr>
          <p:cNvPr id="6" name="文字方塊 5">
            <a:extLst>
              <a:ext uri="{FF2B5EF4-FFF2-40B4-BE49-F238E27FC236}">
                <a16:creationId xmlns:a16="http://schemas.microsoft.com/office/drawing/2014/main" id="{FA98D4F0-094E-4EE7-B66C-3B01D1C55878}"/>
              </a:ext>
            </a:extLst>
          </p:cNvPr>
          <p:cNvSpPr txBox="1"/>
          <p:nvPr/>
        </p:nvSpPr>
        <p:spPr>
          <a:xfrm>
            <a:off x="880826" y="1845645"/>
            <a:ext cx="16524761" cy="4031873"/>
          </a:xfrm>
          <a:prstGeom prst="rect">
            <a:avLst/>
          </a:prstGeom>
          <a:noFill/>
        </p:spPr>
        <p:txBody>
          <a:bodyPr wrap="square" rtlCol="0">
            <a:spAutoFit/>
          </a:bodyPr>
          <a:lstStyle/>
          <a:p>
            <a:pPr marL="514350" indent="-514350" algn="just">
              <a:buFont typeface="+mj-lt"/>
              <a:buAutoNum type="arabicPeriod"/>
            </a:pPr>
            <a:r>
              <a:rPr lang="en-US" altLang="zh-TW" dirty="0">
                <a:solidFill>
                  <a:srgbClr val="000000"/>
                </a:solidFill>
                <a:latin typeface="Times New Roman" panose="02020603050405020304" pitchFamily="18" charset="0"/>
                <a:cs typeface="Times New Roman" panose="02020603050405020304" pitchFamily="18" charset="0"/>
              </a:rPr>
              <a:t>We developed a calibration method(procedure) using cavity radiation, where the calibrated chain is identical to the detection chain in axion </a:t>
            </a:r>
            <a:r>
              <a:rPr lang="en-US" altLang="zh-TW" dirty="0" err="1">
                <a:solidFill>
                  <a:srgbClr val="000000"/>
                </a:solidFill>
                <a:latin typeface="Times New Roman" panose="02020603050405020304" pitchFamily="18" charset="0"/>
                <a:cs typeface="Times New Roman" panose="02020603050405020304" pitchFamily="18" charset="0"/>
              </a:rPr>
              <a:t>haloscope</a:t>
            </a:r>
            <a:r>
              <a:rPr lang="en-US" altLang="zh-TW" dirty="0">
                <a:solidFill>
                  <a:srgbClr val="000000"/>
                </a:solidFill>
                <a:latin typeface="Times New Roman" panose="02020603050405020304" pitchFamily="18" charset="0"/>
                <a:cs typeface="Times New Roman" panose="02020603050405020304" pitchFamily="18" charset="0"/>
              </a:rPr>
              <a:t> search.</a:t>
            </a:r>
          </a:p>
          <a:p>
            <a:pPr marL="514350" indent="-514350" algn="just">
              <a:buFont typeface="+mj-lt"/>
              <a:buAutoNum type="arabicPeriod"/>
            </a:pPr>
            <a:endParaRPr lang="en-US" altLang="zh-TW" dirty="0">
              <a:solidFill>
                <a:srgbClr val="000000"/>
              </a:solidFill>
              <a:latin typeface="Times New Roman" panose="02020603050405020304" pitchFamily="18" charset="0"/>
              <a:cs typeface="Times New Roman" panose="02020603050405020304" pitchFamily="18" charset="0"/>
            </a:endParaRPr>
          </a:p>
          <a:p>
            <a:pPr marL="514350" indent="-514350" algn="just">
              <a:buFont typeface="+mj-lt"/>
              <a:buAutoNum type="arabicPeriod"/>
            </a:pPr>
            <a:r>
              <a:rPr lang="en-US" altLang="zh-TW" dirty="0">
                <a:solidFill>
                  <a:srgbClr val="000000"/>
                </a:solidFill>
                <a:latin typeface="Times New Roman" panose="02020603050405020304" pitchFamily="18" charset="0"/>
                <a:cs typeface="Times New Roman" panose="02020603050405020304" pitchFamily="18" charset="0"/>
              </a:rPr>
              <a:t>The consistency between blackbody radiation calibration and cavity radiation calibration is confirmed with a 4.47% difference.</a:t>
            </a:r>
          </a:p>
          <a:p>
            <a:pPr marL="514350" indent="-514350" algn="just">
              <a:buFont typeface="+mj-lt"/>
              <a:buAutoNum type="arabicPeriod"/>
            </a:pPr>
            <a:endParaRPr lang="en-US" altLang="zh-TW" dirty="0">
              <a:solidFill>
                <a:srgbClr val="000000"/>
              </a:solidFill>
              <a:latin typeface="Times New Roman" panose="02020603050405020304" pitchFamily="18" charset="0"/>
              <a:cs typeface="Times New Roman" panose="02020603050405020304" pitchFamily="18" charset="0"/>
            </a:endParaRPr>
          </a:p>
          <a:p>
            <a:pPr marL="514350" indent="-514350" algn="just">
              <a:buFont typeface="+mj-lt"/>
              <a:buAutoNum type="arabicPeriod"/>
            </a:pPr>
            <a:r>
              <a:rPr lang="en-US" altLang="zh-TW" dirty="0">
                <a:solidFill>
                  <a:srgbClr val="000000"/>
                </a:solidFill>
                <a:latin typeface="Times New Roman" panose="02020603050405020304" pitchFamily="18" charset="0"/>
                <a:cs typeface="Times New Roman" panose="02020603050405020304" pitchFamily="18" charset="0"/>
              </a:rPr>
              <a:t>We will improve the experiment setup and execute cavity radiation calibration in the upcoming detection experiment.</a:t>
            </a:r>
          </a:p>
        </p:txBody>
      </p:sp>
    </p:spTree>
    <p:extLst>
      <p:ext uri="{BB962C8B-B14F-4D97-AF65-F5344CB8AC3E}">
        <p14:creationId xmlns:p14="http://schemas.microsoft.com/office/powerpoint/2010/main" val="2864060761"/>
      </p:ext>
    </p:extLst>
  </p:cSld>
  <p:clrMapOvr>
    <a:masterClrMapping/>
  </p:clrMapOvr>
</p:sld>
</file>

<file path=ppt/theme/theme1.xml><?xml version="1.0" encoding="utf-8"?>
<a:theme xmlns:a="http://schemas.openxmlformats.org/drawingml/2006/main" name="No Decoration">
  <a:themeElements>
    <a:clrScheme name="Sirius 2">
      <a:dk1>
        <a:srgbClr val="595959"/>
      </a:dk1>
      <a:lt1>
        <a:srgbClr val="FFFFFF"/>
      </a:lt1>
      <a:dk2>
        <a:srgbClr val="3F3F3F"/>
      </a:dk2>
      <a:lt2>
        <a:srgbClr val="D8D8D8"/>
      </a:lt2>
      <a:accent1>
        <a:srgbClr val="0098BF"/>
      </a:accent1>
      <a:accent2>
        <a:srgbClr val="F9617A"/>
      </a:accent2>
      <a:accent3>
        <a:srgbClr val="00CCFF"/>
      </a:accent3>
      <a:accent4>
        <a:srgbClr val="FF99FF"/>
      </a:accent4>
      <a:accent5>
        <a:srgbClr val="4BACC6"/>
      </a:accent5>
      <a:accent6>
        <a:srgbClr val="F79646"/>
      </a:accent6>
      <a:hlink>
        <a:srgbClr val="0098BF"/>
      </a:hlink>
      <a:folHlink>
        <a:srgbClr val="00718F"/>
      </a:folHlink>
    </a:clrScheme>
    <a:fontScheme name="Roboto Cn">
      <a:majorFont>
        <a:latin typeface="Roboto Condensed Light"/>
        <a:ea typeface="Spica Neue"/>
        <a:cs typeface=""/>
      </a:majorFont>
      <a:minorFont>
        <a:latin typeface="Roboto Light"/>
        <a:ea typeface="Spica Neue Light"/>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kumimoji="1">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Contents">
  <a:themeElements>
    <a:clrScheme name="Sirius 2">
      <a:dk1>
        <a:srgbClr val="595959"/>
      </a:dk1>
      <a:lt1>
        <a:srgbClr val="FFFFFF"/>
      </a:lt1>
      <a:dk2>
        <a:srgbClr val="3F3F3F"/>
      </a:dk2>
      <a:lt2>
        <a:srgbClr val="D8D8D8"/>
      </a:lt2>
      <a:accent1>
        <a:srgbClr val="0098BF"/>
      </a:accent1>
      <a:accent2>
        <a:srgbClr val="F9617A"/>
      </a:accent2>
      <a:accent3>
        <a:srgbClr val="00CCFF"/>
      </a:accent3>
      <a:accent4>
        <a:srgbClr val="FF99FF"/>
      </a:accent4>
      <a:accent5>
        <a:srgbClr val="4BACC6"/>
      </a:accent5>
      <a:accent6>
        <a:srgbClr val="F79646"/>
      </a:accent6>
      <a:hlink>
        <a:srgbClr val="0098BF"/>
      </a:hlink>
      <a:folHlink>
        <a:srgbClr val="00718F"/>
      </a:folHlink>
    </a:clrScheme>
    <a:fontScheme name="Roboto Cn">
      <a:majorFont>
        <a:latin typeface="Roboto Condensed Light"/>
        <a:ea typeface="Spica Neue"/>
        <a:cs typeface=""/>
      </a:majorFont>
      <a:minorFont>
        <a:latin typeface="Roboto Light"/>
        <a:ea typeface="Spica Neue Light"/>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mpd="thinThick">
          <a:noFill/>
          <a:tailEnd type="triangle" w="lg" len="lg"/>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prstDash val="solid"/>
          <a:tailEnd type="arrow"/>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3.xml><?xml version="1.0" encoding="utf-8"?>
<a:theme xmlns:a="http://schemas.openxmlformats.org/drawingml/2006/main" name="1_Contents">
  <a:themeElements>
    <a:clrScheme name="Sirius 2">
      <a:dk1>
        <a:srgbClr val="595959"/>
      </a:dk1>
      <a:lt1>
        <a:srgbClr val="FFFFFF"/>
      </a:lt1>
      <a:dk2>
        <a:srgbClr val="3F3F3F"/>
      </a:dk2>
      <a:lt2>
        <a:srgbClr val="D8D8D8"/>
      </a:lt2>
      <a:accent1>
        <a:srgbClr val="0098BF"/>
      </a:accent1>
      <a:accent2>
        <a:srgbClr val="F9617A"/>
      </a:accent2>
      <a:accent3>
        <a:srgbClr val="00CCFF"/>
      </a:accent3>
      <a:accent4>
        <a:srgbClr val="FF99FF"/>
      </a:accent4>
      <a:accent5>
        <a:srgbClr val="4BACC6"/>
      </a:accent5>
      <a:accent6>
        <a:srgbClr val="F79646"/>
      </a:accent6>
      <a:hlink>
        <a:srgbClr val="0098BF"/>
      </a:hlink>
      <a:folHlink>
        <a:srgbClr val="00718F"/>
      </a:folHlink>
    </a:clrScheme>
    <a:fontScheme name="Roboto Cn">
      <a:majorFont>
        <a:latin typeface="Roboto Condensed Light"/>
        <a:ea typeface="Spica Neue"/>
        <a:cs typeface=""/>
      </a:majorFont>
      <a:minorFont>
        <a:latin typeface="Roboto Light"/>
        <a:ea typeface="Spica Neue Light"/>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76200" cmpd="sng">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1107</TotalTime>
  <Words>1862</Words>
  <Application>Microsoft Office PowerPoint</Application>
  <PresentationFormat>自訂</PresentationFormat>
  <Paragraphs>163</Paragraphs>
  <Slides>10</Slides>
  <Notes>8</Notes>
  <HiddenSlides>0</HiddenSlides>
  <MMClips>0</MMClips>
  <ScaleCrop>false</ScaleCrop>
  <HeadingPairs>
    <vt:vector size="6" baseType="variant">
      <vt:variant>
        <vt:lpstr>使用字型</vt:lpstr>
      </vt:variant>
      <vt:variant>
        <vt:i4>9</vt:i4>
      </vt:variant>
      <vt:variant>
        <vt:lpstr>佈景主題</vt:lpstr>
      </vt:variant>
      <vt:variant>
        <vt:i4>3</vt:i4>
      </vt:variant>
      <vt:variant>
        <vt:lpstr>投影片標題</vt:lpstr>
      </vt:variant>
      <vt:variant>
        <vt:i4>10</vt:i4>
      </vt:variant>
    </vt:vector>
  </HeadingPairs>
  <TitlesOfParts>
    <vt:vector size="22" baseType="lpstr">
      <vt:lpstr>Spica Neue Light</vt:lpstr>
      <vt:lpstr>標楷體</vt:lpstr>
      <vt:lpstr>Arial</vt:lpstr>
      <vt:lpstr>Calibri</vt:lpstr>
      <vt:lpstr>Cambria Math</vt:lpstr>
      <vt:lpstr>Roboto Condensed Light</vt:lpstr>
      <vt:lpstr>Roboto Light</vt:lpstr>
      <vt:lpstr>Times New Roman</vt:lpstr>
      <vt:lpstr>Wingdings</vt:lpstr>
      <vt:lpstr>No Decoration</vt:lpstr>
      <vt:lpstr>Contents</vt:lpstr>
      <vt:lpstr>1_Contents</vt:lpstr>
      <vt:lpstr>PowerPoint 簡報</vt:lpstr>
      <vt:lpstr>Axion haloscope detection</vt:lpstr>
      <vt:lpstr>Review</vt:lpstr>
      <vt:lpstr>Blackbody radiation calibration</vt:lpstr>
      <vt:lpstr>Cavity radiation</vt:lpstr>
      <vt:lpstr>Experimental setup</vt:lpstr>
      <vt:lpstr>Large range calibration</vt:lpstr>
      <vt:lpstr>Small range calibration</vt:lpstr>
      <vt:lpstr>Conclusion</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Sirius</dc:title>
  <dc:creator>Jun</dc:creator>
  <cp:lastModifiedBy>瀚文 劉</cp:lastModifiedBy>
  <cp:revision>4</cp:revision>
  <dcterms:created xsi:type="dcterms:W3CDTF">2015-01-09T17:56:04Z</dcterms:created>
  <dcterms:modified xsi:type="dcterms:W3CDTF">2024-11-20T04:36:14Z</dcterms:modified>
</cp:coreProperties>
</file>