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.xml" ContentType="application/vnd.openxmlformats-officedocument.presentationml.notesSlide+xml"/>
  <Override PartName="/ppt/ink/ink1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5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12" r:id="rId7"/>
    <p:sldMasterId id="2147483724" r:id="rId8"/>
    <p:sldMasterId id="2147483729" r:id="rId9"/>
    <p:sldMasterId id="2147483743" r:id="rId10"/>
  </p:sldMasterIdLst>
  <p:notesMasterIdLst>
    <p:notesMasterId r:id="rId106"/>
  </p:notesMasterIdLst>
  <p:sldIdLst>
    <p:sldId id="256" r:id="rId11"/>
    <p:sldId id="300" r:id="rId12"/>
    <p:sldId id="1058" r:id="rId13"/>
    <p:sldId id="790" r:id="rId14"/>
    <p:sldId id="1062" r:id="rId15"/>
    <p:sldId id="725" r:id="rId16"/>
    <p:sldId id="496" r:id="rId17"/>
    <p:sldId id="504" r:id="rId18"/>
    <p:sldId id="756" r:id="rId19"/>
    <p:sldId id="1059" r:id="rId20"/>
    <p:sldId id="1060" r:id="rId21"/>
    <p:sldId id="1061" r:id="rId22"/>
    <p:sldId id="1057" r:id="rId23"/>
    <p:sldId id="347" r:id="rId24"/>
    <p:sldId id="456" r:id="rId25"/>
    <p:sldId id="452" r:id="rId26"/>
    <p:sldId id="416" r:id="rId27"/>
    <p:sldId id="281" r:id="rId28"/>
    <p:sldId id="331" r:id="rId29"/>
    <p:sldId id="335" r:id="rId30"/>
    <p:sldId id="345" r:id="rId31"/>
    <p:sldId id="346" r:id="rId32"/>
    <p:sldId id="332" r:id="rId33"/>
    <p:sldId id="349" r:id="rId34"/>
    <p:sldId id="333" r:id="rId35"/>
    <p:sldId id="311" r:id="rId36"/>
    <p:sldId id="338" r:id="rId37"/>
    <p:sldId id="343" r:id="rId38"/>
    <p:sldId id="342" r:id="rId39"/>
    <p:sldId id="344" r:id="rId40"/>
    <p:sldId id="339" r:id="rId41"/>
    <p:sldId id="337" r:id="rId42"/>
    <p:sldId id="336" r:id="rId43"/>
    <p:sldId id="299" r:id="rId44"/>
    <p:sldId id="1025" r:id="rId45"/>
    <p:sldId id="278" r:id="rId46"/>
    <p:sldId id="313" r:id="rId47"/>
    <p:sldId id="1026" r:id="rId48"/>
    <p:sldId id="314" r:id="rId49"/>
    <p:sldId id="309" r:id="rId50"/>
    <p:sldId id="310" r:id="rId51"/>
    <p:sldId id="308" r:id="rId52"/>
    <p:sldId id="312" r:id="rId53"/>
    <p:sldId id="316" r:id="rId54"/>
    <p:sldId id="315" r:id="rId55"/>
    <p:sldId id="307" r:id="rId56"/>
    <p:sldId id="284" r:id="rId57"/>
    <p:sldId id="257" r:id="rId58"/>
    <p:sldId id="268" r:id="rId59"/>
    <p:sldId id="317" r:id="rId60"/>
    <p:sldId id="265" r:id="rId61"/>
    <p:sldId id="274" r:id="rId62"/>
    <p:sldId id="275" r:id="rId63"/>
    <p:sldId id="285" r:id="rId64"/>
    <p:sldId id="270" r:id="rId65"/>
    <p:sldId id="276" r:id="rId66"/>
    <p:sldId id="262" r:id="rId67"/>
    <p:sldId id="269" r:id="rId68"/>
    <p:sldId id="286" r:id="rId69"/>
    <p:sldId id="322" r:id="rId70"/>
    <p:sldId id="323" r:id="rId71"/>
    <p:sldId id="324" r:id="rId72"/>
    <p:sldId id="259" r:id="rId73"/>
    <p:sldId id="260" r:id="rId74"/>
    <p:sldId id="261" r:id="rId75"/>
    <p:sldId id="263" r:id="rId76"/>
    <p:sldId id="272" r:id="rId77"/>
    <p:sldId id="303" r:id="rId78"/>
    <p:sldId id="301" r:id="rId79"/>
    <p:sldId id="273" r:id="rId80"/>
    <p:sldId id="304" r:id="rId81"/>
    <p:sldId id="306" r:id="rId82"/>
    <p:sldId id="305" r:id="rId83"/>
    <p:sldId id="348" r:id="rId84"/>
    <p:sldId id="302" r:id="rId85"/>
    <p:sldId id="340" r:id="rId86"/>
    <p:sldId id="334" r:id="rId87"/>
    <p:sldId id="271" r:id="rId88"/>
    <p:sldId id="282" r:id="rId89"/>
    <p:sldId id="283" r:id="rId90"/>
    <p:sldId id="341" r:id="rId91"/>
    <p:sldId id="266" r:id="rId92"/>
    <p:sldId id="295" r:id="rId93"/>
    <p:sldId id="296" r:id="rId94"/>
    <p:sldId id="294" r:id="rId95"/>
    <p:sldId id="292" r:id="rId96"/>
    <p:sldId id="293" r:id="rId97"/>
    <p:sldId id="290" r:id="rId98"/>
    <p:sldId id="291" r:id="rId99"/>
    <p:sldId id="288" r:id="rId100"/>
    <p:sldId id="289" r:id="rId101"/>
    <p:sldId id="287" r:id="rId102"/>
    <p:sldId id="267" r:id="rId103"/>
    <p:sldId id="1027" r:id="rId104"/>
    <p:sldId id="1056" r:id="rId10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9EF6E-9F20-4A6A-9D28-30EE50F4D898}" v="35" dt="2025-11-28T06:30:50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60"/>
  </p:normalViewPr>
  <p:slideViewPr>
    <p:cSldViewPr snapToGrid="0">
      <p:cViewPr>
        <p:scale>
          <a:sx n="101" d="100"/>
          <a:sy n="101" d="100"/>
        </p:scale>
        <p:origin x="-372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microsoft.com/office/2015/10/relationships/revisionInfo" Target="revisionInfo.xml"/><Relationship Id="rId16" Type="http://schemas.openxmlformats.org/officeDocument/2006/relationships/slide" Target="slides/slide6.xml"/><Relationship Id="rId107" Type="http://schemas.openxmlformats.org/officeDocument/2006/relationships/presProps" Target="presProps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viewProps" Target="viewProps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theme" Target="theme/theme1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tableStyles" Target="tableStyle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oun Myung-Ki" userId="0d79760f6203796c" providerId="LiveId" clId="{10E62422-5D9B-4828-8B8C-C12872466BDE}"/>
    <pc:docChg chg="undo custSel modSld">
      <pc:chgData name="cheoun Myung-Ki" userId="0d79760f6203796c" providerId="LiveId" clId="{10E62422-5D9B-4828-8B8C-C12872466BDE}" dt="2025-11-28T06:39:14.271" v="121" actId="729"/>
      <pc:docMkLst>
        <pc:docMk/>
      </pc:docMkLst>
      <pc:sldChg chg="addSp modSp mod">
        <pc:chgData name="cheoun Myung-Ki" userId="0d79760f6203796c" providerId="LiveId" clId="{10E62422-5D9B-4828-8B8C-C12872466BDE}" dt="2025-11-28T06:25:06.798" v="83" actId="208"/>
        <pc:sldMkLst>
          <pc:docMk/>
          <pc:sldMk cId="385935744" sldId="281"/>
        </pc:sldMkLst>
        <pc:spChg chg="add mod">
          <ac:chgData name="cheoun Myung-Ki" userId="0d79760f6203796c" providerId="LiveId" clId="{10E62422-5D9B-4828-8B8C-C12872466BDE}" dt="2025-11-28T06:25:06.798" v="83" actId="208"/>
          <ac:spMkLst>
            <pc:docMk/>
            <pc:sldMk cId="385935744" sldId="281"/>
            <ac:spMk id="3" creationId="{7DB177C6-E767-EB56-8948-81B73C24473B}"/>
          </ac:spMkLst>
        </pc:spChg>
      </pc:sldChg>
      <pc:sldChg chg="addSp modSp mod modAnim">
        <pc:chgData name="cheoun Myung-Ki" userId="0d79760f6203796c" providerId="LiveId" clId="{10E62422-5D9B-4828-8B8C-C12872466BDE}" dt="2025-11-28T06:03:58.166" v="11"/>
        <pc:sldMkLst>
          <pc:docMk/>
          <pc:sldMk cId="4190931387" sldId="291"/>
        </pc:sldMkLst>
        <pc:spChg chg="add mod">
          <ac:chgData name="cheoun Myung-Ki" userId="0d79760f6203796c" providerId="LiveId" clId="{10E62422-5D9B-4828-8B8C-C12872466BDE}" dt="2025-11-28T06:03:28.887" v="6" actId="1076"/>
          <ac:spMkLst>
            <pc:docMk/>
            <pc:sldMk cId="4190931387" sldId="291"/>
            <ac:spMk id="13" creationId="{A55A743E-A515-197E-1BF2-9E6370393F28}"/>
          </ac:spMkLst>
        </pc:spChg>
        <pc:spChg chg="add mod">
          <ac:chgData name="cheoun Myung-Ki" userId="0d79760f6203796c" providerId="LiveId" clId="{10E62422-5D9B-4828-8B8C-C12872466BDE}" dt="2025-11-28T06:03:37.815" v="8" actId="1076"/>
          <ac:spMkLst>
            <pc:docMk/>
            <pc:sldMk cId="4190931387" sldId="291"/>
            <ac:spMk id="14" creationId="{B4EDFB65-C7EF-E3FF-BC55-E10F3A427453}"/>
          </ac:spMkLst>
        </pc:spChg>
        <pc:spChg chg="add mod">
          <ac:chgData name="cheoun Myung-Ki" userId="0d79760f6203796c" providerId="LiveId" clId="{10E62422-5D9B-4828-8B8C-C12872466BDE}" dt="2025-11-28T06:03:33.120" v="7" actId="1076"/>
          <ac:spMkLst>
            <pc:docMk/>
            <pc:sldMk cId="4190931387" sldId="291"/>
            <ac:spMk id="15" creationId="{B26A85F7-E80F-230B-8848-E1667B811402}"/>
          </ac:spMkLst>
        </pc:spChg>
        <pc:spChg chg="add mod">
          <ac:chgData name="cheoun Myung-Ki" userId="0d79760f6203796c" providerId="LiveId" clId="{10E62422-5D9B-4828-8B8C-C12872466BDE}" dt="2025-11-28T06:03:48.446" v="10" actId="1076"/>
          <ac:spMkLst>
            <pc:docMk/>
            <pc:sldMk cId="4190931387" sldId="291"/>
            <ac:spMk id="16" creationId="{B605A9F1-D4D2-C0F1-640C-DB529FEFA79E}"/>
          </ac:spMkLst>
        </pc:spChg>
      </pc:sldChg>
      <pc:sldChg chg="mod modShow">
        <pc:chgData name="cheoun Myung-Ki" userId="0d79760f6203796c" providerId="LiveId" clId="{10E62422-5D9B-4828-8B8C-C12872466BDE}" dt="2025-11-28T06:39:14.271" v="121" actId="729"/>
        <pc:sldMkLst>
          <pc:docMk/>
          <pc:sldMk cId="3111987906" sldId="307"/>
        </pc:sldMkLst>
      </pc:sldChg>
      <pc:sldChg chg="modAnim">
        <pc:chgData name="cheoun Myung-Ki" userId="0d79760f6203796c" providerId="LiveId" clId="{10E62422-5D9B-4828-8B8C-C12872466BDE}" dt="2025-11-28T06:25:25.509" v="84"/>
        <pc:sldMkLst>
          <pc:docMk/>
          <pc:sldMk cId="1752839875" sldId="331"/>
        </pc:sldMkLst>
      </pc:sldChg>
      <pc:sldChg chg="addSp modSp mod">
        <pc:chgData name="cheoun Myung-Ki" userId="0d79760f6203796c" providerId="LiveId" clId="{10E62422-5D9B-4828-8B8C-C12872466BDE}" dt="2025-11-28T06:32:29.773" v="120" actId="1076"/>
        <pc:sldMkLst>
          <pc:docMk/>
          <pc:sldMk cId="3810278225" sldId="336"/>
        </pc:sldMkLst>
        <pc:spChg chg="add mod">
          <ac:chgData name="cheoun Myung-Ki" userId="0d79760f6203796c" providerId="LiveId" clId="{10E62422-5D9B-4828-8B8C-C12872466BDE}" dt="2025-11-28T06:30:29.741" v="90" actId="1076"/>
          <ac:spMkLst>
            <pc:docMk/>
            <pc:sldMk cId="3810278225" sldId="336"/>
            <ac:spMk id="3" creationId="{1E599984-53B1-8241-BE0E-6A20067BB72A}"/>
          </ac:spMkLst>
        </pc:spChg>
        <pc:spChg chg="mod">
          <ac:chgData name="cheoun Myung-Ki" userId="0d79760f6203796c" providerId="LiveId" clId="{10E62422-5D9B-4828-8B8C-C12872466BDE}" dt="2025-11-28T06:32:22.058" v="119" actId="1076"/>
          <ac:spMkLst>
            <pc:docMk/>
            <pc:sldMk cId="3810278225" sldId="336"/>
            <ac:spMk id="4" creationId="{81692D85-14D4-3A9C-A691-62286A5FC274}"/>
          </ac:spMkLst>
        </pc:spChg>
        <pc:spChg chg="add mod">
          <ac:chgData name="cheoun Myung-Ki" userId="0d79760f6203796c" providerId="LiveId" clId="{10E62422-5D9B-4828-8B8C-C12872466BDE}" dt="2025-11-28T06:30:29.741" v="90" actId="1076"/>
          <ac:spMkLst>
            <pc:docMk/>
            <pc:sldMk cId="3810278225" sldId="336"/>
            <ac:spMk id="5" creationId="{5450F523-8471-80A0-3317-0CF3D8C71A10}"/>
          </ac:spMkLst>
        </pc:spChg>
        <pc:spChg chg="add mod">
          <ac:chgData name="cheoun Myung-Ki" userId="0d79760f6203796c" providerId="LiveId" clId="{10E62422-5D9B-4828-8B8C-C12872466BDE}" dt="2025-11-28T06:32:29.773" v="120" actId="1076"/>
          <ac:spMkLst>
            <pc:docMk/>
            <pc:sldMk cId="3810278225" sldId="336"/>
            <ac:spMk id="6" creationId="{83C3B920-EDF6-4A27-0FCC-34FD0225D90E}"/>
          </ac:spMkLst>
        </pc:spChg>
      </pc:sldChg>
      <pc:sldChg chg="addSp modSp mod">
        <pc:chgData name="cheoun Myung-Ki" userId="0d79760f6203796c" providerId="LiveId" clId="{10E62422-5D9B-4828-8B8C-C12872466BDE}" dt="2025-11-28T06:28:42.495" v="88" actId="1076"/>
        <pc:sldMkLst>
          <pc:docMk/>
          <pc:sldMk cId="3633632272" sldId="345"/>
        </pc:sldMkLst>
        <pc:spChg chg="add mod">
          <ac:chgData name="cheoun Myung-Ki" userId="0d79760f6203796c" providerId="LiveId" clId="{10E62422-5D9B-4828-8B8C-C12872466BDE}" dt="2025-11-28T06:28:42.495" v="88" actId="1076"/>
          <ac:spMkLst>
            <pc:docMk/>
            <pc:sldMk cId="3633632272" sldId="345"/>
            <ac:spMk id="4" creationId="{1E7F2BD3-372F-17A7-3231-9F45F8634353}"/>
          </ac:spMkLst>
        </pc:spChg>
        <pc:spChg chg="add mod">
          <ac:chgData name="cheoun Myung-Ki" userId="0d79760f6203796c" providerId="LiveId" clId="{10E62422-5D9B-4828-8B8C-C12872466BDE}" dt="2025-11-28T06:28:37.010" v="87" actId="1076"/>
          <ac:spMkLst>
            <pc:docMk/>
            <pc:sldMk cId="3633632272" sldId="345"/>
            <ac:spMk id="11" creationId="{EA639E41-7412-89EE-0F2F-B9092F4E6F3B}"/>
          </ac:spMkLst>
        </pc:spChg>
      </pc:sldChg>
      <pc:sldChg chg="addAnim delAnim">
        <pc:chgData name="cheoun Myung-Ki" userId="0d79760f6203796c" providerId="LiveId" clId="{10E62422-5D9B-4828-8B8C-C12872466BDE}" dt="2025-11-28T06:15:30.988" v="41"/>
        <pc:sldMkLst>
          <pc:docMk/>
          <pc:sldMk cId="2456378259" sldId="496"/>
        </pc:sldMkLst>
      </pc:sldChg>
      <pc:sldChg chg="addSp modSp mod addAnim delAnim modAnim">
        <pc:chgData name="cheoun Myung-Ki" userId="0d79760f6203796c" providerId="LiveId" clId="{10E62422-5D9B-4828-8B8C-C12872466BDE}" dt="2025-11-28T06:18:31.382" v="63"/>
        <pc:sldMkLst>
          <pc:docMk/>
          <pc:sldMk cId="2029891703" sldId="504"/>
        </pc:sldMkLst>
        <pc:spChg chg="add mod">
          <ac:chgData name="cheoun Myung-Ki" userId="0d79760f6203796c" providerId="LiveId" clId="{10E62422-5D9B-4828-8B8C-C12872466BDE}" dt="2025-11-28T06:16:58.461" v="47" actId="1076"/>
          <ac:spMkLst>
            <pc:docMk/>
            <pc:sldMk cId="2029891703" sldId="504"/>
            <ac:spMk id="6" creationId="{7B0000E9-86D9-F4DD-2FB7-5524E36BA19A}"/>
          </ac:spMkLst>
        </pc:spChg>
        <pc:spChg chg="add mod">
          <ac:chgData name="cheoun Myung-Ki" userId="0d79760f6203796c" providerId="LiveId" clId="{10E62422-5D9B-4828-8B8C-C12872466BDE}" dt="2025-11-28T06:17:24.960" v="53" actId="1076"/>
          <ac:spMkLst>
            <pc:docMk/>
            <pc:sldMk cId="2029891703" sldId="504"/>
            <ac:spMk id="11" creationId="{4CEA7AC2-C1BA-33A1-60E9-B26715EB53FC}"/>
          </ac:spMkLst>
        </pc:spChg>
        <pc:picChg chg="mod">
          <ac:chgData name="cheoun Myung-Ki" userId="0d79760f6203796c" providerId="LiveId" clId="{10E62422-5D9B-4828-8B8C-C12872466BDE}" dt="2025-11-28T06:17:19.438" v="52" actId="1076"/>
          <ac:picMkLst>
            <pc:docMk/>
            <pc:sldMk cId="2029891703" sldId="504"/>
            <ac:picMk id="14338" creationId="{00000000-0000-0000-0000-000000000000}"/>
          </ac:picMkLst>
        </pc:picChg>
      </pc:sldChg>
      <pc:sldChg chg="modSp mod">
        <pc:chgData name="cheoun Myung-Ki" userId="0d79760f6203796c" providerId="LiveId" clId="{10E62422-5D9B-4828-8B8C-C12872466BDE}" dt="2025-11-28T06:10:10.389" v="29" actId="1076"/>
        <pc:sldMkLst>
          <pc:docMk/>
          <pc:sldMk cId="3624300815" sldId="790"/>
        </pc:sldMkLst>
        <pc:spChg chg="mod">
          <ac:chgData name="cheoun Myung-Ki" userId="0d79760f6203796c" providerId="LiveId" clId="{10E62422-5D9B-4828-8B8C-C12872466BDE}" dt="2025-11-28T06:09:30.361" v="24" actId="14100"/>
          <ac:spMkLst>
            <pc:docMk/>
            <pc:sldMk cId="3624300815" sldId="790"/>
            <ac:spMk id="3" creationId="{1C4C8A26-8728-AF30-148C-EC672FC4ACE7}"/>
          </ac:spMkLst>
        </pc:spChg>
        <pc:spChg chg="mod">
          <ac:chgData name="cheoun Myung-Ki" userId="0d79760f6203796c" providerId="LiveId" clId="{10E62422-5D9B-4828-8B8C-C12872466BDE}" dt="2025-11-28T06:10:02.791" v="28" actId="14100"/>
          <ac:spMkLst>
            <pc:docMk/>
            <pc:sldMk cId="3624300815" sldId="790"/>
            <ac:spMk id="4" creationId="{ABADFB84-0B88-7F87-EE84-A072F206969C}"/>
          </ac:spMkLst>
        </pc:spChg>
        <pc:spChg chg="mod">
          <ac:chgData name="cheoun Myung-Ki" userId="0d79760f6203796c" providerId="LiveId" clId="{10E62422-5D9B-4828-8B8C-C12872466BDE}" dt="2025-11-28T06:09:35.454" v="25" actId="1076"/>
          <ac:spMkLst>
            <pc:docMk/>
            <pc:sldMk cId="3624300815" sldId="790"/>
            <ac:spMk id="12" creationId="{AB2CE76F-5042-FC7D-E012-78DE3531F0FF}"/>
          </ac:spMkLst>
        </pc:spChg>
        <pc:spChg chg="mod">
          <ac:chgData name="cheoun Myung-Ki" userId="0d79760f6203796c" providerId="LiveId" clId="{10E62422-5D9B-4828-8B8C-C12872466BDE}" dt="2025-11-28T06:09:51.468" v="26" actId="14100"/>
          <ac:spMkLst>
            <pc:docMk/>
            <pc:sldMk cId="3624300815" sldId="790"/>
            <ac:spMk id="13" creationId="{8D7FE83D-5F00-731C-F2A3-6176CFF0DDBB}"/>
          </ac:spMkLst>
        </pc:spChg>
        <pc:grpChg chg="mod">
          <ac:chgData name="cheoun Myung-Ki" userId="0d79760f6203796c" providerId="LiveId" clId="{10E62422-5D9B-4828-8B8C-C12872466BDE}" dt="2025-11-28T06:10:10.389" v="29" actId="1076"/>
          <ac:grpSpMkLst>
            <pc:docMk/>
            <pc:sldMk cId="3624300815" sldId="790"/>
            <ac:grpSpMk id="10" creationId="{735ED8BB-D162-3F07-23B3-B9DAF423D778}"/>
          </ac:grpSpMkLst>
        </pc:grpChg>
      </pc:sldChg>
      <pc:sldChg chg="addSp modSp mod">
        <pc:chgData name="cheoun Myung-Ki" userId="0d79760f6203796c" providerId="LiveId" clId="{10E62422-5D9B-4828-8B8C-C12872466BDE}" dt="2025-11-28T06:23:41.909" v="80" actId="1076"/>
        <pc:sldMkLst>
          <pc:docMk/>
          <pc:sldMk cId="620598835" sldId="1057"/>
        </pc:sldMkLst>
        <pc:spChg chg="add mod">
          <ac:chgData name="cheoun Myung-Ki" userId="0d79760f6203796c" providerId="LiveId" clId="{10E62422-5D9B-4828-8B8C-C12872466BDE}" dt="2025-11-28T06:23:41.909" v="80" actId="1076"/>
          <ac:spMkLst>
            <pc:docMk/>
            <pc:sldMk cId="620598835" sldId="1057"/>
            <ac:spMk id="5" creationId="{185E51E0-6A7F-D3AC-86C0-C36DEEB78219}"/>
          </ac:spMkLst>
        </pc:spChg>
        <pc:picChg chg="mod">
          <ac:chgData name="cheoun Myung-Ki" userId="0d79760f6203796c" providerId="LiveId" clId="{10E62422-5D9B-4828-8B8C-C12872466BDE}" dt="2025-11-28T06:23:17.280" v="75" actId="1076"/>
          <ac:picMkLst>
            <pc:docMk/>
            <pc:sldMk cId="620598835" sldId="1057"/>
            <ac:picMk id="1026" creationId="{51242B32-160F-BE17-8AC7-219316C45EC2}"/>
          </ac:picMkLst>
        </pc:picChg>
      </pc:sldChg>
      <pc:sldChg chg="addSp modSp mod modAnim">
        <pc:chgData name="cheoun Myung-Ki" userId="0d79760f6203796c" providerId="LiveId" clId="{10E62422-5D9B-4828-8B8C-C12872466BDE}" dt="2025-11-28T06:08:25.209" v="19"/>
        <pc:sldMkLst>
          <pc:docMk/>
          <pc:sldMk cId="2048003281" sldId="1058"/>
        </pc:sldMkLst>
        <pc:spChg chg="add mod">
          <ac:chgData name="cheoun Myung-Ki" userId="0d79760f6203796c" providerId="LiveId" clId="{10E62422-5D9B-4828-8B8C-C12872466BDE}" dt="2025-11-28T06:07:48.356" v="17" actId="1076"/>
          <ac:spMkLst>
            <pc:docMk/>
            <pc:sldMk cId="2048003281" sldId="1058"/>
            <ac:spMk id="4" creationId="{37F8F765-7F1C-20F8-710D-DB9073034006}"/>
          </ac:spMkLst>
        </pc:spChg>
        <pc:spChg chg="add mod">
          <ac:chgData name="cheoun Myung-Ki" userId="0d79760f6203796c" providerId="LiveId" clId="{10E62422-5D9B-4828-8B8C-C12872466BDE}" dt="2025-11-28T06:07:30.854" v="14" actId="1076"/>
          <ac:spMkLst>
            <pc:docMk/>
            <pc:sldMk cId="2048003281" sldId="1058"/>
            <ac:spMk id="5" creationId="{8A454583-4B1A-623D-A81E-35482CEC5986}"/>
          </ac:spMkLst>
        </pc:spChg>
      </pc:sldChg>
      <pc:sldChg chg="addSp modSp mod">
        <pc:chgData name="cheoun Myung-Ki" userId="0d79760f6203796c" providerId="LiveId" clId="{10E62422-5D9B-4828-8B8C-C12872466BDE}" dt="2025-11-28T06:20:55.137" v="68" actId="14100"/>
        <pc:sldMkLst>
          <pc:docMk/>
          <pc:sldMk cId="3769058055" sldId="1060"/>
        </pc:sldMkLst>
        <pc:spChg chg="add mod">
          <ac:chgData name="cheoun Myung-Ki" userId="0d79760f6203796c" providerId="LiveId" clId="{10E62422-5D9B-4828-8B8C-C12872466BDE}" dt="2025-11-28T06:20:55.137" v="68" actId="14100"/>
          <ac:spMkLst>
            <pc:docMk/>
            <pc:sldMk cId="3769058055" sldId="1060"/>
            <ac:spMk id="2" creationId="{FDCF9D33-A70E-08EF-8F87-37BF328C220D}"/>
          </ac:spMkLst>
        </pc:spChg>
      </pc:sldChg>
      <pc:sldChg chg="addSp modSp mod">
        <pc:chgData name="cheoun Myung-Ki" userId="0d79760f6203796c" providerId="LiveId" clId="{10E62422-5D9B-4828-8B8C-C12872466BDE}" dt="2025-11-28T06:22:39.283" v="72" actId="14100"/>
        <pc:sldMkLst>
          <pc:docMk/>
          <pc:sldMk cId="1068664290" sldId="1061"/>
        </pc:sldMkLst>
        <pc:cxnChg chg="add mod">
          <ac:chgData name="cheoun Myung-Ki" userId="0d79760f6203796c" providerId="LiveId" clId="{10E62422-5D9B-4828-8B8C-C12872466BDE}" dt="2025-11-28T06:22:39.283" v="72" actId="14100"/>
          <ac:cxnSpMkLst>
            <pc:docMk/>
            <pc:sldMk cId="1068664290" sldId="1061"/>
            <ac:cxnSpMk id="5" creationId="{E9EC81F4-801C-0FB4-1D0A-AD7CD5CC9C46}"/>
          </ac:cxnSpMkLst>
        </pc:cxnChg>
      </pc:sldChg>
      <pc:sldChg chg="modSp mod">
        <pc:chgData name="cheoun Myung-Ki" userId="0d79760f6203796c" providerId="LiveId" clId="{10E62422-5D9B-4828-8B8C-C12872466BDE}" dt="2025-11-28T06:12:06.460" v="40" actId="6549"/>
        <pc:sldMkLst>
          <pc:docMk/>
          <pc:sldMk cId="4136609278" sldId="1062"/>
        </pc:sldMkLst>
        <pc:spChg chg="mod">
          <ac:chgData name="cheoun Myung-Ki" userId="0d79760f6203796c" providerId="LiveId" clId="{10E62422-5D9B-4828-8B8C-C12872466BDE}" dt="2025-11-28T06:12:06.460" v="40" actId="6549"/>
          <ac:spMkLst>
            <pc:docMk/>
            <pc:sldMk cId="4136609278" sldId="1062"/>
            <ac:spMk id="3" creationId="{2F85026E-5559-4CA1-9304-4902470390E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2T07:04:21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1 330 24575,'14'17'0,"0"0"0,19 31 0,-12-16 0,100 125 0,-121-156 0,1-1 0,-1 1 0,1-1 0,-1 1 0,1-1 0,-1 1 0,1-1 0,-1 1 0,1-1 0,-1 0 0,1 1 0,-1-1 0,1 0 0,-1 0 0,1 1 0,0-1 0,-1 0 0,1 0 0,-1 0 0,1 0 0,0 0 0,-1 0 0,1 0 0,0 0 0,-1 0 0,1 0 0,0 0 0,-1 0 0,1 0 0,-1 0 0,1-1 0,0 1 0,17-21 0,5-39 0,-21 54 0,27-85 0,3 2 0,72-139 0,-98 218-227,0-2-1,-1 1 1,-1 0-1,1-1 1,2-17-1,-2 3-6598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3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4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5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8T00:13:59.4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6485 341,'-19'-1,"1"-1,0-1,0-1,-24-8,-23-4,-22 2,-124-5,-90 21,-168 42,16-1,-99 9,272-8,9-1,-211-6,-65-16,365-7,-288 32,338-24,1 6,1 5,2 6,2 6,2 5,-233 131,27 27,188-117,84-53,2 2,2 3,-58 58,99-87,1 1,1 1,0 0,1 1,1 0,1 0,0 1,1 0,1 0,1 0,0 1,1 0,-1 21,1 14,3-1,1 1,12 78,-6-88,1 0,3-1,1 0,3-1,22 52,-23-67,2-1,0 0,1-1,2-1,0-1,2 0,0-1,45 35,-23-26,2-3,0-1,2-2,1-3,73 25,-25-17,190 33,345-4,7-50,-564-9,1251-11,-558-44,-306 0,110-14,512-52,-385 107,-457 16,56-3,294 2,-257 25,-4 0,114-26,62 1,-365 6,69 1,-154-9,99-13,229-21,-270 29,342-17,1 25,-443-1,286 9,-221-12,138-19,-188 17,-5 1,0-1,0-1,0-2,-1 0,24-11,60-39,100-73,-84 50,4 4,121-83,-236 150,-1 0,0-1,0-1,-1 0,0 0,-1 0,0-1,-1-1,0 1,-1-1,-1 0,7-22,-4 6,-1-1,-2 0,0 0,-1-57,-7 44,-1 0,-3 0,-24-82,1 3,25 102,0 0,-2 0,-1 1,-15-29,-48-69,41 71,18 29,-1 0,-1 0,0 2,-30-26,-73-45,34 31,-81-57,93 64,-124-61,130 75,-277-121,199 98,-226-77,222 92,-269-40,168 57,-485 14,314 48,268-22,-10-2,-106 13,-56 17,49-1,50-6,11-2,-64 7,116-15,105-15,-95 6,-242-16,183-3,168 5,0 1,1 3,0 1,-44 15,36-10,-1-1,-55 5,-26-16,70-2,47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38:19.26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231 1 24575,'0'9'0,"-1"0"0,0 0 0,0 0 0,-1-1 0,0 1 0,0 0 0,-1-1 0,0 1 0,-8 12 0,-1-1 0,0-1 0,-22 24 0,0 0 0,-7 21 71,30-44-550,-1 0 1,-23 26-1,21-31-6347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38:22.1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24575,'11'9'0,"0"-1"0,0-1 0,1 0 0,0 0 0,0-1 0,24 7 0,9 7 0,1 2-682,65 43-1,-95-53-6143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38:29.17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24397,'0'2387'0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38:33.3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274 640 24575,'0'-26'0,"0"0"0,-2 0 0,-1 0 0,0 0 0,-2 0 0,-2 1 0,0 0 0,-1 0 0,-2 1 0,-17-34 0,-164-254-1365,181 297-5461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38:35.7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20 671 24575,'-1'-1'0,"0"1"0,0-1 0,1 1 0,-1-1 0,0 0 0,1 1 0,-1-1 0,0 0 0,1 0 0,-1 0 0,1 1 0,0-1 0,-1 0 0,1 0 0,-1 0 0,1 0 0,0 0 0,0 0 0,0 0 0,-1 0 0,1 0 0,0-1 0,-4-28 0,4 26 0,-3-34 0,1 0 0,2 0 0,2 1 0,1-1 0,2 1 0,2-1 0,1 1 0,2 1 0,1 0 0,28-59 0,-26 66-455,2 1 0,33-48 0,-35 60-6371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40:59.94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210 1 24575,'-3'0'0,"-5"0"0,-3 0 0,-1 6 0,-1 3 0,1 3 0,-3 2 0,0 2 0,0-1 0,2 0 0,1-3 0,-2 0 0,-1 2 0,2 0 0,-1 3 0,3 1 0,3 0 0,2-2-8191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2T07:04:24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1 668 24575,'12'1'0,"0"1"0,-1-1 0,1 2 0,0 0 0,-1 0 0,0 1 0,1 0 0,-1 1 0,17 10 0,9 8 0,42 35 0,-69-50 0,-7-5 0,0-1 0,0 0 0,0 0 0,0 0 0,0 0 0,0 0 0,1-1 0,-1 0 0,1 1 0,-1-1 0,1 0 0,0-1 0,-1 1 0,1-1 0,0 1 0,4-1 0,-4-1 0,-2 0 0,1 0 0,0 0 0,0-1 0,0 1 0,0-1 0,-1 1 0,1-1 0,-1 0 0,1 0 0,-1 0 0,0 0 0,1 0 0,-1-1 0,0 1 0,-1-1 0,1 1 0,0-1 0,-1 0 0,2-3 0,229-462 0,-212 435 0,44-57 0,0 1 0,-23 21-1365,-24 40-5461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41:01.5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24575,'3'0'0,"5"0"0,3 0 0,4 0 0,0 3 0,-1 1 0,2 0 0,1 3 0,4 3 0,1 0 0,1 2 0,0-2 0,-1-2 0,-4-2-8191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41:03.29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21389,'96'1386'0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41:08.4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368 249 24575,'-7'-1'0,"0"1"0,0-1 0,1-1 0,-1 1 0,0-1 0,0-1 0,1 1 0,-1-1 0,1 0 0,-8-5 0,-62-48 0,9 6 0,47 38-227,1 0-1,1-1 1,-1-1-1,2 0 1,-22-24-1,27 24-6598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8:41:11.1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1 307 24575,'3'-3'0,"5"-5"0,4-7 0,3-1 0,2-2 0,2-3 0,-2-2 0,-2-1 0,-2 2 0,-1 0 0,2 1 0,0 1 0,-1 0 0,1 1 0,0-1 0,-2 1 0,-2 3-8191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45:02.353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0,'5715'40'0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5:20.76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252 75,'3'27,"0"0,2 0,1 0,1-1,1 0,18 38,4 14,12 54,-14-42,3-1,47 92,-59-142,-3 0,-1 1,-2 1,10 55,-18-58,-2-1,-1 1,-5 47,1-10,2-72,1-1,-1 1,0-1,0 1,0-1,-1 1,1-1,-1 1,1-1,-1 0,0 1,0-1,0 0,0 1,0-1,0 0,-1 0,1 0,-1 0,1 0,-1-1,0 1,0 0,0-1,0 1,-2 0,-1 0,0-1,1 0,-1-1,0 1,0-1,0 0,0 0,0-1,0 1,0-1,0 0,-6-3,-5-1,1-1,0-1,0 0,1-1,0-1,0 0,1-1,0 0,1-1,0 0,-13-17,-6-10,2-1,-37-64,28 27,3-2,-48-158,54 146,22 58,1 1,2-2,0 1,3 0,1-1,5-43,-3 26,0 31,0-1,2 1,0 0,1 0,0 1,2 0,0 0,1 0,17-26,-18 32,0 1,1 0,1 1,0 0,0 0,1 1,0 0,1 0,0 1,0 1,0 0,1 0,0 1,21-7,-29 12,1 0,-1 1,0-1,0 1,1 0,-1 0,0 1,0-1,1 1,-1 0,0 0,0 0,0 0,0 1,0 0,0-1,0 2,-1-1,1 0,-1 1,0-1,1 1,-1 0,0 0,3 6,8 8,-2 1,0 0,17 38,-12-23,16 23,-19-34,-1 0,-2 1,0 1,10 29,-7-11,-10-29,1-1,-2 1,0 0,0 0,0 19,-2 371,-3-189,2-192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6:52.916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0,'1613'0,"-1589"0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6:55.19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0,'2029'0,"-2010"0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7:40.28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2,'190'-2,"198"5,-223 15,42 1,-103-18,137 20,199 13,-409-33,114 18,-99-11,68 3,-112-11,308 19,-149-4,283-10,-229-8,27 3,-226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7:42.17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0,'0'1,"0"0,0-1,1 1,-1 0,1 0,-1-1,1 1,-1 0,1-1,-1 1,1 0,0-1,-1 1,1-1,0 1,0-1,-1 1,1-1,0 0,0 1,-1-1,1 0,0 0,0 1,0-1,0 0,0 0,1 0,31 2,-26-1,640 3,-341-7,3540 4,-3824-1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2T07:04:26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24575,'1'33'0,"1"0"0,2-1 0,2 1 0,0-1 0,13 33 0,65 150 0,-69-179 0,-13-33 0,-1 0 0,0 0 0,1 1 0,0-1 0,0 0 0,0 0 0,0-1 0,0 1 0,0 0 0,1-1 0,-1 1 0,6 3 0,-7-6 0,1 0 0,-1 1 0,1-1 0,-1 0 0,1 0 0,-1 1 0,1-1 0,-1 0 0,1-1 0,-1 1 0,1 0 0,-1 0 0,1-1 0,-1 1 0,1-1 0,-1 1 0,0-1 0,1 1 0,-1-1 0,0 0 0,1 0 0,-1 0 0,0 0 0,0 0 0,0 0 0,0 0 0,0 0 0,0 0 0,0 0 0,0-1 0,1-1 0,16-23 0,0-1 0,-2-1 0,-1-1 0,-1 0 0,13-40 0,20-43 0,-33 83-455,2 1 0,30-40 0,-33 51-6371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58:16.78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3702 4724 0,'-1'173'0,"-3"1"0,-3-2 0,-3 0 0,-2 0 0,-2-2 0,-5-3 0,-1 0 0,-2-3 0,-5-3 0,0 0 0,-4-6 0,-1-2 0,-3-3 0,-4-3 0,0-6 0,-4-1 0,0-7 0,-3-3 0,-3-5 0,-2-4 0,-1-6 0,-2-4 0,-2-6 0,-1-6 0,-1-6 0,-2-5 0,-2-6 0,0-6 0,-3-7 0,0-5 0,0-6 0,-1-9 0,-3-6 0,2-4 0,-3-8 0,2-8 0,-2-6 0,1-7 0,-1-7 0,0-6 0,1-7 0,-1-7 0,2-6 0,-2-8 0,3-8 0,-2-4 0,4-6 0,-1-9 0,1-6 0,0-5 0,3-7 0,0-6 0,2-6 0,2-5 0,1-6 0,1-6 0,2-6 0,2-4 0,1-6 0,2-4 0,3-5 0,3-3 0,1-7 0,2-1 0,1-6 0,4-3 0,3-3 0,1-2 0,4-6 0,0 0 0,5-3 0,2-3 0,2 0 0,3-3 0,3-2 0,2 0 0,3 0 0,3-2 0,3 1 0,2-1 0,3 0 0,3 2 0,3 1 0,2-1 0,3 1 0,3 4 0,2 0 0,2 4 0,5 1 0,0 2 0,4 5 0,1 1 0,3 4 0,4 4 0,1 4 0,2 2 0,1 7 0,3 3 0,3 5 0,2 4 0,1 6 0,2 4 0,2 7 0,1 4 0,1 7 0,2 6 0,2 4 0,0 7 0,3 7 0,0 5 0,1 7 0,-1 8 0,4 5 0,-2 5 0,3 9 0,-2 6 0,2 7 0,-1 7 0,1 7 0,0 6 0,-1 7 0,1 7 0,-2 7 0,2 6 0,-3 9 0,2 5 0,-3 5 0,-1 8 0,0 7 0,0 5 0,-3 7 0,0 7 0,-2 4 0,-2 6 0,-1 7 0,-1 4 0,-2 7 0,-2 4 0,-1 6 0,-2 4 0,-3 5 0,-3 3 0,0 7 0,-4 2 0,0 4 0,-4 4 0,-3 4 0,-1 1 0,-4 5 0,0 2 0,-5 1 0,-2 4 0,-1 0 0,-5 4 0,-2 1 0,-2-1 0,-3 1 0,-3 2 0,-3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58:16.78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4672 7344 0,'-2'275'0,"-3"2"0,-4-3 0,-3 0 0,-4 0 0,-2-3 0,-6-6 0,-1 1 0,-3-5 0,-7-4 0,1-1 0,-5-9 0,-2-4 0,-4-4 0,-4-5 0,-1-9 0,-5-2 0,1-11 0,-5-5 0,-3-8 0,-3-7 0,-2-9 0,-1-6 0,-4-10 0,0-9 0,-2-10 0,-2-8 0,-3-9 0,0-10 0,-4-12 0,0-7 0,1-9 0,-2-15 0,-4-10 0,2-6 0,-3-12 0,3-14 0,-3-9 0,1-11 0,-1-11 0,0-10 0,1-11 0,-1-11 0,2-9 0,-2-14 0,4-12 0,-3-6 0,5-10 0,-1-15 0,1-9 0,1-7 0,3-12 0,0-10 0,2-9 0,4-8 0,0-10 0,2-9 0,2-10 0,3-6 0,1-9 0,3-7 0,3-8 0,4-5 0,2-11 0,2-2 0,1-9 0,6-5 0,3-4 0,1-4 0,6-9 0,0-1 0,6-4 0,2-5 0,3 1 0,4-6 0,4-3 0,2 0 0,4 0 0,4-3 0,4 2 0,2-2 0,4 0 0,4 3 0,4 2 0,2-2 0,4 1 0,4 8 0,3-1 0,2 6 0,6 2 0,0 3 0,6 9 0,1 1 0,3 6 0,6 6 0,1 7 0,2 3 0,2 11 0,4 5 0,3 8 0,3 7 0,1 9 0,3 6 0,2 11 0,2 7 0,0 11 0,4 10 0,2 5 0,0 12 0,3 12 0,1 7 0,1 11 0,-1 13 0,5 8 0,-3 8 0,4 14 0,-2 10 0,2 11 0,-1 11 0,1 11 0,0 10 0,-1 11 0,1 11 0,-3 11 0,3 10 0,-3 14 0,2 8 0,-4 8 0,-2 13 0,1 11 0,0 7 0,-4 12 0,0 12 0,-3 5 0,-2 10 0,-2 11 0,0 7 0,-4 11 0,-1 6 0,-2 9 0,-3 7 0,-3 8 0,-5 5 0,1 11 0,-5 3 0,-1 7 0,-4 6 0,-4 6 0,-2 1 0,-5 9 0,1 3 0,-7 2 0,-3 6 0,-1-1 0,-6 8 0,-2 1 0,-4-2 0,-3 2 0,-4 3 0,-3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9:06.53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1,'2132'0,"-2112"0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49:18.45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0,'2879'38'0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9:49.04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0,'2787'0,"-2771"1,0 1,0 1,-1 0,23 7,-21-4,1-2,-1 0,27 2,77 2,70 2,-135-11,-1 2,1 3,71 15,-21 6,-81-20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2:49:51.01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39,'1823'0,"-1795"-2,0-1,51-11,-48 7,61-6,31 14,-108-1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58:16.78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3006 2924 0,'-1'103'0,"-2"0"0,-3-1 0,-2 0 0,-1 0 0,-3-1 0,-3-2 0,-1 0 0,-2-2 0,-3-1 0,-1-1 0,-3-3 0,-1-1 0,-2-2 0,-3-2 0,-1-3 0,-2-1 0,-1-4 0,-2-2 0,-2-3 0,-2-2 0,-1-4 0,-1-2 0,-2-4 0,-1-3 0,-1-4 0,-1-3 0,-2-3 0,0-4 0,-2-4 0,0-3 0,-1-4 0,0-5 0,-2-3 0,1-3 0,-2-5 0,1-4 0,-1-4 0,0-4 0,0-4 0,0-4 0,0-4 0,0-4 0,1-4 0,-1-4 0,2-5 0,-1-3 0,2-3 0,0-5 0,1-4 0,0-3 0,2-4 0,0-4 0,2-3 0,1-3 0,1-4 0,1-3 0,2-4 0,1-2 0,1-4 0,2-2 0,2-3 0,2-2 0,1-4 0,2-1 0,1-3 0,3-2 0,2-2 0,1-1 0,3-3 0,1-1 0,3-1 0,2-2 0,1 0 0,3-2 0,3-1 0,1 0 0,2 0 0,3-1 0,2 0 0,2 0 0,2 0 0,3 1 0,2 0 0,1 0 0,3 1 0,3 2 0,1 0 0,2 2 0,3 1 0,1 1 0,3 3 0,1 1 0,2 2 0,3 2 0,1 3 0,2 1 0,1 4 0,2 2 0,2 3 0,2 2 0,1 4 0,1 2 0,2 4 0,1 3 0,1 4 0,1 3 0,2 3 0,0 4 0,2 4 0,0 3 0,1 4 0,0 5 0,2 3 0,-1 3 0,2 5 0,-1 4 0,1 4 0,0 4 0,0 4 0,0 4 0,0 4 0,0 4 0,-1 4 0,1 4 0,-2 5 0,1 3 0,-2 3 0,0 5 0,-1 4 0,0 3 0,-2 4 0,0 4 0,-2 3 0,-1 3 0,-1 4 0,-1 3 0,-2 4 0,-1 2 0,-1 4 0,-2 2 0,-2 3 0,-2 2 0,-1 4 0,-2 1 0,-1 3 0,-3 2 0,-2 2 0,-1 1 0,-3 3 0,-1 1 0,-3 1 0,-2 2 0,-1 0 0,-3 2 0,-3 1 0,-1 0 0,-2 0 0,-3 1 0,-2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58:12.35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 0,'6886'-19'0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2:58:16.78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2856 2624 0,'-1'103'0,"-2"0"0,-3-1 0,-2 0 0,-1 0 0,-3-1 0,-3-2 0,-1 0 0,-2-2 0,-3-1 0,-1-1 0,-3-3 0,-1-1 0,-2-2 0,-3-2 0,-1-3 0,-2-1 0,-1-4 0,-2-2 0,-2-3 0,-2-2 0,-1-4 0,-1-2 0,-2-4 0,-1-3 0,-1-4 0,-1-3 0,-2-3 0,0-4 0,-2-4 0,0-3 0,-1-4 0,0-5 0,-2-3 0,1-3 0,-2-5 0,1-4 0,-1-4 0,0-4 0,0-4 0,0-4 0,0-4 0,0-4 0,1-4 0,-1-4 0,2-5 0,-1-3 0,2-3 0,0-5 0,1-4 0,0-3 0,2-4 0,0-4 0,2-3 0,1-3 0,1-4 0,1-3 0,2-4 0,1-2 0,1-4 0,2-2 0,2-3 0,2-2 0,1-4 0,2-1 0,1-3 0,3-2 0,2-2 0,1-1 0,3-3 0,1-1 0,3-1 0,2-2 0,1 0 0,3-2 0,3-1 0,1 0 0,2 0 0,3-1 0,2 0 0,2 0 0,2 0 0,3 1 0,2 0 0,1 0 0,3 1 0,3 2 0,1 0 0,2 2 0,3 1 0,1 1 0,3 3 0,1 1 0,2 2 0,3 2 0,1 3 0,2 1 0,1 4 0,2 2 0,2 3 0,2 2 0,1 4 0,1 2 0,2 4 0,1 3 0,1 4 0,1 3 0,2 3 0,0 4 0,2 4 0,0 3 0,1 4 0,0 5 0,2 3 0,-1 3 0,2 5 0,-1 4 0,1 4 0,0 4 0,0 4 0,0 4 0,0 4 0,0 4 0,-1 4 0,1 4 0,-2 5 0,1 3 0,-2 3 0,0 5 0,-1 4 0,0 3 0,-2 4 0,0 4 0,-2 3 0,-1 3 0,-1 4 0,-1 3 0,-2 4 0,-1 2 0,-1 4 0,-2 2 0,-2 3 0,-2 2 0,-1 4 0,-2 1 0,-1 3 0,-3 2 0,-2 2 0,-1 1 0,-3 3 0,-1 1 0,-3 1 0,-2 2 0,-1 0 0,-3 2 0,-3 1 0,-1 0 0,-2 0 0,-3 1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0:40.68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0,'23'1,"0"2,35 7,-10-1,791 119,-734-116,182-1,-34-5,443 5,-411-14,957 3,-1167-4,133-23,-66 5,126-18,-127 16,1 6,169 1,1037 21,-727-6,-599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2T07:04:28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0 310 24575,'2'6'0,"-1"0"0,1 0 0,0 0 0,0 0 0,1 0 0,0 0 0,0-1 0,0 1 0,1-1 0,5 7 0,11 21 0,-8-8 0,2 0 0,0 0 0,2-1 0,0-1 0,2-1 0,40 40 0,-56-60 0,1-1 0,-1 1 0,1 0 0,0-1 0,0 0 0,-1 0 0,1 0 0,0 0 0,0 0 0,0 0 0,0-1 0,0 1 0,0-1 0,0 0 0,1 0 0,-1 0 0,0 0 0,0-1 0,0 1 0,0-1 0,0 0 0,0 0 0,0 0 0,-1 0 0,1-1 0,0 1 0,2-2 0,9-6 0,-1 1 0,-1-2 0,0 1 0,13-14 0,78-85 0,100-135 0,-94 108 0,-74 92-1365,-9 10-5461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0:42.44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39,'3'-2,"0"0,0 0,1 0,-1 0,1 0,-1 1,1 0,0-1,-1 2,1-1,0 0,7 0,55 0,-42 2,891-2,-441 2,-273-20,-185 19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0:54.33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58,'9'-4,"0"1,0 0,0 0,0 1,0 1,1-1,-1 1,10 1,82 6,-42-1,1141 6,-718-14,2227 3,-2604-5,111-19,-117 11,151-2,-55 16,-174-1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1:11.80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1,'1669'0,"-1650"0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1:21.40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0,'89'4,"151"28,-97-10,327 36,529-2,-750-60,333 9,-362 20,54 3,896-25,-591-6,-511 3,37 2,0-5,192-29,-203 18,2 4,-1 4,129 9,-52 0,-35-2,-23 2,0-5,198-30,-261 21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1:23.538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1 114,'5'-3,"1"1,-1-1,1 1,-1 0,1 0,0 1,0 0,-1 0,1 0,0 1,0-1,7 2,22-4,121-27,-90 15,0 3,1 3,77 0,11 0,-14 1,493 8,-618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3:51:30.060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0,'4931'0'0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1:52.107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1 135,'3735'0,"-3049"-51,-401 21,-3 14,55-5,-156 7,214 12,-191 4,198-2,-382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03:51:54.611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40,'273'2,"295"-5,-529-1,54-11,-60 8,1 2,53-2,448 8,-512-1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3:52:00.62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0,'4986'0'0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3:52:22.3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0,'6285'0'0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2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03:52:30.05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0,'6454'56'0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3:22.15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3:26.76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0 195,'9'0,"0"-1,-1-1,1 1,10-4,15-3,105-11,0 7,264 10,275 86,-501-49,102 17,-205-42,137 1,-170-10,0 1,-1 2,59 14,116 42,6 1,-187-54,-7 0,1-1,0-2,31 1,-25-5,133-2,-129 0,0-2,50-12,-55 8,-11 3,0 0,-1-2,30-12,-34 11,2 1,22-5,12-4,-12 1,83-17,-66 15,-43 12,0 1,25-5,-6 3,-1-2,1-1,31-14,7-1,41-9,-113 33,0 0,-1 0,1 0,0 0,0 0,0 0,0 0,0 0,0 0,0 0,0 0,0 0,0 0,0 0,0 0,0 0,0-1,0 1,0 0,0 0,0 0,0 0,0 0,0 0,0 0,0 0,0 0,0 0,0 0,0 0,0 0,0 0,0 0,0 0,0 0,0 0,0-1,0 1,0 0,0 0,0 0,0 0,0 0,0 0,0 0,0 0,0 0,0 0,0 0,1 0,-1 0,0 0,0 0,0 0,0 0,0 0,0 0,0 0,0 0,0 0,0 0,0 0,-8-2,-11 1,-4 1,-462 5,294 10,-99 3,32-18,-150-2,332-1,0-4,1-3,0-4,-90-28,14 8,90 22,23 4,-251-44,116 26,72 10,-155-6,225 21,-1 2,1 2,0 1,0 1,1 1,0 2,0 1,-30 14,51-20,0 0,0-1,0 0,0 0,-1-1,1-1,-16 0,15 0,1 0,0 0,0 1,0 0,1 1,-1 0,0 0,-9 4,8-1,0-2,0 1,-1-1,1-1,-1 0,1 0,-1-1,-15 0,-6-3,-46-8,58 7,14 2,-3-1,-1 1,1 0,-1 0,-9 2,17-1,0 0,0 0,0 1,0-1,0 1,0-1,0 1,0 0,0 0,0 0,1 0,-1 0,0 0,1 0,-1 0,1 1,-1-1,1 1,0-1,-1 1,1 0,0-1,0 1,-1 3,0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3:31.36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486 124,'136'6,"178"31,-42-2,743 11,-991-46,88 0,172-23,108-10,-248 16,-97 9,67-2,-50 10,183-9,-175 2,0-4,93-26,-118 26,0 1,0 2,1 2,93 2,-134 3,0 1,0-1,1 0,-1-1,13-4,-20 6,0 0,0 0,0 0,0 0,0 0,0 0,0 0,0 0,-1 0,1 0,0 0,0 0,0 0,0 0,0 0,0 0,0 0,0 0,0 0,0 0,0-1,0 1,0 0,0 0,0 0,0 0,0 0,0 0,0 0,0 0,0 0,0 0,0 0,0 0,0 0,0 0,0 0,0 0,1 0,-1 0,-12-1,-16 3,-284 11,0-22,237 5,-218-13,-97-3,269 20,-147 17,-144-3,300-15,-157-16,-10-1,155 17,-127 4,185 0,-116 23,123-16,0-3,0-2,-72-4,120-1,1 1,-1 0,0 1,1 0,-1 1,-16 6,-59 32,64-30,-127 71,-26 12,167-88,17-8,7-1,15 2,0 2,0 2,0 0,0 2,34 10,6 0,90 15,2-8,0-7,198-7,-295-11,496 5,-386 13,-1-7,289-26,-206-31,-126 19,-61 16,123-22,-145 29,100 1,-99 9,95 21,-97-13,97 6,-43-18,-66-1,1 2,0 2,-1 1,38 8,-51-6,14 3,0 2,65 27,-82-27,-14-8,0 0,-1 1,1-1,-1 2,0-1,0 0,0 1,0 0,0 0,5 7,34 44,-36-43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3:52.82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1 252,'533'-37,"-8"-45,169-19,-268 93,-419 8,1 0,0 0,0-1,0 0,0-1,-1 0,14-5,-13 5,0-1,1 1,-1 1,1-1,-1 2,1-1,13 2,62 10,-62-8,249 51,142 20,662 12,-747-80,-301-5,51 9,-32-3,-43-6,1-1,-1 1,1 0,-1 0,0 0,1 1,-1-1,0 1,4 2,-6-3,0 0,0 0,0-1,0 1,0 0,0 0,-1 0,1 0,0 0,-1 0,1 1,0-1,-1 0,1 0,-1 0,0 1,1-1,-1 0,0 0,0 1,0-1,0 0,0 0,0 1,0-1,0 0,-1 3,0-3,1 0,-1 0,1 0,-1 0,0 0,1 0,-1 0,0 0,0 0,0 0,0-1,0 1,0 0,0 0,0-1,0 1,0-1,0 1,-2-1,-26 7,22-6,-50 7,-114 1,-59-20,90-7,1-5,1-6,-213-76,310 91,-1 1,0 3,-1 1,0 2,0 2,-60 0,-316 7,242-3,154 2,0 1,0 1,0 1,-25 7,-88 35,52-16,27-10,35-11,1-1,-1-1,-1-1,0-1,-35 3,36-5,0 0,0 1,-41 13,34-9,-42 8,40-11,-51 17,23-4,-128 24,152-34,-1-2,0-1,0-2,0-2,0-1,-37-5,63 3,1 0,-1 0,1-1,-1 0,1 0,0-1,-10-6,-7-3,20 11,-1 0,1 0,-1 1,1 0,-1 0,0 0,1 1,-12 1,11-1,0 1,0-2,0 1,0-1,0 0,-10-3,16 4,-1-1,1 0,0 1,0-1,0 0,-1 0,1 1,0-1,0 0,0 0,0 0,1-1,-1 1,0 0,-1-2,-2-8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3:57.37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40 248,'5'0,"1"0,0 1,0 0,0 1,9 2,15 5,684 115,-561-99,249 29,570 5,-249-67,-3-68,-237-32,-422 93,325-52,1 32,147-20,-413 35,107-15,-117 18,-66 8,54-2,-83 12,-11 4,-6-3,0-1,0 1,-1-1,1 1,-1-1,1 0,-1 0,1 0,-1 1,0-1,1-1,-1 1,-3 1,-62 30,-111 34,-80 8,228-67,-470 103,434-105,0-2,-76-8,2-11,-8-1,36 16,-145 16,-108 36,282-40,0-3,-152-5,177-9,0-3,-63-18,93 21,-205-58,-84-18,-56-19,309 80,28 11,-1 2,0 1,-57-3,-113 9,203 1,-16-1,0-1,1-1,0 0,-1-2,-22-7,19 5,-1 0,-42-5,-38-5,76 11,0 1,-54-3,-87 7,-200 4,333-2,-1 1,1 3,0 1,0 1,1 2,-42 16,57-18,-1-1,-25 4,25-5,0 0,-21 8,20-7,1 0,-1-2,0 0,0-2,0 0,0-1,0-1,-32-5,-34-12,61 10,15 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4:04.6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4:07.7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1 212,'32'-14,"2"2,-1 1,1 1,38-5,143-11,-167 22,232-19,244-29,-469 46,105 4,-87 3,-39 0,-26 0,-25-1,-267-21,100 6,-90 12,144 5,58-3,-79 2,135 1,0 1,1 0,-18 7,-13 3,-108 9,148-21,-1 0,1 1,-1 0,1 0,-1 0,1 1,0 0,0 0,1 1,-1 0,-8 6,-16 11,19-14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4:11.4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36,'104'0,"774"24,-761-15,160-8,-193-8,53-3,-114 11,-21-1,-14 0,-19 0,-258-11,228 4,-373-28,5 35,414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0:54:14.9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4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6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49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01:26:53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EE999-8EFF-454A-B9BF-07BDE36EBE1A}" type="datetimeFigureOut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E7A05-089C-497F-A69D-7D5DA3FF5D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61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Here I show two simulations of the r-process nucleosynthesis in SN and neutron star merge. These two results are familiar to you because these are done by </a:t>
            </a:r>
            <a:r>
              <a:rPr lang="en-US" altLang="ko-KR" dirty="0" err="1"/>
              <a:t>Kajino</a:t>
            </a:r>
            <a:r>
              <a:rPr lang="en-US" altLang="ko-KR" dirty="0"/>
              <a:t> group. </a:t>
            </a:r>
          </a:p>
          <a:p>
            <a:endParaRPr lang="en-US" altLang="ko-KR" dirty="0"/>
          </a:p>
          <a:p>
            <a:r>
              <a:rPr lang="en-US" altLang="ko-KR" dirty="0"/>
              <a:t>You can see clearly the production of elements in the r-process up to heavy elements. The r-process is a rapid neutron capture process with some beta decays.  </a:t>
            </a:r>
          </a:p>
          <a:p>
            <a:endParaRPr lang="en-US" altLang="ko-KR" dirty="0"/>
          </a:p>
          <a:p>
            <a:r>
              <a:rPr lang="en-US" altLang="ko-KR" dirty="0"/>
              <a:t>Enter</a:t>
            </a:r>
          </a:p>
          <a:p>
            <a:endParaRPr lang="en-US" altLang="ko-KR" dirty="0"/>
          </a:p>
          <a:p>
            <a:r>
              <a:rPr lang="en-US" altLang="ko-KR" dirty="0"/>
              <a:t>This result is the neutrino-process from our group. One of this result is released in main scientific magazine. </a:t>
            </a:r>
          </a:p>
          <a:p>
            <a:endParaRPr lang="en-US" altLang="ko-KR" dirty="0"/>
          </a:p>
          <a:p>
            <a:r>
              <a:rPr lang="en-US" altLang="ko-KR" dirty="0"/>
              <a:t>Today I focus on this result and related physics.</a:t>
            </a:r>
            <a:r>
              <a:rPr lang="ko-KR" altLang="en-US" dirty="0"/>
              <a:t>      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I wan to note that these simulations are really indebted to the recent development of rare isotope physics like RIKEN and multi-messenger astronomy including the gravitational wave observation and the results of the recent neutrino physics.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A276F-EAF5-47BF-A03B-5127FFAFBF2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6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6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FCA4C-D143-4C8C-8C83-E85C9C238D7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6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7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E7A05-089C-497F-A69D-7D5DA3FF5DB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59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79A7-40F2-D803-9919-44447FA2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E343558-F7AF-5AC2-B20E-47C1144E2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24727D-CE7F-E630-F85A-2F2ED6C64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Eta = degeneracy parameter, dimensionless chemical potential</a:t>
            </a:r>
          </a:p>
          <a:p>
            <a:r>
              <a:rPr lang="en-US" altLang="ko-KR" dirty="0"/>
              <a:t>F = fermi-</a:t>
            </a:r>
            <a:r>
              <a:rPr lang="en-US" altLang="ko-KR" dirty="0" err="1"/>
              <a:t>dirac</a:t>
            </a:r>
            <a:r>
              <a:rPr lang="en-US" altLang="ko-KR" dirty="0"/>
              <a:t> integral</a:t>
            </a:r>
          </a:p>
          <a:p>
            <a:r>
              <a:rPr lang="en-US" altLang="ko-KR" dirty="0"/>
              <a:t>Final state blocking</a:t>
            </a:r>
            <a:r>
              <a:rPr lang="ko-KR" altLang="en-US" dirty="0"/>
              <a:t>을 곱해준다는데</a:t>
            </a:r>
            <a:r>
              <a:rPr lang="en-US" altLang="ko-KR" dirty="0"/>
              <a:t>,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B481FE-AFB0-A7BD-2ACE-8EDC94FDA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E676A-02DF-45A7-9F92-B1EDBCBEE7E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53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r>
              <a:rPr lang="ko-KR" altLang="en-US" dirty="0"/>
              <a:t>분 </a:t>
            </a:r>
            <a:r>
              <a:rPr lang="en-US" altLang="ko-KR" dirty="0"/>
              <a:t>28</a:t>
            </a:r>
            <a:r>
              <a:rPr lang="ko-KR" altLang="en-US" dirty="0"/>
              <a:t>초   </a:t>
            </a:r>
            <a:endParaRPr lang="en-US" altLang="ko-KR" dirty="0"/>
          </a:p>
          <a:p>
            <a:r>
              <a:rPr lang="en-US" altLang="ko-KR" dirty="0"/>
              <a:t>Total 498s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E676A-02DF-45A7-9F92-B1EDBCBEE7E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NST </a:t>
            </a:r>
            <a:r>
              <a:rPr lang="ko-KR" altLang="en-US" dirty="0"/>
              <a:t>설명</a:t>
            </a:r>
            <a:r>
              <a:rPr lang="en-US" altLang="ko-KR" dirty="0"/>
              <a:t>.</a:t>
            </a:r>
            <a:r>
              <a:rPr lang="ko-KR" altLang="en-US" dirty="0"/>
              <a:t> 가속기 </a:t>
            </a:r>
            <a:r>
              <a:rPr lang="en-US" altLang="ko-KR" dirty="0"/>
              <a:t>neutrino</a:t>
            </a:r>
            <a:r>
              <a:rPr lang="ko-KR" altLang="en-US" dirty="0"/>
              <a:t> 로 </a:t>
            </a:r>
            <a:r>
              <a:rPr lang="en-US" altLang="ko-KR" dirty="0"/>
              <a:t>NST </a:t>
            </a:r>
            <a:r>
              <a:rPr lang="ko-KR" altLang="en-US" dirty="0"/>
              <a:t>측정 가능 </a:t>
            </a:r>
            <a:r>
              <a:rPr lang="en-US" altLang="ko-KR" dirty="0"/>
              <a:t>=&gt; </a:t>
            </a:r>
            <a:r>
              <a:rPr lang="ko-KR" altLang="en-US" dirty="0"/>
              <a:t>고밀도 핵물리학에 대단히 유용</a:t>
            </a:r>
            <a:r>
              <a:rPr lang="en-US" altLang="ko-KR" dirty="0"/>
              <a:t>. Poster by</a:t>
            </a:r>
            <a:r>
              <a:rPr lang="ko-KR" altLang="en-US" dirty="0"/>
              <a:t> 채윤 강조</a:t>
            </a:r>
            <a:r>
              <a:rPr lang="en-US" altLang="ko-KR" dirty="0"/>
              <a:t>. </a:t>
            </a:r>
            <a:r>
              <a:rPr lang="ko-KR" altLang="en-US" dirty="0"/>
              <a:t> 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CBB13-E0FE-4F8E-A7AC-AB693FF4BF7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799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가속기 </a:t>
            </a:r>
            <a:r>
              <a:rPr lang="en-US" altLang="ko-KR" dirty="0"/>
              <a:t>Neutrino beam</a:t>
            </a:r>
            <a:r>
              <a:rPr lang="ko-KR" altLang="en-US" dirty="0"/>
              <a:t> 의 </a:t>
            </a:r>
            <a:r>
              <a:rPr lang="en-US" altLang="ko-KR" dirty="0"/>
              <a:t>flux</a:t>
            </a:r>
            <a:r>
              <a:rPr lang="ko-KR" altLang="en-US" dirty="0"/>
              <a:t> 에너지 </a:t>
            </a:r>
            <a:r>
              <a:rPr lang="ko-KR" altLang="en-US" dirty="0" err="1"/>
              <a:t>영역대</a:t>
            </a:r>
            <a:r>
              <a:rPr lang="ko-KR" altLang="en-US" dirty="0"/>
              <a:t> 설명 및 </a:t>
            </a:r>
            <a:r>
              <a:rPr lang="en-US" altLang="ko-KR" dirty="0"/>
              <a:t>background neutrino </a:t>
            </a:r>
            <a:r>
              <a:rPr lang="ko-KR" altLang="en-US" dirty="0"/>
              <a:t>및 </a:t>
            </a:r>
            <a:r>
              <a:rPr lang="en-US" altLang="ko-KR" dirty="0"/>
              <a:t>KDAR neutrino </a:t>
            </a:r>
            <a:r>
              <a:rPr lang="ko-KR" altLang="en-US" dirty="0"/>
              <a:t>설명 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CBB13-E0FE-4F8E-A7AC-AB693FF4BF7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085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03F36-BC37-3B39-DD78-1A89C4FDA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8DAF8C0-E28E-3E78-CE8A-19C099367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D2D217-D6DF-6B92-D5FE-0C4A3ABFE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MiniBooNE</a:t>
            </a:r>
            <a:r>
              <a:rPr lang="en-US" altLang="ko-KR" dirty="0"/>
              <a:t> data </a:t>
            </a:r>
            <a:r>
              <a:rPr lang="ko-KR" altLang="en-US" dirty="0"/>
              <a:t>설명 </a:t>
            </a:r>
            <a:r>
              <a:rPr lang="en-US" altLang="ko-KR" dirty="0"/>
              <a:t>( </a:t>
            </a:r>
            <a:r>
              <a:rPr lang="ko-KR" altLang="en-US" dirty="0"/>
              <a:t>두가지 존재함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 shape only data and highly excited states </a:t>
            </a:r>
            <a:r>
              <a:rPr lang="ko-KR" altLang="en-US" dirty="0"/>
              <a:t>설명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F194E7-D170-2968-728A-B792C7EBD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CBB13-E0FE-4F8E-A7AC-AB693FF4BF7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9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E7A05-089C-497F-A69D-7D5DA3FF5DBD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449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E7A05-089C-497F-A69D-7D5DA3FF5DBD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3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4749D7-1982-90B6-3612-B51765725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78AA525-4E43-24D0-39D5-993B43166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2EB4ED-7B99-2D8B-7129-1B63769C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BE0DF-989F-406A-B4B8-6AEF6996391A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7A11C2-C266-4781-26B1-9A771AAA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A43096-BBF9-002C-7ADB-92D7F030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7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85A831-35EF-041A-2B80-8A2C5315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FB9A196-E05E-374B-FC2D-34DF69017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D7981F-EA0E-EA7F-95C8-C0621D01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FBA4-8EE9-4DD4-92F7-A54B6AC7D4F7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57A1BB-A446-751A-8825-59D9B87B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5965E9-72E0-96A7-DEAC-797B5956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17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3F7F1A0-25BC-E9DE-8D44-F63C711AA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024CA70-5B8D-E395-0F90-C5DEAB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DC33A7A-43FE-2AF1-B028-50BEBC63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2177-A21E-4714-9BDE-A095C52A7D2B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A80E63-13C5-7B30-4F4D-0BA85CD1B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6670D3-9122-0339-3D1A-CB6C46D2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466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1943E0-91A5-4FFF-85A9-24B90F86C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49B021F-8CD7-4BC8-966C-E8E0F9F6E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AF5F90-A8CA-4AB6-A520-61A51028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8404-9A3D-4780-84B6-7BF476B13BC8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531514-CAFD-420F-8575-D3DFF773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A74BFE7-5B71-4A5A-AFCE-59A1A481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00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08E60E-7C8E-483D-BC83-266D0452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4A8C0B-FE71-4503-A585-9B5A2876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E35C43-3A53-42B9-B8F9-3B06FD655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19A7-3EA3-47DC-953D-5EF3838EB8A1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CD3182-906A-4818-A348-8749C2C8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699E50-F427-4B21-A2A5-B3B6B3CF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6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559FAE-1C3C-4662-AF76-8D2D02D7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F04A21D-5D88-4FC5-A768-FDB90D121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0A97AD-4090-4C44-A58F-3E6007DC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8C7E-A9AA-4867-9B64-B21A59A1797F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9FE99D-5CEB-49E9-8C11-EF8FCCE8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1AEB3A-C944-4D93-BAE4-4847BFCF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042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644084-0F83-4C59-BF10-1A552D91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7F48834-A963-4E50-A3E6-4ABC94C4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1E8DDE2-4FD1-4DFB-AD44-AF109D098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CDB3FEE-1E88-4021-A22E-752AB0C6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D536-718E-499E-B692-628B20F133C4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4475FA3-4DC5-4389-8DEC-A1503C11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3F53323-067E-4555-B88A-C7EA8397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52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E89021-E206-4E4F-B777-E5AF805E4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3CA444-9940-4027-888D-A3A5DD768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7F7D943-DA09-4944-9FBA-8C52CAB2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351E6CC-1DEE-4055-8A27-D9058BDFA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F3BB6F-2DC2-41A9-9E7D-D9706BD8D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6B37D8C-07E2-4700-B443-34C5161D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F82B-3AC5-4200-AF89-AD0BD727BA35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5F4B315-A1B8-4D19-BD7A-8351683B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22B4443-1B41-4B6A-97E3-78E7AF90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214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C4A081-0C26-47D2-8260-FD881138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884249A-0B17-454C-B49F-F8533D36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C4C-CB15-47DE-9F78-E091621FB8B0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C38ED13-1B3A-4CDC-A6EE-1DCC1828C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0B5805E-BBB8-4698-8AE2-E8DFFE70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943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82E411E-6DF5-4A59-837B-F69BD5D96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796E-703A-428E-A4B8-A88BF5686BAC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8D38305-94E1-4170-BBE8-41851196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094577-0F8E-4956-980A-779B9937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249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F5C071-3742-4CFD-9F3F-1AAB1311A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5A277A5-0A8C-44C6-99D1-892600EA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4485E7-652A-4944-AB5A-D8CEF736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029BCA9-55D0-48FD-A257-DFC55E38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A0E9-2332-41F3-A9F7-29EE2FEEF610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369049-B7A3-4E75-AE3C-C941E18B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950B88-35C8-4336-A962-B0EF0E65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48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7F8BA2-768F-32B6-3F9B-31CD2EF9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1F55B0-9DA6-40B2-0FFE-1FC69880F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B5A757-869E-996B-47E8-ECBD50E6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F30E-6E29-4F8D-A552-01B85762E29F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CF02EA-CFC1-F246-DF31-687F9B3B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771F29-19B3-4D90-26AC-E202A9F6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84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1F8AD2-EE82-4EAA-A656-0B5EDB8B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DEF0A3B-4187-45CB-B541-43F26EB44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D98D1A6-2294-4AFA-A9B1-99CD5318B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E2FCE4D-21CC-42D3-8634-63B4FB26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7633-26C2-445C-8284-74A92489DC78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375A210-9673-4863-AFE0-A0AC14A5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2596192-0463-4B8C-8977-7B2788C6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584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2B966D-E171-4452-AF29-887E1E820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286BBB1-D3F7-4DA2-96B3-2BC1C0CF3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27C70C-4B20-4F2A-B90C-FA798B5A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6852-34AB-4342-AC56-D1522F801BEB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F9F1DE-CDC1-467D-8254-ABBBC501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A08AF3-98C6-4846-8781-FF560CBE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8525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890817C-FA56-4714-9713-393914599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F77E712-76EE-4125-B08D-ECB0AF22C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72E577-FC00-453F-8074-F85A7CDD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E14E-EBD7-4E11-9AA6-3F2E9460C8F6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3DFE48-1A8D-4048-82D1-67682FE7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5BC9D5-0EF7-48FA-B1E7-92B6F913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7413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8" y="213043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7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3657-E4E0-45AF-8A68-0B6783F1068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49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BB0-BA7C-4C7F-90CD-B6AB1C8FAD0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5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3965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1pPr>
            <a:lvl2pPr marL="456933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2pPr>
            <a:lvl3pPr marL="913863" indent="0">
              <a:buNone/>
              <a:defRPr sz="1605">
                <a:solidFill>
                  <a:schemeClr val="tx1">
                    <a:tint val="75000"/>
                  </a:schemeClr>
                </a:solidFill>
              </a:defRPr>
            </a:lvl3pPr>
            <a:lvl4pPr marL="1370797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827729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84662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74159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98527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65546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DD5B-A400-427B-B5C3-98325DC2193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2832"/>
            </a:lvl1pPr>
            <a:lvl2pPr>
              <a:defRPr sz="2360"/>
            </a:lvl2pPr>
            <a:lvl3pPr>
              <a:defRPr sz="1983"/>
            </a:lvl3pPr>
            <a:lvl4pPr>
              <a:defRPr sz="1794"/>
            </a:lvl4pPr>
            <a:lvl5pPr>
              <a:defRPr sz="1794"/>
            </a:lvl5pPr>
            <a:lvl6pPr>
              <a:defRPr sz="1794"/>
            </a:lvl6pPr>
            <a:lvl7pPr>
              <a:defRPr sz="1794"/>
            </a:lvl7pPr>
            <a:lvl8pPr>
              <a:defRPr sz="1794"/>
            </a:lvl8pPr>
            <a:lvl9pPr>
              <a:defRPr sz="179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32"/>
            </a:lvl1pPr>
            <a:lvl2pPr>
              <a:defRPr sz="2360"/>
            </a:lvl2pPr>
            <a:lvl3pPr>
              <a:defRPr sz="1983"/>
            </a:lvl3pPr>
            <a:lvl4pPr>
              <a:defRPr sz="1794"/>
            </a:lvl4pPr>
            <a:lvl5pPr>
              <a:defRPr sz="1794"/>
            </a:lvl5pPr>
            <a:lvl6pPr>
              <a:defRPr sz="1794"/>
            </a:lvl6pPr>
            <a:lvl7pPr>
              <a:defRPr sz="1794"/>
            </a:lvl7pPr>
            <a:lvl8pPr>
              <a:defRPr sz="1794"/>
            </a:lvl8pPr>
            <a:lvl9pPr>
              <a:defRPr sz="179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0182-61B3-42B2-9DAE-DD98B558EE8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2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360" b="1"/>
            </a:lvl1pPr>
            <a:lvl2pPr marL="456933" indent="0">
              <a:buNone/>
              <a:defRPr sz="1983" b="1"/>
            </a:lvl2pPr>
            <a:lvl3pPr marL="913863" indent="0">
              <a:buNone/>
              <a:defRPr sz="1794" b="1"/>
            </a:lvl3pPr>
            <a:lvl4pPr marL="1370797" indent="0">
              <a:buNone/>
              <a:defRPr sz="1605" b="1"/>
            </a:lvl4pPr>
            <a:lvl5pPr marL="1827729" indent="0">
              <a:buNone/>
              <a:defRPr sz="1605" b="1"/>
            </a:lvl5pPr>
            <a:lvl6pPr marL="2284662" indent="0">
              <a:buNone/>
              <a:defRPr sz="1605" b="1"/>
            </a:lvl6pPr>
            <a:lvl7pPr marL="2741595" indent="0">
              <a:buNone/>
              <a:defRPr sz="1605" b="1"/>
            </a:lvl7pPr>
            <a:lvl8pPr marL="3198527" indent="0">
              <a:buNone/>
              <a:defRPr sz="1605" b="1"/>
            </a:lvl8pPr>
            <a:lvl9pPr marL="3655461" indent="0">
              <a:buNone/>
              <a:defRPr sz="1605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360"/>
            </a:lvl1pPr>
            <a:lvl2pPr>
              <a:defRPr sz="1983"/>
            </a:lvl2pPr>
            <a:lvl3pPr>
              <a:defRPr sz="1794"/>
            </a:lvl3pPr>
            <a:lvl4pPr>
              <a:defRPr sz="1605"/>
            </a:lvl4pPr>
            <a:lvl5pPr>
              <a:defRPr sz="1605"/>
            </a:lvl5pPr>
            <a:lvl6pPr>
              <a:defRPr sz="1605"/>
            </a:lvl6pPr>
            <a:lvl7pPr>
              <a:defRPr sz="1605"/>
            </a:lvl7pPr>
            <a:lvl8pPr>
              <a:defRPr sz="1605"/>
            </a:lvl8pPr>
            <a:lvl9pPr>
              <a:defRPr sz="160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360" b="1"/>
            </a:lvl1pPr>
            <a:lvl2pPr marL="456933" indent="0">
              <a:buNone/>
              <a:defRPr sz="1983" b="1"/>
            </a:lvl2pPr>
            <a:lvl3pPr marL="913863" indent="0">
              <a:buNone/>
              <a:defRPr sz="1794" b="1"/>
            </a:lvl3pPr>
            <a:lvl4pPr marL="1370797" indent="0">
              <a:buNone/>
              <a:defRPr sz="1605" b="1"/>
            </a:lvl4pPr>
            <a:lvl5pPr marL="1827729" indent="0">
              <a:buNone/>
              <a:defRPr sz="1605" b="1"/>
            </a:lvl5pPr>
            <a:lvl6pPr marL="2284662" indent="0">
              <a:buNone/>
              <a:defRPr sz="1605" b="1"/>
            </a:lvl6pPr>
            <a:lvl7pPr marL="2741595" indent="0">
              <a:buNone/>
              <a:defRPr sz="1605" b="1"/>
            </a:lvl7pPr>
            <a:lvl8pPr marL="3198527" indent="0">
              <a:buNone/>
              <a:defRPr sz="1605" b="1"/>
            </a:lvl8pPr>
            <a:lvl9pPr marL="3655461" indent="0">
              <a:buNone/>
              <a:defRPr sz="1605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360"/>
            </a:lvl1pPr>
            <a:lvl2pPr>
              <a:defRPr sz="1983"/>
            </a:lvl2pPr>
            <a:lvl3pPr>
              <a:defRPr sz="1794"/>
            </a:lvl3pPr>
            <a:lvl4pPr>
              <a:defRPr sz="1605"/>
            </a:lvl4pPr>
            <a:lvl5pPr>
              <a:defRPr sz="1605"/>
            </a:lvl5pPr>
            <a:lvl6pPr>
              <a:defRPr sz="1605"/>
            </a:lvl6pPr>
            <a:lvl7pPr>
              <a:defRPr sz="1605"/>
            </a:lvl7pPr>
            <a:lvl8pPr>
              <a:defRPr sz="1605"/>
            </a:lvl8pPr>
            <a:lvl9pPr>
              <a:defRPr sz="160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803B-659D-4563-B2F5-897E3BD4249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76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6099-E6D7-48EE-86F3-1F87CA3C9F1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33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3FDD-6C0F-44DE-8BE3-2134E84630B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7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6BCACF-9D2E-41C4-3DA5-36C40297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1407E05-00AA-705C-5FD1-6D9B0D03F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B8F50A-89F8-8CC5-1F09-53E9B03D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9859-6FB9-4798-B28E-801915621759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B9530B-6EBB-CC80-7416-5E62DB95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A881DB-B7F6-4756-4297-08827BB8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225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3" cy="1162050"/>
          </a:xfrm>
        </p:spPr>
        <p:txBody>
          <a:bodyPr anchor="b"/>
          <a:lstStyle>
            <a:lvl1pPr algn="l">
              <a:defRPr sz="1983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210"/>
            </a:lvl1pPr>
            <a:lvl2pPr>
              <a:defRPr sz="2832"/>
            </a:lvl2pPr>
            <a:lvl3pPr>
              <a:defRPr sz="2360"/>
            </a:lvl3pPr>
            <a:lvl4pPr>
              <a:defRPr sz="1983"/>
            </a:lvl4pPr>
            <a:lvl5pPr>
              <a:defRPr sz="1983"/>
            </a:lvl5pPr>
            <a:lvl6pPr>
              <a:defRPr sz="1983"/>
            </a:lvl6pPr>
            <a:lvl7pPr>
              <a:defRPr sz="1983"/>
            </a:lvl7pPr>
            <a:lvl8pPr>
              <a:defRPr sz="1983"/>
            </a:lvl8pPr>
            <a:lvl9pPr>
              <a:defRPr sz="198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9" y="1435100"/>
            <a:ext cx="4011083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56933" indent="0">
              <a:buNone/>
              <a:defRPr sz="1227"/>
            </a:lvl2pPr>
            <a:lvl3pPr marL="913863" indent="0">
              <a:buNone/>
              <a:defRPr sz="1039"/>
            </a:lvl3pPr>
            <a:lvl4pPr marL="1370797" indent="0">
              <a:buNone/>
              <a:defRPr sz="944"/>
            </a:lvl4pPr>
            <a:lvl5pPr marL="1827729" indent="0">
              <a:buNone/>
              <a:defRPr sz="944"/>
            </a:lvl5pPr>
            <a:lvl6pPr marL="2284662" indent="0">
              <a:buNone/>
              <a:defRPr sz="944"/>
            </a:lvl6pPr>
            <a:lvl7pPr marL="2741595" indent="0">
              <a:buNone/>
              <a:defRPr sz="944"/>
            </a:lvl7pPr>
            <a:lvl8pPr marL="3198527" indent="0">
              <a:buNone/>
              <a:defRPr sz="944"/>
            </a:lvl8pPr>
            <a:lvl9pPr marL="3655461" indent="0">
              <a:buNone/>
              <a:defRPr sz="94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2256-A25F-4B60-86DE-07FD2A2867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51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1983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10"/>
            </a:lvl1pPr>
            <a:lvl2pPr marL="456933" indent="0">
              <a:buNone/>
              <a:defRPr sz="2832"/>
            </a:lvl2pPr>
            <a:lvl3pPr marL="913863" indent="0">
              <a:buNone/>
              <a:defRPr sz="2360"/>
            </a:lvl3pPr>
            <a:lvl4pPr marL="1370797" indent="0">
              <a:buNone/>
              <a:defRPr sz="1983"/>
            </a:lvl4pPr>
            <a:lvl5pPr marL="1827729" indent="0">
              <a:buNone/>
              <a:defRPr sz="1983"/>
            </a:lvl5pPr>
            <a:lvl6pPr marL="2284662" indent="0">
              <a:buNone/>
              <a:defRPr sz="1983"/>
            </a:lvl6pPr>
            <a:lvl7pPr marL="2741595" indent="0">
              <a:buNone/>
              <a:defRPr sz="1983"/>
            </a:lvl7pPr>
            <a:lvl8pPr marL="3198527" indent="0">
              <a:buNone/>
              <a:defRPr sz="1983"/>
            </a:lvl8pPr>
            <a:lvl9pPr marL="3655461" indent="0">
              <a:buNone/>
              <a:defRPr sz="1983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56933" indent="0">
              <a:buNone/>
              <a:defRPr sz="1227"/>
            </a:lvl2pPr>
            <a:lvl3pPr marL="913863" indent="0">
              <a:buNone/>
              <a:defRPr sz="1039"/>
            </a:lvl3pPr>
            <a:lvl4pPr marL="1370797" indent="0">
              <a:buNone/>
              <a:defRPr sz="944"/>
            </a:lvl4pPr>
            <a:lvl5pPr marL="1827729" indent="0">
              <a:buNone/>
              <a:defRPr sz="944"/>
            </a:lvl5pPr>
            <a:lvl6pPr marL="2284662" indent="0">
              <a:buNone/>
              <a:defRPr sz="944"/>
            </a:lvl6pPr>
            <a:lvl7pPr marL="2741595" indent="0">
              <a:buNone/>
              <a:defRPr sz="944"/>
            </a:lvl7pPr>
            <a:lvl8pPr marL="3198527" indent="0">
              <a:buNone/>
              <a:defRPr sz="944"/>
            </a:lvl8pPr>
            <a:lvl9pPr marL="3655461" indent="0">
              <a:buNone/>
              <a:defRPr sz="94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4506-598E-4E00-9691-7B241DDF830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0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AB3A6-C951-4D15-8B65-5055F481D2F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97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1" y="27463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5" y="27463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C0EB-2C89-4718-9253-D12A1DE224A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12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8A0B12-E199-466F-ABF2-3E95688A5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2C2AFC7-2F46-4701-8EB2-75E151092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5DD3C9-06DC-4B99-B49B-814CE588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5339-BF02-4F19-9F58-C069CEE48884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4DDCDD-C010-44B1-87E0-3353730A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612152-E418-4ED9-97C2-437D6E99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562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72E580-9C18-497B-A176-4DD08F25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51D91DF-2A1E-476A-90CC-E8F82711F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D51620F-AB6D-4689-8D98-8F27DC51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C6B7-D708-427A-B767-1A12CB19F1BA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6E0EB-70D4-4AE1-B4E4-44974112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CE4478-D0FE-44B5-9A51-D748E4AA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68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7F114C-A810-46B8-A884-1B8019794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4472A5E-26EF-46FD-8540-35014431E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969EDBD-8B54-4591-AFBD-5AD2638E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B31F-C7CE-4CE4-807D-985A75950488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64D433-1337-4BAB-A08F-38F62846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623E4A-1F0D-4FDE-BA0F-EED1DB8D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492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47449A-2701-4E5B-8259-6C2844A2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0A43D71-5942-4163-B631-FE0EF8797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B1C779-4076-4AE0-AD8C-C21AC6A9E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A71EEE1-6E1D-4E9B-815C-577FE080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AFF-9DCD-44A8-9F7F-2F573AA75E3B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60C306-EC02-4913-A8A7-B1B077AD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EFD6CD-0D5E-4614-902C-683AB55B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573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9901D3-1D24-4594-BCE2-689235887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A6C218-D91A-4707-86F1-C842E5E66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D105706-C450-474B-8477-AD1412AFC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33DAB35-763F-4B3E-8E6A-677EADE6C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FC00893-FC45-4843-9E2E-84C3DBB47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93685A7-CB67-4D8B-9436-7619FD42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036B-5242-4766-B785-8A751723099D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3823794-4B93-44FF-83FB-4E6AD2A8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522B023-892D-427E-9E96-623E5D75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260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2F947C-3D1A-4900-A071-485DC201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3A36390-B97A-4E2A-B1A8-C13301E3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2072-2086-4B18-B7CB-9BDDD3D9060B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5B43E76-ECD8-40EF-A5BD-4744E630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D6D9C55-AD5B-4FD2-BE86-23856CF8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1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1F0023-4FF2-2E77-F6E7-CEE4A99B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206C02-96A2-70D8-2B63-47FDDCBB1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81DA116-CD61-7972-0342-467D86A4A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90E448-270B-AE4F-C111-B7A300BA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7318-2E38-4AB8-A1EF-4CB497EF05BB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DFB3F16-9984-0E74-7E03-0213F9FD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8AC3CBD-5731-6C32-FD02-A5AE158C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013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9223139-F8D2-453F-B850-8F5351012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26C-3F66-4C32-86CF-B1268201BD0A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25193E5-6D46-4B43-9DAE-9DC75E32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1E5F38-6BB4-4C01-B247-6183D9BB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479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B2C521-B41D-4D2C-B39C-E65677D3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6369B6-0796-4E77-A7AF-3DC56CF8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DA16198-1B7A-4CBB-9425-24FB89C38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611961D-9ABC-427A-B18B-E556D0B17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24-BCE5-4E96-B6AC-AF50D9F28666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F9121CF-3A6E-4288-95A1-03F20752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8513CAB-7ED5-44B8-A517-8DDF2A0A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839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A29BB1-BCD4-4DFE-B1B4-6F4A667A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856608E-9305-4E09-B2BD-BC1B92EE3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59E7505-C6CA-4A9A-9C7F-C8979CF05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DFC37E-5350-4887-BCCA-12623616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649B-0B19-4B04-BFB6-07204F2D1774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F625DF1-4FA5-40C3-80CD-23250E39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ADA736C-4649-47AE-9608-0F8C7CC2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312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C36042-39EC-4BDD-9888-534FBFE84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90896D0-75B8-44B6-8D01-CCD02273B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3F062B-E1F8-4E8A-B28C-7F04BF60A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21EF-3DE8-476C-8E55-BE5FCC702DD5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3C865DC-47F3-4637-AF76-85A4676F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9B662C-C9F5-4003-B1B4-FEDD1469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390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F462F69-D889-4AE9-A7E6-B8B12AC19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B2D86CC-4769-4AE2-9ABF-2724A47C7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D48FAD-D51E-4C4D-AAD9-55EDDFD6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6BD-9396-41C5-8AAE-9846662DE2DF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09AB04-FEE6-4CFC-BF09-A4AE2936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2B97CE-068A-4DB1-A328-7BB4552D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467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1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0" indent="0" algn="ctr">
              <a:buNone/>
              <a:defRPr sz="1125"/>
            </a:lvl2pPr>
            <a:lvl3pPr marL="514340" indent="0" algn="ctr">
              <a:buNone/>
              <a:defRPr sz="1012"/>
            </a:lvl3pPr>
            <a:lvl4pPr marL="771510" indent="0" algn="ctr">
              <a:buNone/>
              <a:defRPr sz="900"/>
            </a:lvl4pPr>
            <a:lvl5pPr marL="1028682" indent="0" algn="ctr">
              <a:buNone/>
              <a:defRPr sz="900"/>
            </a:lvl5pPr>
            <a:lvl6pPr marL="1285851" indent="0" algn="ctr">
              <a:buNone/>
              <a:defRPr sz="900"/>
            </a:lvl6pPr>
            <a:lvl7pPr marL="1543021" indent="0" algn="ctr">
              <a:buNone/>
              <a:defRPr sz="900"/>
            </a:lvl7pPr>
            <a:lvl8pPr marL="1800192" indent="0" algn="ctr">
              <a:buNone/>
              <a:defRPr sz="900"/>
            </a:lvl8pPr>
            <a:lvl9pPr marL="2057361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50F6-53F6-4C15-B8DE-0D58AC5B9EB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4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414DC-2A57-4F37-871B-1BA93C838B7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4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0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CFFB-2999-432E-9FC7-229ACEA7FED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56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FFC-EFFC-4255-A902-BC84A820B90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30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0" indent="0">
              <a:buNone/>
              <a:defRPr sz="1125" b="1"/>
            </a:lvl2pPr>
            <a:lvl3pPr marL="514340" indent="0">
              <a:buNone/>
              <a:defRPr sz="1012" b="1"/>
            </a:lvl3pPr>
            <a:lvl4pPr marL="771510" indent="0">
              <a:buNone/>
              <a:defRPr sz="900" b="1"/>
            </a:lvl4pPr>
            <a:lvl5pPr marL="1028682" indent="0">
              <a:buNone/>
              <a:defRPr sz="900" b="1"/>
            </a:lvl5pPr>
            <a:lvl6pPr marL="1285851" indent="0">
              <a:buNone/>
              <a:defRPr sz="900" b="1"/>
            </a:lvl6pPr>
            <a:lvl7pPr marL="1543021" indent="0">
              <a:buNone/>
              <a:defRPr sz="900" b="1"/>
            </a:lvl7pPr>
            <a:lvl8pPr marL="1800192" indent="0">
              <a:buNone/>
              <a:defRPr sz="900" b="1"/>
            </a:lvl8pPr>
            <a:lvl9pPr marL="2057361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0" indent="0">
              <a:buNone/>
              <a:defRPr sz="1125" b="1"/>
            </a:lvl2pPr>
            <a:lvl3pPr marL="514340" indent="0">
              <a:buNone/>
              <a:defRPr sz="1012" b="1"/>
            </a:lvl3pPr>
            <a:lvl4pPr marL="771510" indent="0">
              <a:buNone/>
              <a:defRPr sz="900" b="1"/>
            </a:lvl4pPr>
            <a:lvl5pPr marL="1028682" indent="0">
              <a:buNone/>
              <a:defRPr sz="900" b="1"/>
            </a:lvl5pPr>
            <a:lvl6pPr marL="1285851" indent="0">
              <a:buNone/>
              <a:defRPr sz="900" b="1"/>
            </a:lvl6pPr>
            <a:lvl7pPr marL="1543021" indent="0">
              <a:buNone/>
              <a:defRPr sz="900" b="1"/>
            </a:lvl7pPr>
            <a:lvl8pPr marL="1800192" indent="0">
              <a:buNone/>
              <a:defRPr sz="900" b="1"/>
            </a:lvl8pPr>
            <a:lvl9pPr marL="2057361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638-63AB-442B-9333-E24A87EB563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73DB6E-8C50-0D9F-F014-932D8C7E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F4FE03-0AC6-6A85-E10B-EA4E8FF56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A36879-02B5-519B-1A16-FB0533E3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BB68FF-7374-C72F-60AD-51AEAA114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80942B2-3594-CE34-523B-6F0441AD5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C264DF2-DF2E-D453-FDDE-792BC583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5E07-9D56-4554-AC05-EFE28C9207DA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6E5EEC0-75AB-613B-C587-4FD6CC7E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2BF301-4F96-5DB2-F0B8-0564EE64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4727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58F6-0A85-4223-94FC-828563DDE1B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12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69A4-1311-408B-95E7-E99D7F38FC8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98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0" indent="0">
              <a:buNone/>
              <a:defRPr sz="787"/>
            </a:lvl2pPr>
            <a:lvl3pPr marL="514340" indent="0">
              <a:buNone/>
              <a:defRPr sz="675"/>
            </a:lvl3pPr>
            <a:lvl4pPr marL="771510" indent="0">
              <a:buNone/>
              <a:defRPr sz="563"/>
            </a:lvl4pPr>
            <a:lvl5pPr marL="1028682" indent="0">
              <a:buNone/>
              <a:defRPr sz="563"/>
            </a:lvl5pPr>
            <a:lvl6pPr marL="1285851" indent="0">
              <a:buNone/>
              <a:defRPr sz="563"/>
            </a:lvl6pPr>
            <a:lvl7pPr marL="1543021" indent="0">
              <a:buNone/>
              <a:defRPr sz="563"/>
            </a:lvl7pPr>
            <a:lvl8pPr marL="1800192" indent="0">
              <a:buNone/>
              <a:defRPr sz="563"/>
            </a:lvl8pPr>
            <a:lvl9pPr marL="2057361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8E59-0097-4811-AE6A-26F0F5ED494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1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0" indent="0">
              <a:buNone/>
              <a:defRPr sz="1575"/>
            </a:lvl2pPr>
            <a:lvl3pPr marL="514340" indent="0">
              <a:buNone/>
              <a:defRPr sz="1350"/>
            </a:lvl3pPr>
            <a:lvl4pPr marL="771510" indent="0">
              <a:buNone/>
              <a:defRPr sz="1125"/>
            </a:lvl4pPr>
            <a:lvl5pPr marL="1028682" indent="0">
              <a:buNone/>
              <a:defRPr sz="1125"/>
            </a:lvl5pPr>
            <a:lvl6pPr marL="1285851" indent="0">
              <a:buNone/>
              <a:defRPr sz="1125"/>
            </a:lvl6pPr>
            <a:lvl7pPr marL="1543021" indent="0">
              <a:buNone/>
              <a:defRPr sz="1125"/>
            </a:lvl7pPr>
            <a:lvl8pPr marL="1800192" indent="0">
              <a:buNone/>
              <a:defRPr sz="1125"/>
            </a:lvl8pPr>
            <a:lvl9pPr marL="2057361" indent="0">
              <a:buNone/>
              <a:defRPr sz="112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0" indent="0">
              <a:buNone/>
              <a:defRPr sz="787"/>
            </a:lvl2pPr>
            <a:lvl3pPr marL="514340" indent="0">
              <a:buNone/>
              <a:defRPr sz="675"/>
            </a:lvl3pPr>
            <a:lvl4pPr marL="771510" indent="0">
              <a:buNone/>
              <a:defRPr sz="563"/>
            </a:lvl4pPr>
            <a:lvl5pPr marL="1028682" indent="0">
              <a:buNone/>
              <a:defRPr sz="563"/>
            </a:lvl5pPr>
            <a:lvl6pPr marL="1285851" indent="0">
              <a:buNone/>
              <a:defRPr sz="563"/>
            </a:lvl6pPr>
            <a:lvl7pPr marL="1543021" indent="0">
              <a:buNone/>
              <a:defRPr sz="563"/>
            </a:lvl7pPr>
            <a:lvl8pPr marL="1800192" indent="0">
              <a:buNone/>
              <a:defRPr sz="563"/>
            </a:lvl8pPr>
            <a:lvl9pPr marL="2057361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1859-34B6-4B82-B09D-10F752D6BF2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80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171-8B98-4869-90BC-FABCBCD8C04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84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F3AC3-4340-4DE2-A6BD-C284AB69CB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95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26435BEB-4AB6-AA8A-4AE3-136D5BD697FC}"/>
              </a:ext>
            </a:extLst>
          </p:cNvPr>
          <p:cNvSpPr/>
          <p:nvPr/>
        </p:nvSpPr>
        <p:spPr>
          <a:xfrm>
            <a:off x="0" y="-168812"/>
            <a:ext cx="12192000" cy="34524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618967B-42FC-C013-C8C6-5E5DA14D2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13311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621C9AA-C2D9-1FE4-0A10-60A9E4910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4024"/>
            <a:ext cx="9144000" cy="903775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E28B84-071D-FD7E-E5F8-27CAA38A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5589100"/>
            <a:ext cx="83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00FFE-EDAB-43DB-9818-5AA95779718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219FA9C-89FC-6E68-4AE1-25F4888DE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046" y="5954225"/>
            <a:ext cx="2812954" cy="9037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97634B7-FB12-379C-6230-18816CA7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4139"/>
            <a:ext cx="2314937" cy="7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2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5F3A5A0-3114-15B8-17F8-3CF420CB2E84}"/>
              </a:ext>
            </a:extLst>
          </p:cNvPr>
          <p:cNvSpPr/>
          <p:nvPr/>
        </p:nvSpPr>
        <p:spPr>
          <a:xfrm>
            <a:off x="0" y="0"/>
            <a:ext cx="12192000" cy="96865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EB5AF01-1F03-71F9-56E2-1729D98E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66"/>
            <a:ext cx="10515600" cy="8848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A84A43-B000-130D-5285-B96DA3D1E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189"/>
            <a:ext cx="10515600" cy="571189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E62726-FCB1-2ADD-CF14-C59B243C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838200" cy="365125"/>
          </a:xfrm>
        </p:spPr>
        <p:txBody>
          <a:bodyPr/>
          <a:lstStyle>
            <a:lvl1pPr>
              <a:defRPr/>
            </a:lvl1pPr>
          </a:lstStyle>
          <a:p>
            <a:fld id="{DA100FFE-EDAB-43DB-9818-5AA95779718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81876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3D37C6B-03B8-D576-54D4-6C22AFFC1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34-A4A5-47E3-B7C6-033CF486C6C9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89EAC37-F673-0D16-1D44-D0902780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474970-0205-549E-F71F-64F6FB3A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9176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1721-7E79-4187-8FF0-A059E7347E4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1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DD08E0-2269-5FA6-580D-DA5E0512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F261EDA-F71D-EF9F-F357-DF48A873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A28A-3E12-4219-8409-FC4417B6FE46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8126E95-5116-FB7E-3BBD-C4BF3171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90820E7-7C8E-55A3-C2AC-594E5034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687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7A6F-ADE7-4C9F-B675-794BBE05A37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96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1772-9A7E-4C4B-B4E8-AD3E806CE13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27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37DF4-9A53-42EF-8988-DF458656CEA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784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08E-82F9-41C2-94A2-9183C7D0F8F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29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2C8D8-530A-455E-8A1B-857AB313ED6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2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BD6C-817B-4C07-88E5-7ED2E23A27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5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D3782-E416-427E-AC0B-4B4E8B3854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75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5CBF-8750-4657-8A46-CEB3F65FC79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936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ADA6-41F6-48B7-9CBD-04C1C4E2950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4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16B0-1F42-4855-A420-E1215D65E7B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5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FC4D69-8C30-DADB-78C3-65BCCBF1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B35F-1BAE-446E-87FA-7EDAD0522E9E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BEB289D-0630-BC1F-244A-31651ADD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D20C32-6B11-E2AD-2980-6AD367A0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51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31371" y="3416425"/>
            <a:ext cx="6048672" cy="147002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09981" y="5085184"/>
            <a:ext cx="6071512" cy="153657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72331" y="6309321"/>
            <a:ext cx="2844800" cy="365125"/>
          </a:xfrm>
        </p:spPr>
        <p:txBody>
          <a:bodyPr/>
          <a:lstStyle>
            <a:lvl1pPr algn="r">
              <a:defRPr sz="1100"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fld id="{15572899-299D-4F63-AAE0-B67DA4354319}" type="datetime1">
              <a:rPr lang="ko-KR" altLang="en-US" smtClean="0"/>
              <a:t>2025-11-28</a:t>
            </a:fld>
            <a:endParaRPr lang="zh-CN" altLang="en-US"/>
          </a:p>
        </p:txBody>
      </p:sp>
      <p:sp>
        <p:nvSpPr>
          <p:cNvPr id="7" name="Triangle rectangle 6"/>
          <p:cNvSpPr/>
          <p:nvPr/>
        </p:nvSpPr>
        <p:spPr>
          <a:xfrm rot="10800000">
            <a:off x="7824192" y="0"/>
            <a:ext cx="4367808" cy="1700808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28000">
                <a:schemeClr val="accent1">
                  <a:lumMod val="100000"/>
                </a:schemeClr>
              </a:gs>
              <a:gs pos="57000">
                <a:schemeClr val="tx2">
                  <a:alpha val="94000"/>
                  <a:lumMod val="67000"/>
                </a:schemeClr>
              </a:gs>
              <a:gs pos="86000">
                <a:schemeClr val="tx2">
                  <a:lumMod val="50000"/>
                </a:schemeClr>
              </a:gs>
              <a:gs pos="0">
                <a:schemeClr val="accent1">
                  <a:shade val="100000"/>
                  <a:satMod val="115000"/>
                </a:schemeClr>
              </a:gs>
            </a:gsLst>
            <a:lin ang="178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Forme libre 7"/>
          <p:cNvSpPr/>
          <p:nvPr/>
        </p:nvSpPr>
        <p:spPr>
          <a:xfrm>
            <a:off x="7825653" y="-1"/>
            <a:ext cx="4367808" cy="2178000"/>
          </a:xfrm>
          <a:custGeom>
            <a:avLst/>
            <a:gdLst>
              <a:gd name="connsiteX0" fmla="*/ 1993900 w 3175000"/>
              <a:gd name="connsiteY0" fmla="*/ 2057400 h 2057400"/>
              <a:gd name="connsiteX1" fmla="*/ 0 w 3175000"/>
              <a:gd name="connsiteY1" fmla="*/ 0 h 2057400"/>
              <a:gd name="connsiteX2" fmla="*/ 3175000 w 3175000"/>
              <a:gd name="connsiteY2" fmla="*/ 1600200 h 2057400"/>
              <a:gd name="connsiteX3" fmla="*/ 1993900 w 3175000"/>
              <a:gd name="connsiteY3" fmla="*/ 2057400 h 2057400"/>
              <a:gd name="connsiteX0" fmla="*/ 1993900 w 3175000"/>
              <a:gd name="connsiteY0" fmla="*/ 2057400 h 2057400"/>
              <a:gd name="connsiteX1" fmla="*/ 0 w 3175000"/>
              <a:gd name="connsiteY1" fmla="*/ 0 h 2057400"/>
              <a:gd name="connsiteX2" fmla="*/ 3175000 w 3175000"/>
              <a:gd name="connsiteY2" fmla="*/ 1600200 h 2057400"/>
              <a:gd name="connsiteX3" fmla="*/ 1993900 w 3175000"/>
              <a:gd name="connsiteY3" fmla="*/ 2057400 h 2057400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00" h="2059259">
                <a:moveTo>
                  <a:pt x="1993900" y="2057400"/>
                </a:moveTo>
                <a:cubicBezTo>
                  <a:pt x="1195917" y="809625"/>
                  <a:pt x="431270" y="328612"/>
                  <a:pt x="0" y="0"/>
                </a:cubicBezTo>
                <a:lnTo>
                  <a:pt x="3175000" y="1600200"/>
                </a:lnTo>
                <a:cubicBezTo>
                  <a:pt x="2362200" y="1385888"/>
                  <a:pt x="1992312" y="2100263"/>
                  <a:pt x="1993900" y="2057400"/>
                </a:cubicBezTo>
                <a:close/>
              </a:path>
            </a:pathLst>
          </a:custGeom>
          <a:gradFill flip="none" rotWithShape="1">
            <a:gsLst>
              <a:gs pos="90000">
                <a:srgbClr val="528BD1"/>
              </a:gs>
              <a:gs pos="6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50000"/>
                </a:schemeClr>
              </a:gs>
              <a:gs pos="16260">
                <a:srgbClr val="325E92"/>
              </a:gs>
              <a:gs pos="51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304800" dist="1651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75434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366720" cy="1143000"/>
          </a:xfrm>
        </p:spPr>
        <p:txBody>
          <a:bodyPr>
            <a:noAutofit/>
          </a:bodyPr>
          <a:lstStyle>
            <a:lvl1pPr algn="l">
              <a:defRPr sz="3600" b="1" cap="sm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  <a:lvl2pPr>
              <a:defRPr sz="2400">
                <a:solidFill>
                  <a:schemeClr val="tx2"/>
                </a:solidFill>
                <a:latin typeface="+mj-lt"/>
              </a:defRPr>
            </a:lvl2pPr>
            <a:lvl3pPr>
              <a:defRPr sz="2000">
                <a:solidFill>
                  <a:schemeClr val="tx2"/>
                </a:solidFill>
                <a:latin typeface="+mj-lt"/>
              </a:defRPr>
            </a:lvl3pPr>
            <a:lvl4pPr>
              <a:defRPr sz="1800">
                <a:solidFill>
                  <a:schemeClr val="tx2"/>
                </a:solidFill>
                <a:latin typeface="+mj-lt"/>
              </a:defRPr>
            </a:lvl4pPr>
            <a:lvl5pPr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fld id="{0899E65E-FCEF-40A3-94A8-4896B8E885E8}" type="datetime1">
              <a:rPr lang="ko-KR" altLang="en-US" smtClean="0"/>
              <a:t>2025-11-28</a:t>
            </a:fld>
            <a:endParaRPr lang="zh-CN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 altLang="zh-CN"/>
              <a:t>ANPHa 2025, Taipei, Nov. 27-29</a:t>
            </a:r>
            <a:endParaRPr lang="zh-CN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fld id="{33992871-F00D-49BA-9962-D8511533DE8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riangle rectangle 7"/>
          <p:cNvSpPr/>
          <p:nvPr/>
        </p:nvSpPr>
        <p:spPr>
          <a:xfrm rot="10800000">
            <a:off x="7824192" y="0"/>
            <a:ext cx="4367808" cy="1700808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28000">
                <a:schemeClr val="accent1">
                  <a:lumMod val="100000"/>
                </a:schemeClr>
              </a:gs>
              <a:gs pos="57000">
                <a:schemeClr val="tx2">
                  <a:alpha val="94000"/>
                  <a:lumMod val="67000"/>
                </a:schemeClr>
              </a:gs>
              <a:gs pos="86000">
                <a:schemeClr val="tx2">
                  <a:lumMod val="50000"/>
                </a:schemeClr>
              </a:gs>
              <a:gs pos="0">
                <a:schemeClr val="accent1">
                  <a:shade val="100000"/>
                  <a:satMod val="115000"/>
                </a:schemeClr>
              </a:gs>
            </a:gsLst>
            <a:lin ang="178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Forme libre 8"/>
          <p:cNvSpPr/>
          <p:nvPr/>
        </p:nvSpPr>
        <p:spPr>
          <a:xfrm>
            <a:off x="7825653" y="-1"/>
            <a:ext cx="4367808" cy="2178000"/>
          </a:xfrm>
          <a:custGeom>
            <a:avLst/>
            <a:gdLst>
              <a:gd name="connsiteX0" fmla="*/ 1993900 w 3175000"/>
              <a:gd name="connsiteY0" fmla="*/ 2057400 h 2057400"/>
              <a:gd name="connsiteX1" fmla="*/ 0 w 3175000"/>
              <a:gd name="connsiteY1" fmla="*/ 0 h 2057400"/>
              <a:gd name="connsiteX2" fmla="*/ 3175000 w 3175000"/>
              <a:gd name="connsiteY2" fmla="*/ 1600200 h 2057400"/>
              <a:gd name="connsiteX3" fmla="*/ 1993900 w 3175000"/>
              <a:gd name="connsiteY3" fmla="*/ 2057400 h 2057400"/>
              <a:gd name="connsiteX0" fmla="*/ 1993900 w 3175000"/>
              <a:gd name="connsiteY0" fmla="*/ 2057400 h 2057400"/>
              <a:gd name="connsiteX1" fmla="*/ 0 w 3175000"/>
              <a:gd name="connsiteY1" fmla="*/ 0 h 2057400"/>
              <a:gd name="connsiteX2" fmla="*/ 3175000 w 3175000"/>
              <a:gd name="connsiteY2" fmla="*/ 1600200 h 2057400"/>
              <a:gd name="connsiteX3" fmla="*/ 1993900 w 3175000"/>
              <a:gd name="connsiteY3" fmla="*/ 2057400 h 2057400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00" h="2059259">
                <a:moveTo>
                  <a:pt x="1993900" y="2057400"/>
                </a:moveTo>
                <a:cubicBezTo>
                  <a:pt x="1195917" y="809625"/>
                  <a:pt x="431270" y="328612"/>
                  <a:pt x="0" y="0"/>
                </a:cubicBezTo>
                <a:lnTo>
                  <a:pt x="3175000" y="1600200"/>
                </a:lnTo>
                <a:cubicBezTo>
                  <a:pt x="2362200" y="1385888"/>
                  <a:pt x="1992312" y="2100263"/>
                  <a:pt x="1993900" y="2057400"/>
                </a:cubicBezTo>
                <a:close/>
              </a:path>
            </a:pathLst>
          </a:custGeom>
          <a:gradFill flip="none" rotWithShape="1">
            <a:gsLst>
              <a:gs pos="90000">
                <a:srgbClr val="528BD1"/>
              </a:gs>
              <a:gs pos="6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50000"/>
                </a:schemeClr>
              </a:gs>
              <a:gs pos="16260">
                <a:srgbClr val="325E92"/>
              </a:gs>
              <a:gs pos="51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304800" dist="1651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4098224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gradFill>
          <a:gsLst>
            <a:gs pos="0">
              <a:schemeClr val="tx2"/>
            </a:gs>
            <a:gs pos="50000">
              <a:schemeClr val="tx2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367184" cy="1143000"/>
          </a:xfrm>
        </p:spPr>
        <p:txBody>
          <a:bodyPr>
            <a:normAutofit/>
          </a:bodyPr>
          <a:lstStyle>
            <a:lvl1pPr algn="l">
              <a:defRPr sz="36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1800">
                <a:solidFill>
                  <a:schemeClr val="bg1"/>
                </a:solidFill>
                <a:latin typeface="+mj-lt"/>
              </a:defRPr>
            </a:lvl4pPr>
            <a:lvl5pPr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fld id="{D3222A51-6F2A-48D1-B9D8-3DBC7E9BDA59}" type="datetime1">
              <a:rPr lang="ko-KR" altLang="en-US" smtClean="0"/>
              <a:t>2025-11-28</a:t>
            </a:fld>
            <a:endParaRPr lang="zh-CN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 altLang="zh-CN"/>
              <a:t>ANPHa 2025, Taipei, Nov. 27-29</a:t>
            </a:r>
            <a:endParaRPr lang="zh-CN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  <a:ea typeface="Helvetica" pitchFamily="2" charset="0"/>
                <a:cs typeface="Helvetica" pitchFamily="2" charset="0"/>
              </a:defRPr>
            </a:lvl1pPr>
          </a:lstStyle>
          <a:p>
            <a:fld id="{33992871-F00D-49BA-9962-D8511533DE8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riangle rectangle 6"/>
          <p:cNvSpPr/>
          <p:nvPr/>
        </p:nvSpPr>
        <p:spPr>
          <a:xfrm rot="10800000">
            <a:off x="7824192" y="0"/>
            <a:ext cx="4367808" cy="1700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Forme libre 7"/>
          <p:cNvSpPr/>
          <p:nvPr/>
        </p:nvSpPr>
        <p:spPr>
          <a:xfrm>
            <a:off x="7825653" y="-1"/>
            <a:ext cx="4367808" cy="2178000"/>
          </a:xfrm>
          <a:custGeom>
            <a:avLst/>
            <a:gdLst>
              <a:gd name="connsiteX0" fmla="*/ 1993900 w 3175000"/>
              <a:gd name="connsiteY0" fmla="*/ 2057400 h 2057400"/>
              <a:gd name="connsiteX1" fmla="*/ 0 w 3175000"/>
              <a:gd name="connsiteY1" fmla="*/ 0 h 2057400"/>
              <a:gd name="connsiteX2" fmla="*/ 3175000 w 3175000"/>
              <a:gd name="connsiteY2" fmla="*/ 1600200 h 2057400"/>
              <a:gd name="connsiteX3" fmla="*/ 1993900 w 3175000"/>
              <a:gd name="connsiteY3" fmla="*/ 2057400 h 2057400"/>
              <a:gd name="connsiteX0" fmla="*/ 1993900 w 3175000"/>
              <a:gd name="connsiteY0" fmla="*/ 2057400 h 2057400"/>
              <a:gd name="connsiteX1" fmla="*/ 0 w 3175000"/>
              <a:gd name="connsiteY1" fmla="*/ 0 h 2057400"/>
              <a:gd name="connsiteX2" fmla="*/ 3175000 w 3175000"/>
              <a:gd name="connsiteY2" fmla="*/ 1600200 h 2057400"/>
              <a:gd name="connsiteX3" fmla="*/ 1993900 w 3175000"/>
              <a:gd name="connsiteY3" fmla="*/ 2057400 h 2057400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  <a:gd name="connsiteX0" fmla="*/ 1993900 w 3175000"/>
              <a:gd name="connsiteY0" fmla="*/ 2057400 h 2059259"/>
              <a:gd name="connsiteX1" fmla="*/ 0 w 3175000"/>
              <a:gd name="connsiteY1" fmla="*/ 0 h 2059259"/>
              <a:gd name="connsiteX2" fmla="*/ 3175000 w 3175000"/>
              <a:gd name="connsiteY2" fmla="*/ 1600200 h 2059259"/>
              <a:gd name="connsiteX3" fmla="*/ 1993900 w 3175000"/>
              <a:gd name="connsiteY3" fmla="*/ 2057400 h 205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00" h="2059259">
                <a:moveTo>
                  <a:pt x="1993900" y="2057400"/>
                </a:moveTo>
                <a:cubicBezTo>
                  <a:pt x="1195917" y="809625"/>
                  <a:pt x="431270" y="328612"/>
                  <a:pt x="0" y="0"/>
                </a:cubicBezTo>
                <a:lnTo>
                  <a:pt x="3175000" y="1600200"/>
                </a:lnTo>
                <a:cubicBezTo>
                  <a:pt x="2362200" y="1385888"/>
                  <a:pt x="1992312" y="2100263"/>
                  <a:pt x="1993900" y="2057400"/>
                </a:cubicBezTo>
                <a:close/>
              </a:path>
            </a:pathLst>
          </a:custGeom>
          <a:gradFill flip="none" rotWithShape="1">
            <a:gsLst>
              <a:gs pos="90000">
                <a:srgbClr val="528BD1"/>
              </a:gs>
              <a:gs pos="6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50000"/>
                </a:schemeClr>
              </a:gs>
              <a:gs pos="16260">
                <a:srgbClr val="325E92"/>
              </a:gs>
              <a:gs pos="51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304800" dist="1651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929561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9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11" y="213048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1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B350-F64C-44C1-934C-E24ACC574A3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00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7F49-4EFD-4298-848B-E0DAAA4C547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75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3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E230-CBF9-42D7-81D3-914957E030A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63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3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D445-2E97-4E47-AF08-2D4B8778AAD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84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1" indent="0">
              <a:buNone/>
              <a:defRPr sz="2000" b="1"/>
            </a:lvl2pPr>
            <a:lvl3pPr marL="912916" indent="0">
              <a:buNone/>
              <a:defRPr sz="1800" b="1"/>
            </a:lvl3pPr>
            <a:lvl4pPr marL="1369377" indent="0">
              <a:buNone/>
              <a:defRPr sz="1600" b="1"/>
            </a:lvl4pPr>
            <a:lvl5pPr marL="1825834" indent="0">
              <a:buNone/>
              <a:defRPr sz="1600" b="1"/>
            </a:lvl5pPr>
            <a:lvl6pPr marL="2282295" indent="0">
              <a:buNone/>
              <a:defRPr sz="1600" b="1"/>
            </a:lvl6pPr>
            <a:lvl7pPr marL="2738752" indent="0">
              <a:buNone/>
              <a:defRPr sz="1600" b="1"/>
            </a:lvl7pPr>
            <a:lvl8pPr marL="3195213" indent="0">
              <a:buNone/>
              <a:defRPr sz="1600" b="1"/>
            </a:lvl8pPr>
            <a:lvl9pPr marL="36516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1" indent="0">
              <a:buNone/>
              <a:defRPr sz="2000" b="1"/>
            </a:lvl2pPr>
            <a:lvl3pPr marL="912916" indent="0">
              <a:buNone/>
              <a:defRPr sz="1800" b="1"/>
            </a:lvl3pPr>
            <a:lvl4pPr marL="1369377" indent="0">
              <a:buNone/>
              <a:defRPr sz="1600" b="1"/>
            </a:lvl4pPr>
            <a:lvl5pPr marL="1825834" indent="0">
              <a:buNone/>
              <a:defRPr sz="1600" b="1"/>
            </a:lvl5pPr>
            <a:lvl6pPr marL="2282295" indent="0">
              <a:buNone/>
              <a:defRPr sz="1600" b="1"/>
            </a:lvl6pPr>
            <a:lvl7pPr marL="2738752" indent="0">
              <a:buNone/>
              <a:defRPr sz="1600" b="1"/>
            </a:lvl7pPr>
            <a:lvl8pPr marL="3195213" indent="0">
              <a:buNone/>
              <a:defRPr sz="1600" b="1"/>
            </a:lvl8pPr>
            <a:lvl9pPr marL="36516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5025-C464-4DE6-8EF2-45DECAA7481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041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E811-F171-40FD-B6C0-C3B7D445623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3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26B668-4657-493D-C6AB-64CC6384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7F5B43B-6073-A4B4-298B-61187C075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675E64-BA03-0076-5E3F-D515D80AA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0DE40F4-5184-7023-EB07-2A97B288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A7E3-6805-47B3-8233-B68681D4CE35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97649FC-8B5F-BCA4-E944-119F3542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1A1DB6E-B883-36F8-1008-B25DCE9C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731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66D7-AB57-4F4A-BD1E-913118B8672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972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0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4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0" y="1435104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1" indent="0">
              <a:buNone/>
              <a:defRPr sz="1200"/>
            </a:lvl2pPr>
            <a:lvl3pPr marL="912916" indent="0">
              <a:buNone/>
              <a:defRPr sz="1000"/>
            </a:lvl3pPr>
            <a:lvl4pPr marL="1369377" indent="0">
              <a:buNone/>
              <a:defRPr sz="900"/>
            </a:lvl4pPr>
            <a:lvl5pPr marL="1825834" indent="0">
              <a:buNone/>
              <a:defRPr sz="900"/>
            </a:lvl5pPr>
            <a:lvl6pPr marL="2282295" indent="0">
              <a:buNone/>
              <a:defRPr sz="900"/>
            </a:lvl6pPr>
            <a:lvl7pPr marL="2738752" indent="0">
              <a:buNone/>
              <a:defRPr sz="900"/>
            </a:lvl7pPr>
            <a:lvl8pPr marL="3195213" indent="0">
              <a:buNone/>
              <a:defRPr sz="900"/>
            </a:lvl8pPr>
            <a:lvl9pPr marL="365167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F33E-19BA-4726-918B-B46AA871409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1" indent="0">
              <a:buNone/>
              <a:defRPr sz="2800"/>
            </a:lvl2pPr>
            <a:lvl3pPr marL="912916" indent="0">
              <a:buNone/>
              <a:defRPr sz="2400"/>
            </a:lvl3pPr>
            <a:lvl4pPr marL="1369377" indent="0">
              <a:buNone/>
              <a:defRPr sz="2000"/>
            </a:lvl4pPr>
            <a:lvl5pPr marL="1825834" indent="0">
              <a:buNone/>
              <a:defRPr sz="2000"/>
            </a:lvl5pPr>
            <a:lvl6pPr marL="2282295" indent="0">
              <a:buNone/>
              <a:defRPr sz="2000"/>
            </a:lvl6pPr>
            <a:lvl7pPr marL="2738752" indent="0">
              <a:buNone/>
              <a:defRPr sz="2000"/>
            </a:lvl7pPr>
            <a:lvl8pPr marL="3195213" indent="0">
              <a:buNone/>
              <a:defRPr sz="2000"/>
            </a:lvl8pPr>
            <a:lvl9pPr marL="3651672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1" indent="0">
              <a:buNone/>
              <a:defRPr sz="1200"/>
            </a:lvl2pPr>
            <a:lvl3pPr marL="912916" indent="0">
              <a:buNone/>
              <a:defRPr sz="1000"/>
            </a:lvl3pPr>
            <a:lvl4pPr marL="1369377" indent="0">
              <a:buNone/>
              <a:defRPr sz="900"/>
            </a:lvl4pPr>
            <a:lvl5pPr marL="1825834" indent="0">
              <a:buNone/>
              <a:defRPr sz="900"/>
            </a:lvl5pPr>
            <a:lvl6pPr marL="2282295" indent="0">
              <a:buNone/>
              <a:defRPr sz="900"/>
            </a:lvl6pPr>
            <a:lvl7pPr marL="2738752" indent="0">
              <a:buNone/>
              <a:defRPr sz="900"/>
            </a:lvl7pPr>
            <a:lvl8pPr marL="3195213" indent="0">
              <a:buNone/>
              <a:defRPr sz="900"/>
            </a:lvl8pPr>
            <a:lvl9pPr marL="365167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F0EA-29C5-4B80-B4BC-902AF01E6EE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83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58900-F747-450D-B948-D089217F33D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26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1" y="27469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5" y="27469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456D-878C-47A9-B42C-64E34B1E52C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99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09600" y="274693"/>
            <a:ext cx="10972800" cy="5851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5D9A5-12C5-47E5-8DF2-D36741E2833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2BE6-8864-4DC4-9990-F3925D2F193D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961631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1036AA-682F-4084-8BF1-56BDD191C1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87" y="5793478"/>
            <a:ext cx="5697629" cy="4582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8D49F5-81CA-4F29-9B12-19B34432E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1939374"/>
            <a:ext cx="10363200" cy="920523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8FC2D0-808B-4FCA-AAC6-3158AD7A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8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9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1" indent="0" algn="ctr">
              <a:buNone/>
              <a:defRPr sz="1600"/>
            </a:lvl8pPr>
            <a:lvl9pPr marL="3657566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15EAFEB-B4BE-4DB4-A3B8-DBDC02189794}"/>
              </a:ext>
            </a:extLst>
          </p:cNvPr>
          <p:cNvSpPr/>
          <p:nvPr/>
        </p:nvSpPr>
        <p:spPr>
          <a:xfrm>
            <a:off x="203359" y="959634"/>
            <a:ext cx="192880" cy="720000"/>
          </a:xfrm>
          <a:prstGeom prst="rect">
            <a:avLst/>
          </a:prstGeom>
          <a:solidFill>
            <a:srgbClr val="006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7923E09-CFD8-4B7F-8AC2-7D8FF12DE2E0}"/>
              </a:ext>
            </a:extLst>
          </p:cNvPr>
          <p:cNvSpPr/>
          <p:nvPr/>
        </p:nvSpPr>
        <p:spPr>
          <a:xfrm>
            <a:off x="203359" y="1679634"/>
            <a:ext cx="19288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C2F51-37C6-4499-9B9B-F2B57512C5AB}"/>
              </a:ext>
            </a:extLst>
          </p:cNvPr>
          <p:cNvSpPr txBox="1"/>
          <p:nvPr/>
        </p:nvSpPr>
        <p:spPr>
          <a:xfrm>
            <a:off x="396241" y="996469"/>
            <a:ext cx="1139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50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2021 </a:t>
            </a:r>
            <a:r>
              <a:rPr lang="ko-KR" altLang="en-US" sz="36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50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이공분야 </a:t>
            </a:r>
            <a:r>
              <a:rPr lang="ko-KR" altLang="en-US" sz="3600" dirty="0" err="1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50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대학중점연구소지원사업</a:t>
            </a:r>
            <a:endParaRPr lang="en-US" altLang="ko-KR" sz="36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50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6975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목차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순서도: 문서 6">
            <a:extLst>
              <a:ext uri="{FF2B5EF4-FFF2-40B4-BE49-F238E27FC236}">
                <a16:creationId xmlns:a16="http://schemas.microsoft.com/office/drawing/2014/main" id="{042C10EB-3F13-45E0-9F65-61C66C0B7F6B}"/>
              </a:ext>
            </a:extLst>
          </p:cNvPr>
          <p:cNvSpPr/>
          <p:nvPr/>
        </p:nvSpPr>
        <p:spPr>
          <a:xfrm rot="16200000">
            <a:off x="-465761" y="465768"/>
            <a:ext cx="6855000" cy="5923464"/>
          </a:xfrm>
          <a:prstGeom prst="flowChartDocumen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순서도: 문서 7">
            <a:extLst>
              <a:ext uri="{FF2B5EF4-FFF2-40B4-BE49-F238E27FC236}">
                <a16:creationId xmlns:a16="http://schemas.microsoft.com/office/drawing/2014/main" id="{17EBA809-FA6A-410B-A7C0-07E66300BAF4}"/>
              </a:ext>
            </a:extLst>
          </p:cNvPr>
          <p:cNvSpPr/>
          <p:nvPr/>
        </p:nvSpPr>
        <p:spPr>
          <a:xfrm rot="16200000">
            <a:off x="-1058330" y="1058332"/>
            <a:ext cx="6858000" cy="4741332"/>
          </a:xfrm>
          <a:prstGeom prst="flowChartDocument">
            <a:avLst/>
          </a:prstGeom>
          <a:solidFill>
            <a:schemeClr val="tx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순서도: 지연 8">
            <a:extLst>
              <a:ext uri="{FF2B5EF4-FFF2-40B4-BE49-F238E27FC236}">
                <a16:creationId xmlns:a16="http://schemas.microsoft.com/office/drawing/2014/main" id="{3AD4F809-6F73-4B35-A489-C3638DA7B0E5}"/>
              </a:ext>
            </a:extLst>
          </p:cNvPr>
          <p:cNvSpPr/>
          <p:nvPr/>
        </p:nvSpPr>
        <p:spPr>
          <a:xfrm rot="5400000">
            <a:off x="12012001" y="5339999"/>
            <a:ext cx="360000" cy="480001"/>
          </a:xfrm>
          <a:prstGeom prst="flowChartDelay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3525AD-A7F5-4F57-8A0E-CCE82A39A9B0}"/>
              </a:ext>
            </a:extLst>
          </p:cNvPr>
          <p:cNvSpPr/>
          <p:nvPr/>
        </p:nvSpPr>
        <p:spPr>
          <a:xfrm rot="5400000">
            <a:off x="9492000" y="2459999"/>
            <a:ext cx="5400000" cy="480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제목 12">
            <a:extLst>
              <a:ext uri="{FF2B5EF4-FFF2-40B4-BE49-F238E27FC236}">
                <a16:creationId xmlns:a16="http://schemas.microsoft.com/office/drawing/2014/main" id="{EC7237A8-C41D-4A60-ACC9-32C71139A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000" y="1454680"/>
            <a:ext cx="3925333" cy="850370"/>
          </a:xfrm>
        </p:spPr>
        <p:txBody>
          <a:bodyPr anchor="t">
            <a:normAutofit/>
          </a:bodyPr>
          <a:lstStyle>
            <a:lvl1pPr>
              <a:defRPr sz="4400">
                <a:ln w="1905">
                  <a:noFill/>
                </a:ln>
                <a:solidFill>
                  <a:schemeClr val="bg1">
                    <a:lumMod val="9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dirty="0"/>
              <a:t>목    차</a:t>
            </a:r>
          </a:p>
        </p:txBody>
      </p:sp>
      <p:sp>
        <p:nvSpPr>
          <p:cNvPr id="12" name="텍스트 개체 틀 14">
            <a:extLst>
              <a:ext uri="{FF2B5EF4-FFF2-40B4-BE49-F238E27FC236}">
                <a16:creationId xmlns:a16="http://schemas.microsoft.com/office/drawing/2014/main" id="{AE83CA65-4E94-4C5E-959C-886EB89145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728664"/>
            <a:ext cx="5761567" cy="5580062"/>
          </a:xfrm>
        </p:spPr>
        <p:txBody>
          <a:bodyPr lIns="0">
            <a:noAutofit/>
          </a:bodyPr>
          <a:lstStyle>
            <a:lvl1pPr marL="0" indent="0" algn="l">
              <a:lnSpc>
                <a:spcPct val="150000"/>
              </a:lnSpc>
              <a:buNone/>
              <a:defRPr sz="2200">
                <a:solidFill>
                  <a:schemeClr val="accent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  <a:lvl2pPr marL="457196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914391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371588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1828783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en-US" altLang="ko-KR" dirty="0"/>
              <a:t>01 </a:t>
            </a:r>
            <a:r>
              <a:rPr lang="ko-KR" altLang="en-US" dirty="0"/>
              <a:t>목차</a:t>
            </a:r>
            <a:endParaRPr lang="en-US" altLang="ko-KR" dirty="0"/>
          </a:p>
          <a:p>
            <a:pPr lvl="0"/>
            <a:r>
              <a:rPr lang="en-US" altLang="ko-KR" dirty="0"/>
              <a:t>02 </a:t>
            </a:r>
            <a:r>
              <a:rPr lang="ko-KR" altLang="en-US" dirty="0"/>
              <a:t>목차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344771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분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순서도: 문서 13">
            <a:extLst>
              <a:ext uri="{FF2B5EF4-FFF2-40B4-BE49-F238E27FC236}">
                <a16:creationId xmlns:a16="http://schemas.microsoft.com/office/drawing/2014/main" id="{5975CCF4-0D97-480E-BEBB-19B0A3BD23FA}"/>
              </a:ext>
            </a:extLst>
          </p:cNvPr>
          <p:cNvSpPr/>
          <p:nvPr/>
        </p:nvSpPr>
        <p:spPr>
          <a:xfrm rot="16200000">
            <a:off x="1785858" y="-1785848"/>
            <a:ext cx="6855000" cy="10426695"/>
          </a:xfrm>
          <a:prstGeom prst="flowChartDocumen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순서도: 문서 9">
            <a:extLst>
              <a:ext uri="{FF2B5EF4-FFF2-40B4-BE49-F238E27FC236}">
                <a16:creationId xmlns:a16="http://schemas.microsoft.com/office/drawing/2014/main" id="{597B99C9-5D5E-4D7C-9C08-8A0B060C74D4}"/>
              </a:ext>
            </a:extLst>
          </p:cNvPr>
          <p:cNvSpPr/>
          <p:nvPr/>
        </p:nvSpPr>
        <p:spPr>
          <a:xfrm rot="16200000">
            <a:off x="1606551" y="-1606550"/>
            <a:ext cx="6858000" cy="10071099"/>
          </a:xfrm>
          <a:prstGeom prst="flowChartDocument">
            <a:avLst/>
          </a:prstGeom>
          <a:solidFill>
            <a:schemeClr val="tx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8" rIns="35998"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1" name="순서도: 지연 10">
            <a:extLst>
              <a:ext uri="{FF2B5EF4-FFF2-40B4-BE49-F238E27FC236}">
                <a16:creationId xmlns:a16="http://schemas.microsoft.com/office/drawing/2014/main" id="{E972D544-E454-4B05-B39B-23F4AC9485BE}"/>
              </a:ext>
            </a:extLst>
          </p:cNvPr>
          <p:cNvSpPr/>
          <p:nvPr/>
        </p:nvSpPr>
        <p:spPr>
          <a:xfrm rot="5400000">
            <a:off x="12012001" y="5339999"/>
            <a:ext cx="360000" cy="480001"/>
          </a:xfrm>
          <a:prstGeom prst="flowChartDelay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71D4903-1A5E-4A05-A07E-2321115F346E}"/>
              </a:ext>
            </a:extLst>
          </p:cNvPr>
          <p:cNvSpPr/>
          <p:nvPr/>
        </p:nvSpPr>
        <p:spPr>
          <a:xfrm rot="5400000">
            <a:off x="9492000" y="2459999"/>
            <a:ext cx="5400000" cy="480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제목 12">
            <a:extLst>
              <a:ext uri="{FF2B5EF4-FFF2-40B4-BE49-F238E27FC236}">
                <a16:creationId xmlns:a16="http://schemas.microsoft.com/office/drawing/2014/main" id="{ECD8ED8D-1857-49DE-866D-DB73E85EB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4" y="4337725"/>
            <a:ext cx="9633656" cy="1971000"/>
          </a:xfrm>
        </p:spPr>
        <p:txBody>
          <a:bodyPr lIns="0" rIns="0" anchor="t">
            <a:normAutofit/>
          </a:bodyPr>
          <a:lstStyle>
            <a:lvl1pPr>
              <a:defRPr sz="4000">
                <a:ln w="1905">
                  <a:noFill/>
                </a:ln>
                <a:solidFill>
                  <a:schemeClr val="bg1">
                    <a:lumMod val="9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dirty="0"/>
              <a:t>순서에 따른 제목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FD01A220-407E-4F83-87C0-9CEFAF41C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9979" y="165630"/>
            <a:ext cx="2492021" cy="1289050"/>
          </a:xfrm>
        </p:spPr>
        <p:txBody>
          <a:bodyPr>
            <a:noAutofit/>
          </a:bodyPr>
          <a:lstStyle>
            <a:lvl1pPr marL="0" indent="0" algn="r">
              <a:buNone/>
              <a:defRPr sz="9600">
                <a:solidFill>
                  <a:schemeClr val="accent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  <a:lvl2pPr marL="457196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914391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371588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1828783" indent="0">
              <a:buNone/>
              <a:defRPr sz="96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en-US" altLang="ko-K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59756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내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4A73EB89-DF02-4F71-B543-F13B5DDFE7BC}"/>
              </a:ext>
            </a:extLst>
          </p:cNvPr>
          <p:cNvSpPr>
            <a:spLocks noChangeAspect="1"/>
          </p:cNvSpPr>
          <p:nvPr/>
        </p:nvSpPr>
        <p:spPr>
          <a:xfrm rot="5400000">
            <a:off x="11446783" y="6047814"/>
            <a:ext cx="259244" cy="1242541"/>
          </a:xfrm>
          <a:custGeom>
            <a:avLst/>
            <a:gdLst>
              <a:gd name="connsiteX0" fmla="*/ 0 w 862014"/>
              <a:gd name="connsiteY0" fmla="*/ 0 h 3068005"/>
              <a:gd name="connsiteX1" fmla="*/ 862013 w 862014"/>
              <a:gd name="connsiteY1" fmla="*/ 0 h 3068005"/>
              <a:gd name="connsiteX2" fmla="*/ 862013 w 862014"/>
              <a:gd name="connsiteY2" fmla="*/ 2636988 h 3068005"/>
              <a:gd name="connsiteX3" fmla="*/ 862014 w 862014"/>
              <a:gd name="connsiteY3" fmla="*/ 2636998 h 3068005"/>
              <a:gd name="connsiteX4" fmla="*/ 431007 w 862014"/>
              <a:gd name="connsiteY4" fmla="*/ 3068005 h 3068005"/>
              <a:gd name="connsiteX5" fmla="*/ 0 w 862014"/>
              <a:gd name="connsiteY5" fmla="*/ 2636998 h 306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014" h="3068005">
                <a:moveTo>
                  <a:pt x="0" y="0"/>
                </a:moveTo>
                <a:lnTo>
                  <a:pt x="862013" y="0"/>
                </a:lnTo>
                <a:lnTo>
                  <a:pt x="862013" y="2636988"/>
                </a:lnTo>
                <a:lnTo>
                  <a:pt x="862014" y="2636998"/>
                </a:lnTo>
                <a:cubicBezTo>
                  <a:pt x="862014" y="2875037"/>
                  <a:pt x="669046" y="3068005"/>
                  <a:pt x="431007" y="3068005"/>
                </a:cubicBezTo>
                <a:cubicBezTo>
                  <a:pt x="192968" y="3068005"/>
                  <a:pt x="0" y="2875037"/>
                  <a:pt x="0" y="26369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347" y="6496836"/>
            <a:ext cx="597220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DD4100-4FE8-4616-9185-D90AD329A7C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48173D-C0F3-42B5-A299-332C31B415D8}"/>
              </a:ext>
            </a:extLst>
          </p:cNvPr>
          <p:cNvGrpSpPr/>
          <p:nvPr/>
        </p:nvGrpSpPr>
        <p:grpSpPr>
          <a:xfrm>
            <a:off x="-1" y="-3775"/>
            <a:ext cx="12192000" cy="432005"/>
            <a:chOff x="-1" y="-3776"/>
            <a:chExt cx="9144000" cy="432005"/>
          </a:xfrm>
          <a:effectLst>
            <a:outerShdw blurRad="635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D625DDE-26F0-41DB-8A3F-0C6646D7F140}"/>
                </a:ext>
              </a:extLst>
            </p:cNvPr>
            <p:cNvSpPr/>
            <p:nvPr/>
          </p:nvSpPr>
          <p:spPr>
            <a:xfrm>
              <a:off x="3930650" y="-3772"/>
              <a:ext cx="5213349" cy="431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E51E8AC-B215-486F-BD05-7B16AA75772D}"/>
                </a:ext>
              </a:extLst>
            </p:cNvPr>
            <p:cNvSpPr/>
            <p:nvPr/>
          </p:nvSpPr>
          <p:spPr>
            <a:xfrm>
              <a:off x="-1" y="-3771"/>
              <a:ext cx="4071937" cy="43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직사각형 1">
              <a:extLst>
                <a:ext uri="{FF2B5EF4-FFF2-40B4-BE49-F238E27FC236}">
                  <a16:creationId xmlns:a16="http://schemas.microsoft.com/office/drawing/2014/main" id="{0C4BFA2E-44DD-48CF-A6BC-2209F6E231A0}"/>
                </a:ext>
              </a:extLst>
            </p:cNvPr>
            <p:cNvSpPr/>
            <p:nvPr/>
          </p:nvSpPr>
          <p:spPr>
            <a:xfrm>
              <a:off x="3970230" y="-3773"/>
              <a:ext cx="192332" cy="431999"/>
            </a:xfrm>
            <a:custGeom>
              <a:avLst/>
              <a:gdLst>
                <a:gd name="connsiteX0" fmla="*/ 0 w 1151731"/>
                <a:gd name="connsiteY0" fmla="*/ 0 h 3124994"/>
                <a:gd name="connsiteX1" fmla="*/ 1151731 w 1151731"/>
                <a:gd name="connsiteY1" fmla="*/ 0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718344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350044 w 1151731"/>
                <a:gd name="connsiteY3" fmla="*/ 3122613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185738 w 1151731"/>
                <a:gd name="connsiteY3" fmla="*/ 3120232 h 3124994"/>
                <a:gd name="connsiteX4" fmla="*/ 0 w 1151731"/>
                <a:gd name="connsiteY4" fmla="*/ 0 h 3124994"/>
                <a:gd name="connsiteX0" fmla="*/ 287719 w 1439450"/>
                <a:gd name="connsiteY0" fmla="*/ 0 h 3124994"/>
                <a:gd name="connsiteX1" fmla="*/ 1203706 w 1439450"/>
                <a:gd name="connsiteY1" fmla="*/ 2381 h 3124994"/>
                <a:gd name="connsiteX2" fmla="*/ 1439450 w 1439450"/>
                <a:gd name="connsiteY2" fmla="*/ 3124994 h 3124994"/>
                <a:gd name="connsiteX3" fmla="*/ 473457 w 1439450"/>
                <a:gd name="connsiteY3" fmla="*/ 3120232 h 3124994"/>
                <a:gd name="connsiteX4" fmla="*/ 287719 w 1439450"/>
                <a:gd name="connsiteY4" fmla="*/ 0 h 3124994"/>
                <a:gd name="connsiteX0" fmla="*/ 197397 w 1349128"/>
                <a:gd name="connsiteY0" fmla="*/ 0 h 3124994"/>
                <a:gd name="connsiteX1" fmla="*/ 1113384 w 1349128"/>
                <a:gd name="connsiteY1" fmla="*/ 2381 h 3124994"/>
                <a:gd name="connsiteX2" fmla="*/ 1349128 w 1349128"/>
                <a:gd name="connsiteY2" fmla="*/ 3124994 h 3124994"/>
                <a:gd name="connsiteX3" fmla="*/ 383135 w 1349128"/>
                <a:gd name="connsiteY3" fmla="*/ 3120232 h 3124994"/>
                <a:gd name="connsiteX4" fmla="*/ 197397 w 1349128"/>
                <a:gd name="connsiteY4" fmla="*/ 0 h 3124994"/>
                <a:gd name="connsiteX0" fmla="*/ 172830 w 1324561"/>
                <a:gd name="connsiteY0" fmla="*/ 0 h 3124994"/>
                <a:gd name="connsiteX1" fmla="*/ 1088817 w 1324561"/>
                <a:gd name="connsiteY1" fmla="*/ 2381 h 3124994"/>
                <a:gd name="connsiteX2" fmla="*/ 1324561 w 1324561"/>
                <a:gd name="connsiteY2" fmla="*/ 3124994 h 3124994"/>
                <a:gd name="connsiteX3" fmla="*/ 358568 w 1324561"/>
                <a:gd name="connsiteY3" fmla="*/ 3120232 h 3124994"/>
                <a:gd name="connsiteX4" fmla="*/ 172830 w 1324561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531654"/>
                <a:gd name="connsiteY0" fmla="*/ 0 h 3124994"/>
                <a:gd name="connsiteX1" fmla="*/ 1072355 w 1531654"/>
                <a:gd name="connsiteY1" fmla="*/ 2381 h 3124994"/>
                <a:gd name="connsiteX2" fmla="*/ 1308099 w 1531654"/>
                <a:gd name="connsiteY2" fmla="*/ 3124994 h 3124994"/>
                <a:gd name="connsiteX3" fmla="*/ 342106 w 1531654"/>
                <a:gd name="connsiteY3" fmla="*/ 3120232 h 3124994"/>
                <a:gd name="connsiteX4" fmla="*/ 156368 w 1531654"/>
                <a:gd name="connsiteY4" fmla="*/ 0 h 3124994"/>
                <a:gd name="connsiteX0" fmla="*/ 156368 w 1488064"/>
                <a:gd name="connsiteY0" fmla="*/ 0 h 3124994"/>
                <a:gd name="connsiteX1" fmla="*/ 1072355 w 1488064"/>
                <a:gd name="connsiteY1" fmla="*/ 2381 h 3124994"/>
                <a:gd name="connsiteX2" fmla="*/ 1308099 w 1488064"/>
                <a:gd name="connsiteY2" fmla="*/ 3124994 h 3124994"/>
                <a:gd name="connsiteX3" fmla="*/ 342106 w 1488064"/>
                <a:gd name="connsiteY3" fmla="*/ 3120232 h 3124994"/>
                <a:gd name="connsiteX4" fmla="*/ 156368 w 1488064"/>
                <a:gd name="connsiteY4" fmla="*/ 0 h 3124994"/>
                <a:gd name="connsiteX0" fmla="*/ 156368 w 1503644"/>
                <a:gd name="connsiteY0" fmla="*/ 0 h 3124994"/>
                <a:gd name="connsiteX1" fmla="*/ 1072355 w 1503644"/>
                <a:gd name="connsiteY1" fmla="*/ 2381 h 3124994"/>
                <a:gd name="connsiteX2" fmla="*/ 1308099 w 1503644"/>
                <a:gd name="connsiteY2" fmla="*/ 3124994 h 3124994"/>
                <a:gd name="connsiteX3" fmla="*/ 342106 w 1503644"/>
                <a:gd name="connsiteY3" fmla="*/ 3120232 h 3124994"/>
                <a:gd name="connsiteX4" fmla="*/ 156368 w 1503644"/>
                <a:gd name="connsiteY4" fmla="*/ 0 h 3124994"/>
                <a:gd name="connsiteX0" fmla="*/ 156368 w 1513506"/>
                <a:gd name="connsiteY0" fmla="*/ 0 h 3124994"/>
                <a:gd name="connsiteX1" fmla="*/ 1072355 w 1513506"/>
                <a:gd name="connsiteY1" fmla="*/ 2381 h 3124994"/>
                <a:gd name="connsiteX2" fmla="*/ 1308099 w 1513506"/>
                <a:gd name="connsiteY2" fmla="*/ 3124994 h 3124994"/>
                <a:gd name="connsiteX3" fmla="*/ 342106 w 1513506"/>
                <a:gd name="connsiteY3" fmla="*/ 3120232 h 3124994"/>
                <a:gd name="connsiteX4" fmla="*/ 156368 w 1513506"/>
                <a:gd name="connsiteY4" fmla="*/ 0 h 3124994"/>
                <a:gd name="connsiteX0" fmla="*/ 156368 w 1438992"/>
                <a:gd name="connsiteY0" fmla="*/ 0 h 3124994"/>
                <a:gd name="connsiteX1" fmla="*/ 1072355 w 1438992"/>
                <a:gd name="connsiteY1" fmla="*/ 2381 h 3124994"/>
                <a:gd name="connsiteX2" fmla="*/ 1308099 w 1438992"/>
                <a:gd name="connsiteY2" fmla="*/ 3124994 h 3124994"/>
                <a:gd name="connsiteX3" fmla="*/ 342106 w 1438992"/>
                <a:gd name="connsiteY3" fmla="*/ 3120232 h 3124994"/>
                <a:gd name="connsiteX4" fmla="*/ 156368 w 1438992"/>
                <a:gd name="connsiteY4" fmla="*/ 0 h 3124994"/>
                <a:gd name="connsiteX0" fmla="*/ 156368 w 1493378"/>
                <a:gd name="connsiteY0" fmla="*/ 0 h 3124994"/>
                <a:gd name="connsiteX1" fmla="*/ 1072355 w 1493378"/>
                <a:gd name="connsiteY1" fmla="*/ 2381 h 3124994"/>
                <a:gd name="connsiteX2" fmla="*/ 1308099 w 1493378"/>
                <a:gd name="connsiteY2" fmla="*/ 3124994 h 3124994"/>
                <a:gd name="connsiteX3" fmla="*/ 342106 w 1493378"/>
                <a:gd name="connsiteY3" fmla="*/ 3120232 h 3124994"/>
                <a:gd name="connsiteX4" fmla="*/ 156368 w 1493378"/>
                <a:gd name="connsiteY4" fmla="*/ 0 h 3124994"/>
                <a:gd name="connsiteX0" fmla="*/ 156368 w 1496433"/>
                <a:gd name="connsiteY0" fmla="*/ 0 h 3124994"/>
                <a:gd name="connsiteX1" fmla="*/ 1072355 w 1496433"/>
                <a:gd name="connsiteY1" fmla="*/ 2381 h 3124994"/>
                <a:gd name="connsiteX2" fmla="*/ 1308099 w 1496433"/>
                <a:gd name="connsiteY2" fmla="*/ 3124994 h 3124994"/>
                <a:gd name="connsiteX3" fmla="*/ 342106 w 1496433"/>
                <a:gd name="connsiteY3" fmla="*/ 3120232 h 3124994"/>
                <a:gd name="connsiteX4" fmla="*/ 156368 w 1496433"/>
                <a:gd name="connsiteY4" fmla="*/ 0 h 3124994"/>
                <a:gd name="connsiteX0" fmla="*/ 156368 w 1471460"/>
                <a:gd name="connsiteY0" fmla="*/ 0 h 3124994"/>
                <a:gd name="connsiteX1" fmla="*/ 1072355 w 1471460"/>
                <a:gd name="connsiteY1" fmla="*/ 2381 h 3124994"/>
                <a:gd name="connsiteX2" fmla="*/ 1308099 w 1471460"/>
                <a:gd name="connsiteY2" fmla="*/ 3124994 h 3124994"/>
                <a:gd name="connsiteX3" fmla="*/ 342106 w 1471460"/>
                <a:gd name="connsiteY3" fmla="*/ 3120232 h 3124994"/>
                <a:gd name="connsiteX4" fmla="*/ 156368 w 1471460"/>
                <a:gd name="connsiteY4" fmla="*/ 0 h 3124994"/>
                <a:gd name="connsiteX0" fmla="*/ 156368 w 1492712"/>
                <a:gd name="connsiteY0" fmla="*/ 0 h 3124994"/>
                <a:gd name="connsiteX1" fmla="*/ 1072355 w 1492712"/>
                <a:gd name="connsiteY1" fmla="*/ 2381 h 3124994"/>
                <a:gd name="connsiteX2" fmla="*/ 1308099 w 1492712"/>
                <a:gd name="connsiteY2" fmla="*/ 3124994 h 3124994"/>
                <a:gd name="connsiteX3" fmla="*/ 342106 w 1492712"/>
                <a:gd name="connsiteY3" fmla="*/ 3120232 h 3124994"/>
                <a:gd name="connsiteX4" fmla="*/ 156368 w 1492712"/>
                <a:gd name="connsiteY4" fmla="*/ 0 h 3124994"/>
                <a:gd name="connsiteX0" fmla="*/ 156368 w 1499359"/>
                <a:gd name="connsiteY0" fmla="*/ 0 h 3124994"/>
                <a:gd name="connsiteX1" fmla="*/ 1072355 w 1499359"/>
                <a:gd name="connsiteY1" fmla="*/ 2381 h 3124994"/>
                <a:gd name="connsiteX2" fmla="*/ 1308099 w 1499359"/>
                <a:gd name="connsiteY2" fmla="*/ 3124994 h 3124994"/>
                <a:gd name="connsiteX3" fmla="*/ 342106 w 1499359"/>
                <a:gd name="connsiteY3" fmla="*/ 3120232 h 3124994"/>
                <a:gd name="connsiteX4" fmla="*/ 156368 w 1499359"/>
                <a:gd name="connsiteY4" fmla="*/ 0 h 3124994"/>
                <a:gd name="connsiteX0" fmla="*/ 156368 w 1511106"/>
                <a:gd name="connsiteY0" fmla="*/ 0 h 3124994"/>
                <a:gd name="connsiteX1" fmla="*/ 1072355 w 1511106"/>
                <a:gd name="connsiteY1" fmla="*/ 2381 h 3124994"/>
                <a:gd name="connsiteX2" fmla="*/ 1308099 w 1511106"/>
                <a:gd name="connsiteY2" fmla="*/ 3124994 h 3124994"/>
                <a:gd name="connsiteX3" fmla="*/ 342106 w 1511106"/>
                <a:gd name="connsiteY3" fmla="*/ 3120232 h 3124994"/>
                <a:gd name="connsiteX4" fmla="*/ 156368 w 1511106"/>
                <a:gd name="connsiteY4" fmla="*/ 0 h 3124994"/>
                <a:gd name="connsiteX0" fmla="*/ 156368 w 1513600"/>
                <a:gd name="connsiteY0" fmla="*/ 0 h 3124994"/>
                <a:gd name="connsiteX1" fmla="*/ 1072355 w 1513600"/>
                <a:gd name="connsiteY1" fmla="*/ 2381 h 3124994"/>
                <a:gd name="connsiteX2" fmla="*/ 1308099 w 1513600"/>
                <a:gd name="connsiteY2" fmla="*/ 3124994 h 3124994"/>
                <a:gd name="connsiteX3" fmla="*/ 342106 w 1513600"/>
                <a:gd name="connsiteY3" fmla="*/ 3120232 h 3124994"/>
                <a:gd name="connsiteX4" fmla="*/ 156368 w 1513600"/>
                <a:gd name="connsiteY4" fmla="*/ 0 h 3124994"/>
                <a:gd name="connsiteX0" fmla="*/ 156368 w 1511689"/>
                <a:gd name="connsiteY0" fmla="*/ 0 h 3124994"/>
                <a:gd name="connsiteX1" fmla="*/ 1048542 w 1511689"/>
                <a:gd name="connsiteY1" fmla="*/ 11906 h 3124994"/>
                <a:gd name="connsiteX2" fmla="*/ 1308099 w 1511689"/>
                <a:gd name="connsiteY2" fmla="*/ 3124994 h 3124994"/>
                <a:gd name="connsiteX3" fmla="*/ 342106 w 1511689"/>
                <a:gd name="connsiteY3" fmla="*/ 3120232 h 3124994"/>
                <a:gd name="connsiteX4" fmla="*/ 156368 w 1511689"/>
                <a:gd name="connsiteY4" fmla="*/ 0 h 3124994"/>
                <a:gd name="connsiteX0" fmla="*/ 156368 w 1512832"/>
                <a:gd name="connsiteY0" fmla="*/ 0 h 3124994"/>
                <a:gd name="connsiteX1" fmla="*/ 1062830 w 1512832"/>
                <a:gd name="connsiteY1" fmla="*/ 11906 h 3124994"/>
                <a:gd name="connsiteX2" fmla="*/ 1308099 w 1512832"/>
                <a:gd name="connsiteY2" fmla="*/ 3124994 h 3124994"/>
                <a:gd name="connsiteX3" fmla="*/ 342106 w 1512832"/>
                <a:gd name="connsiteY3" fmla="*/ 3120232 h 3124994"/>
                <a:gd name="connsiteX4" fmla="*/ 156368 w 1512832"/>
                <a:gd name="connsiteY4" fmla="*/ 0 h 3124994"/>
                <a:gd name="connsiteX0" fmla="*/ 156368 w 1515366"/>
                <a:gd name="connsiteY0" fmla="*/ 0 h 3124994"/>
                <a:gd name="connsiteX1" fmla="*/ 1062830 w 1515366"/>
                <a:gd name="connsiteY1" fmla="*/ 11906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5366"/>
                <a:gd name="connsiteY0" fmla="*/ 2382 h 3127376"/>
                <a:gd name="connsiteX1" fmla="*/ 1062830 w 1515366"/>
                <a:gd name="connsiteY1" fmla="*/ 0 h 3127376"/>
                <a:gd name="connsiteX2" fmla="*/ 1308099 w 1515366"/>
                <a:gd name="connsiteY2" fmla="*/ 3127376 h 3127376"/>
                <a:gd name="connsiteX3" fmla="*/ 342106 w 1515366"/>
                <a:gd name="connsiteY3" fmla="*/ 3122614 h 3127376"/>
                <a:gd name="connsiteX4" fmla="*/ 156368 w 1515366"/>
                <a:gd name="connsiteY4" fmla="*/ 2382 h 3127376"/>
                <a:gd name="connsiteX0" fmla="*/ 156368 w 1515366"/>
                <a:gd name="connsiteY0" fmla="*/ 0 h 3124994"/>
                <a:gd name="connsiteX1" fmla="*/ 1062830 w 1515366"/>
                <a:gd name="connsiteY1" fmla="*/ 7143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6550"/>
                <a:gd name="connsiteY0" fmla="*/ 0 h 3124994"/>
                <a:gd name="connsiteX1" fmla="*/ 1077118 w 1516550"/>
                <a:gd name="connsiteY1" fmla="*/ 4762 h 3124994"/>
                <a:gd name="connsiteX2" fmla="*/ 1308099 w 1516550"/>
                <a:gd name="connsiteY2" fmla="*/ 3124994 h 3124994"/>
                <a:gd name="connsiteX3" fmla="*/ 342106 w 1516550"/>
                <a:gd name="connsiteY3" fmla="*/ 3120232 h 3124994"/>
                <a:gd name="connsiteX4" fmla="*/ 156368 w 1516550"/>
                <a:gd name="connsiteY4" fmla="*/ 0 h 3124994"/>
                <a:gd name="connsiteX0" fmla="*/ 156368 w 1509383"/>
                <a:gd name="connsiteY0" fmla="*/ 0 h 3124994"/>
                <a:gd name="connsiteX1" fmla="*/ 1077118 w 1509383"/>
                <a:gd name="connsiteY1" fmla="*/ 4762 h 3124994"/>
                <a:gd name="connsiteX2" fmla="*/ 1308099 w 1509383"/>
                <a:gd name="connsiteY2" fmla="*/ 3124994 h 3124994"/>
                <a:gd name="connsiteX3" fmla="*/ 342106 w 1509383"/>
                <a:gd name="connsiteY3" fmla="*/ 3120232 h 3124994"/>
                <a:gd name="connsiteX4" fmla="*/ 156368 w 1509383"/>
                <a:gd name="connsiteY4" fmla="*/ 0 h 3124994"/>
                <a:gd name="connsiteX0" fmla="*/ 156368 w 1512371"/>
                <a:gd name="connsiteY0" fmla="*/ 0 h 3124994"/>
                <a:gd name="connsiteX1" fmla="*/ 1077118 w 1512371"/>
                <a:gd name="connsiteY1" fmla="*/ 4762 h 3124994"/>
                <a:gd name="connsiteX2" fmla="*/ 1308099 w 1512371"/>
                <a:gd name="connsiteY2" fmla="*/ 3124994 h 3124994"/>
                <a:gd name="connsiteX3" fmla="*/ 342106 w 1512371"/>
                <a:gd name="connsiteY3" fmla="*/ 3120232 h 3124994"/>
                <a:gd name="connsiteX4" fmla="*/ 156368 w 1512371"/>
                <a:gd name="connsiteY4" fmla="*/ 0 h 3124994"/>
                <a:gd name="connsiteX0" fmla="*/ 156368 w 1524302"/>
                <a:gd name="connsiteY0" fmla="*/ 0 h 3124994"/>
                <a:gd name="connsiteX1" fmla="*/ 1077118 w 1524302"/>
                <a:gd name="connsiteY1" fmla="*/ 4762 h 3124994"/>
                <a:gd name="connsiteX2" fmla="*/ 1308099 w 1524302"/>
                <a:gd name="connsiteY2" fmla="*/ 3124994 h 3124994"/>
                <a:gd name="connsiteX3" fmla="*/ 342106 w 1524302"/>
                <a:gd name="connsiteY3" fmla="*/ 3120232 h 3124994"/>
                <a:gd name="connsiteX4" fmla="*/ 156368 w 1524302"/>
                <a:gd name="connsiteY4" fmla="*/ 0 h 3124994"/>
                <a:gd name="connsiteX0" fmla="*/ 156368 w 1493903"/>
                <a:gd name="connsiteY0" fmla="*/ 0 h 3124994"/>
                <a:gd name="connsiteX1" fmla="*/ 1077118 w 1493903"/>
                <a:gd name="connsiteY1" fmla="*/ 4762 h 3124994"/>
                <a:gd name="connsiteX2" fmla="*/ 1308099 w 1493903"/>
                <a:gd name="connsiteY2" fmla="*/ 3124994 h 3124994"/>
                <a:gd name="connsiteX3" fmla="*/ 342106 w 1493903"/>
                <a:gd name="connsiteY3" fmla="*/ 3120232 h 3124994"/>
                <a:gd name="connsiteX4" fmla="*/ 156368 w 1493903"/>
                <a:gd name="connsiteY4" fmla="*/ 0 h 3124994"/>
                <a:gd name="connsiteX0" fmla="*/ 156368 w 1495567"/>
                <a:gd name="connsiteY0" fmla="*/ 0 h 3124994"/>
                <a:gd name="connsiteX1" fmla="*/ 1077118 w 1495567"/>
                <a:gd name="connsiteY1" fmla="*/ 4762 h 3124994"/>
                <a:gd name="connsiteX2" fmla="*/ 1308099 w 1495567"/>
                <a:gd name="connsiteY2" fmla="*/ 3124994 h 3124994"/>
                <a:gd name="connsiteX3" fmla="*/ 342106 w 1495567"/>
                <a:gd name="connsiteY3" fmla="*/ 3120232 h 3124994"/>
                <a:gd name="connsiteX4" fmla="*/ 156368 w 1495567"/>
                <a:gd name="connsiteY4" fmla="*/ 0 h 3124994"/>
                <a:gd name="connsiteX0" fmla="*/ 156368 w 1488404"/>
                <a:gd name="connsiteY0" fmla="*/ 0 h 3124994"/>
                <a:gd name="connsiteX1" fmla="*/ 1077118 w 1488404"/>
                <a:gd name="connsiteY1" fmla="*/ 4762 h 3124994"/>
                <a:gd name="connsiteX2" fmla="*/ 1308099 w 1488404"/>
                <a:gd name="connsiteY2" fmla="*/ 3124994 h 3124994"/>
                <a:gd name="connsiteX3" fmla="*/ 342106 w 1488404"/>
                <a:gd name="connsiteY3" fmla="*/ 3120232 h 3124994"/>
                <a:gd name="connsiteX4" fmla="*/ 156368 w 1488404"/>
                <a:gd name="connsiteY4" fmla="*/ 0 h 3124994"/>
                <a:gd name="connsiteX0" fmla="*/ 156368 w 1496245"/>
                <a:gd name="connsiteY0" fmla="*/ 0 h 3124994"/>
                <a:gd name="connsiteX1" fmla="*/ 1077118 w 1496245"/>
                <a:gd name="connsiteY1" fmla="*/ 4762 h 3124994"/>
                <a:gd name="connsiteX2" fmla="*/ 1308099 w 1496245"/>
                <a:gd name="connsiteY2" fmla="*/ 3124994 h 3124994"/>
                <a:gd name="connsiteX3" fmla="*/ 342106 w 1496245"/>
                <a:gd name="connsiteY3" fmla="*/ 3120232 h 3124994"/>
                <a:gd name="connsiteX4" fmla="*/ 156368 w 1496245"/>
                <a:gd name="connsiteY4" fmla="*/ 0 h 3124994"/>
                <a:gd name="connsiteX0" fmla="*/ 156368 w 1495905"/>
                <a:gd name="connsiteY0" fmla="*/ 0 h 3124994"/>
                <a:gd name="connsiteX1" fmla="*/ 1077118 w 1495905"/>
                <a:gd name="connsiteY1" fmla="*/ 4762 h 3124994"/>
                <a:gd name="connsiteX2" fmla="*/ 1308099 w 1495905"/>
                <a:gd name="connsiteY2" fmla="*/ 3124994 h 3124994"/>
                <a:gd name="connsiteX3" fmla="*/ 342106 w 1495905"/>
                <a:gd name="connsiteY3" fmla="*/ 3120232 h 3124994"/>
                <a:gd name="connsiteX4" fmla="*/ 156368 w 1495905"/>
                <a:gd name="connsiteY4" fmla="*/ 0 h 3124994"/>
                <a:gd name="connsiteX0" fmla="*/ 266022 w 1605559"/>
                <a:gd name="connsiteY0" fmla="*/ 0 h 3124994"/>
                <a:gd name="connsiteX1" fmla="*/ 1186772 w 1605559"/>
                <a:gd name="connsiteY1" fmla="*/ 4762 h 3124994"/>
                <a:gd name="connsiteX2" fmla="*/ 1417753 w 1605559"/>
                <a:gd name="connsiteY2" fmla="*/ 3124994 h 3124994"/>
                <a:gd name="connsiteX3" fmla="*/ 451760 w 1605559"/>
                <a:gd name="connsiteY3" fmla="*/ 3120232 h 3124994"/>
                <a:gd name="connsiteX4" fmla="*/ 266022 w 1605559"/>
                <a:gd name="connsiteY4" fmla="*/ 0 h 3124994"/>
                <a:gd name="connsiteX0" fmla="*/ 273998 w 1613535"/>
                <a:gd name="connsiteY0" fmla="*/ 0 h 3124994"/>
                <a:gd name="connsiteX1" fmla="*/ 1194748 w 1613535"/>
                <a:gd name="connsiteY1" fmla="*/ 4762 h 3124994"/>
                <a:gd name="connsiteX2" fmla="*/ 1425729 w 1613535"/>
                <a:gd name="connsiteY2" fmla="*/ 3124994 h 3124994"/>
                <a:gd name="connsiteX3" fmla="*/ 459736 w 1613535"/>
                <a:gd name="connsiteY3" fmla="*/ 3120232 h 3124994"/>
                <a:gd name="connsiteX4" fmla="*/ 273998 w 1613535"/>
                <a:gd name="connsiteY4" fmla="*/ 0 h 3124994"/>
                <a:gd name="connsiteX0" fmla="*/ 272202 w 1611739"/>
                <a:gd name="connsiteY0" fmla="*/ 0 h 3124994"/>
                <a:gd name="connsiteX1" fmla="*/ 1192952 w 1611739"/>
                <a:gd name="connsiteY1" fmla="*/ 4762 h 3124994"/>
                <a:gd name="connsiteX2" fmla="*/ 1423933 w 1611739"/>
                <a:gd name="connsiteY2" fmla="*/ 3124994 h 3124994"/>
                <a:gd name="connsiteX3" fmla="*/ 457940 w 1611739"/>
                <a:gd name="connsiteY3" fmla="*/ 3120232 h 3124994"/>
                <a:gd name="connsiteX4" fmla="*/ 272202 w 1611739"/>
                <a:gd name="connsiteY4" fmla="*/ 0 h 3124994"/>
                <a:gd name="connsiteX0" fmla="*/ 277454 w 1616991"/>
                <a:gd name="connsiteY0" fmla="*/ 0 h 3124994"/>
                <a:gd name="connsiteX1" fmla="*/ 1198204 w 1616991"/>
                <a:gd name="connsiteY1" fmla="*/ 4762 h 3124994"/>
                <a:gd name="connsiteX2" fmla="*/ 1429185 w 1616991"/>
                <a:gd name="connsiteY2" fmla="*/ 3124994 h 3124994"/>
                <a:gd name="connsiteX3" fmla="*/ 463192 w 1616991"/>
                <a:gd name="connsiteY3" fmla="*/ 3120232 h 3124994"/>
                <a:gd name="connsiteX4" fmla="*/ 277454 w 1616991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4762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1587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19633"/>
                <a:gd name="connsiteY0" fmla="*/ 0 h 3124994"/>
                <a:gd name="connsiteX1" fmla="*/ 1205481 w 1619633"/>
                <a:gd name="connsiteY1" fmla="*/ 1587 h 3124994"/>
                <a:gd name="connsiteX2" fmla="*/ 1436462 w 1619633"/>
                <a:gd name="connsiteY2" fmla="*/ 3124994 h 3124994"/>
                <a:gd name="connsiteX3" fmla="*/ 470469 w 1619633"/>
                <a:gd name="connsiteY3" fmla="*/ 3120232 h 3124994"/>
                <a:gd name="connsiteX4" fmla="*/ 284731 w 1619633"/>
                <a:gd name="connsiteY4" fmla="*/ 0 h 3124994"/>
                <a:gd name="connsiteX0" fmla="*/ 284731 w 1627485"/>
                <a:gd name="connsiteY0" fmla="*/ 0 h 3124994"/>
                <a:gd name="connsiteX1" fmla="*/ 1205481 w 1627485"/>
                <a:gd name="connsiteY1" fmla="*/ 1587 h 3124994"/>
                <a:gd name="connsiteX2" fmla="*/ 1436462 w 1627485"/>
                <a:gd name="connsiteY2" fmla="*/ 3124994 h 3124994"/>
                <a:gd name="connsiteX3" fmla="*/ 470469 w 1627485"/>
                <a:gd name="connsiteY3" fmla="*/ 3120232 h 3124994"/>
                <a:gd name="connsiteX4" fmla="*/ 284731 w 1627485"/>
                <a:gd name="connsiteY4" fmla="*/ 0 h 3124994"/>
                <a:gd name="connsiteX0" fmla="*/ 284731 w 1497957"/>
                <a:gd name="connsiteY0" fmla="*/ 0 h 3124994"/>
                <a:gd name="connsiteX1" fmla="*/ 1205481 w 1497957"/>
                <a:gd name="connsiteY1" fmla="*/ 1587 h 3124994"/>
                <a:gd name="connsiteX2" fmla="*/ 1380106 w 1497957"/>
                <a:gd name="connsiteY2" fmla="*/ 1733550 h 3124994"/>
                <a:gd name="connsiteX3" fmla="*/ 1436462 w 1497957"/>
                <a:gd name="connsiteY3" fmla="*/ 3124994 h 3124994"/>
                <a:gd name="connsiteX4" fmla="*/ 470469 w 1497957"/>
                <a:gd name="connsiteY4" fmla="*/ 3120232 h 3124994"/>
                <a:gd name="connsiteX5" fmla="*/ 284731 w 1497957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626265"/>
                <a:gd name="connsiteY0" fmla="*/ 0 h 3124994"/>
                <a:gd name="connsiteX1" fmla="*/ 1205481 w 1626265"/>
                <a:gd name="connsiteY1" fmla="*/ 1587 h 3124994"/>
                <a:gd name="connsiteX2" fmla="*/ 1389631 w 1626265"/>
                <a:gd name="connsiteY2" fmla="*/ 1717675 h 3124994"/>
                <a:gd name="connsiteX3" fmla="*/ 1436462 w 1626265"/>
                <a:gd name="connsiteY3" fmla="*/ 3124994 h 3124994"/>
                <a:gd name="connsiteX4" fmla="*/ 470469 w 1626265"/>
                <a:gd name="connsiteY4" fmla="*/ 3120232 h 3124994"/>
                <a:gd name="connsiteX5" fmla="*/ 284731 w 1626265"/>
                <a:gd name="connsiteY5" fmla="*/ 0 h 3124994"/>
                <a:gd name="connsiteX0" fmla="*/ 284731 w 1639593"/>
                <a:gd name="connsiteY0" fmla="*/ 0 h 3124994"/>
                <a:gd name="connsiteX1" fmla="*/ 1205481 w 1639593"/>
                <a:gd name="connsiteY1" fmla="*/ 1587 h 3124994"/>
                <a:gd name="connsiteX2" fmla="*/ 1389631 w 1639593"/>
                <a:gd name="connsiteY2" fmla="*/ 1717675 h 3124994"/>
                <a:gd name="connsiteX3" fmla="*/ 1436462 w 1639593"/>
                <a:gd name="connsiteY3" fmla="*/ 3124994 h 3124994"/>
                <a:gd name="connsiteX4" fmla="*/ 470469 w 1639593"/>
                <a:gd name="connsiteY4" fmla="*/ 3120232 h 3124994"/>
                <a:gd name="connsiteX5" fmla="*/ 284731 w 1639593"/>
                <a:gd name="connsiteY5" fmla="*/ 0 h 3124994"/>
                <a:gd name="connsiteX0" fmla="*/ 284731 w 1628904"/>
                <a:gd name="connsiteY0" fmla="*/ 0 h 3120232"/>
                <a:gd name="connsiteX1" fmla="*/ 1205481 w 1628904"/>
                <a:gd name="connsiteY1" fmla="*/ 1587 h 3120232"/>
                <a:gd name="connsiteX2" fmla="*/ 1389631 w 1628904"/>
                <a:gd name="connsiteY2" fmla="*/ 1717675 h 3120232"/>
                <a:gd name="connsiteX3" fmla="*/ 1407887 w 1628904"/>
                <a:gd name="connsiteY3" fmla="*/ 3118644 h 3120232"/>
                <a:gd name="connsiteX4" fmla="*/ 470469 w 1628904"/>
                <a:gd name="connsiteY4" fmla="*/ 3120232 h 3120232"/>
                <a:gd name="connsiteX5" fmla="*/ 284731 w 1628904"/>
                <a:gd name="connsiteY5" fmla="*/ 0 h 3120232"/>
                <a:gd name="connsiteX0" fmla="*/ 284731 w 1635941"/>
                <a:gd name="connsiteY0" fmla="*/ 0 h 3124994"/>
                <a:gd name="connsiteX1" fmla="*/ 1205481 w 1635941"/>
                <a:gd name="connsiteY1" fmla="*/ 1587 h 3124994"/>
                <a:gd name="connsiteX2" fmla="*/ 1389631 w 1635941"/>
                <a:gd name="connsiteY2" fmla="*/ 1717675 h 3124994"/>
                <a:gd name="connsiteX3" fmla="*/ 1426937 w 1635941"/>
                <a:gd name="connsiteY3" fmla="*/ 3124994 h 3124994"/>
                <a:gd name="connsiteX4" fmla="*/ 470469 w 1635941"/>
                <a:gd name="connsiteY4" fmla="*/ 3120232 h 3124994"/>
                <a:gd name="connsiteX5" fmla="*/ 284731 w 1635941"/>
                <a:gd name="connsiteY5" fmla="*/ 0 h 3124994"/>
                <a:gd name="connsiteX0" fmla="*/ 284731 w 1604579"/>
                <a:gd name="connsiteY0" fmla="*/ 0 h 3124994"/>
                <a:gd name="connsiteX1" fmla="*/ 1205481 w 1604579"/>
                <a:gd name="connsiteY1" fmla="*/ 1587 h 3124994"/>
                <a:gd name="connsiteX2" fmla="*/ 1389631 w 1604579"/>
                <a:gd name="connsiteY2" fmla="*/ 1717675 h 3124994"/>
                <a:gd name="connsiteX3" fmla="*/ 1426937 w 1604579"/>
                <a:gd name="connsiteY3" fmla="*/ 3124994 h 3124994"/>
                <a:gd name="connsiteX4" fmla="*/ 470469 w 1604579"/>
                <a:gd name="connsiteY4" fmla="*/ 3120232 h 3124994"/>
                <a:gd name="connsiteX5" fmla="*/ 284731 w 1604579"/>
                <a:gd name="connsiteY5" fmla="*/ 0 h 3124994"/>
                <a:gd name="connsiteX0" fmla="*/ 284731 w 1633050"/>
                <a:gd name="connsiteY0" fmla="*/ 0 h 3124994"/>
                <a:gd name="connsiteX1" fmla="*/ 1205481 w 1633050"/>
                <a:gd name="connsiteY1" fmla="*/ 1587 h 3124994"/>
                <a:gd name="connsiteX2" fmla="*/ 1389631 w 1633050"/>
                <a:gd name="connsiteY2" fmla="*/ 1717675 h 3124994"/>
                <a:gd name="connsiteX3" fmla="*/ 1426937 w 1633050"/>
                <a:gd name="connsiteY3" fmla="*/ 3124994 h 3124994"/>
                <a:gd name="connsiteX4" fmla="*/ 470469 w 1633050"/>
                <a:gd name="connsiteY4" fmla="*/ 3120232 h 3124994"/>
                <a:gd name="connsiteX5" fmla="*/ 284731 w 163305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64657"/>
                <a:gd name="connsiteY0" fmla="*/ 0 h 3124994"/>
                <a:gd name="connsiteX1" fmla="*/ 1205481 w 1564657"/>
                <a:gd name="connsiteY1" fmla="*/ 1587 h 3124994"/>
                <a:gd name="connsiteX2" fmla="*/ 1243580 w 1564657"/>
                <a:gd name="connsiteY2" fmla="*/ 1479550 h 3124994"/>
                <a:gd name="connsiteX3" fmla="*/ 1426937 w 1564657"/>
                <a:gd name="connsiteY3" fmla="*/ 3124994 h 3124994"/>
                <a:gd name="connsiteX4" fmla="*/ 470469 w 1564657"/>
                <a:gd name="connsiteY4" fmla="*/ 3120232 h 3124994"/>
                <a:gd name="connsiteX5" fmla="*/ 284731 w 1564657"/>
                <a:gd name="connsiteY5" fmla="*/ 0 h 3124994"/>
                <a:gd name="connsiteX0" fmla="*/ 284731 w 1630706"/>
                <a:gd name="connsiteY0" fmla="*/ 0 h 3124994"/>
                <a:gd name="connsiteX1" fmla="*/ 1205481 w 1630706"/>
                <a:gd name="connsiteY1" fmla="*/ 1587 h 3124994"/>
                <a:gd name="connsiteX2" fmla="*/ 1243580 w 1630706"/>
                <a:gd name="connsiteY2" fmla="*/ 1479550 h 3124994"/>
                <a:gd name="connsiteX3" fmla="*/ 1426937 w 1630706"/>
                <a:gd name="connsiteY3" fmla="*/ 3124994 h 3124994"/>
                <a:gd name="connsiteX4" fmla="*/ 470469 w 1630706"/>
                <a:gd name="connsiteY4" fmla="*/ 3120232 h 3124994"/>
                <a:gd name="connsiteX5" fmla="*/ 284731 w 1630706"/>
                <a:gd name="connsiteY5" fmla="*/ 0 h 3124994"/>
                <a:gd name="connsiteX0" fmla="*/ 284731 w 1632618"/>
                <a:gd name="connsiteY0" fmla="*/ 0 h 3124994"/>
                <a:gd name="connsiteX1" fmla="*/ 1205481 w 1632618"/>
                <a:gd name="connsiteY1" fmla="*/ 1587 h 3124994"/>
                <a:gd name="connsiteX2" fmla="*/ 1248342 w 1632618"/>
                <a:gd name="connsiteY2" fmla="*/ 1484313 h 3124994"/>
                <a:gd name="connsiteX3" fmla="*/ 1426937 w 1632618"/>
                <a:gd name="connsiteY3" fmla="*/ 3124994 h 3124994"/>
                <a:gd name="connsiteX4" fmla="*/ 470469 w 1632618"/>
                <a:gd name="connsiteY4" fmla="*/ 3120232 h 3124994"/>
                <a:gd name="connsiteX5" fmla="*/ 284731 w 1632618"/>
                <a:gd name="connsiteY5" fmla="*/ 0 h 3124994"/>
                <a:gd name="connsiteX0" fmla="*/ 79255 w 1427142"/>
                <a:gd name="connsiteY0" fmla="*/ 0 h 3124994"/>
                <a:gd name="connsiteX1" fmla="*/ 1000005 w 1427142"/>
                <a:gd name="connsiteY1" fmla="*/ 1587 h 3124994"/>
                <a:gd name="connsiteX2" fmla="*/ 1042866 w 1427142"/>
                <a:gd name="connsiteY2" fmla="*/ 1484313 h 3124994"/>
                <a:gd name="connsiteX3" fmla="*/ 1221461 w 1427142"/>
                <a:gd name="connsiteY3" fmla="*/ 3124994 h 3124994"/>
                <a:gd name="connsiteX4" fmla="*/ 264993 w 1427142"/>
                <a:gd name="connsiteY4" fmla="*/ 3120232 h 3124994"/>
                <a:gd name="connsiteX5" fmla="*/ 66553 w 1427142"/>
                <a:gd name="connsiteY5" fmla="*/ 1522413 h 3124994"/>
                <a:gd name="connsiteX6" fmla="*/ 79255 w 1427142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109363 w 1457250"/>
                <a:gd name="connsiteY0" fmla="*/ 0 h 3124994"/>
                <a:gd name="connsiteX1" fmla="*/ 1030113 w 1457250"/>
                <a:gd name="connsiteY1" fmla="*/ 1587 h 3124994"/>
                <a:gd name="connsiteX2" fmla="*/ 1072974 w 1457250"/>
                <a:gd name="connsiteY2" fmla="*/ 1484313 h 3124994"/>
                <a:gd name="connsiteX3" fmla="*/ 1251569 w 1457250"/>
                <a:gd name="connsiteY3" fmla="*/ 3124994 h 3124994"/>
                <a:gd name="connsiteX4" fmla="*/ 295101 w 1457250"/>
                <a:gd name="connsiteY4" fmla="*/ 3120232 h 3124994"/>
                <a:gd name="connsiteX5" fmla="*/ 96661 w 1457250"/>
                <a:gd name="connsiteY5" fmla="*/ 1522413 h 3124994"/>
                <a:gd name="connsiteX6" fmla="*/ 109363 w 1457250"/>
                <a:gd name="connsiteY6" fmla="*/ 0 h 3124994"/>
                <a:gd name="connsiteX0" fmla="*/ 262325 w 1610212"/>
                <a:gd name="connsiteY0" fmla="*/ 0 h 3124994"/>
                <a:gd name="connsiteX1" fmla="*/ 1183075 w 1610212"/>
                <a:gd name="connsiteY1" fmla="*/ 1587 h 3124994"/>
                <a:gd name="connsiteX2" fmla="*/ 1225936 w 1610212"/>
                <a:gd name="connsiteY2" fmla="*/ 1484313 h 3124994"/>
                <a:gd name="connsiteX3" fmla="*/ 1404531 w 1610212"/>
                <a:gd name="connsiteY3" fmla="*/ 3124994 h 3124994"/>
                <a:gd name="connsiteX4" fmla="*/ 448063 w 1610212"/>
                <a:gd name="connsiteY4" fmla="*/ 3120232 h 3124994"/>
                <a:gd name="connsiteX5" fmla="*/ 249623 w 1610212"/>
                <a:gd name="connsiteY5" fmla="*/ 1522413 h 3124994"/>
                <a:gd name="connsiteX6" fmla="*/ 262325 w 1610212"/>
                <a:gd name="connsiteY6" fmla="*/ 0 h 3124994"/>
                <a:gd name="connsiteX0" fmla="*/ 272312 w 1620199"/>
                <a:gd name="connsiteY0" fmla="*/ 0 h 3124994"/>
                <a:gd name="connsiteX1" fmla="*/ 1193062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8398"/>
                <a:gd name="connsiteY0" fmla="*/ 0 h 3124994"/>
                <a:gd name="connsiteX1" fmla="*/ 1201457 w 1628398"/>
                <a:gd name="connsiteY1" fmla="*/ 1587 h 3124994"/>
                <a:gd name="connsiteX2" fmla="*/ 1235923 w 1628398"/>
                <a:gd name="connsiteY2" fmla="*/ 1484313 h 3124994"/>
                <a:gd name="connsiteX3" fmla="*/ 1414518 w 1628398"/>
                <a:gd name="connsiteY3" fmla="*/ 3124994 h 3124994"/>
                <a:gd name="connsiteX4" fmla="*/ 458050 w 1628398"/>
                <a:gd name="connsiteY4" fmla="*/ 3120232 h 3124994"/>
                <a:gd name="connsiteX5" fmla="*/ 259610 w 1628398"/>
                <a:gd name="connsiteY5" fmla="*/ 1522413 h 3124994"/>
                <a:gd name="connsiteX6" fmla="*/ 272312 w 1628398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58050 w 1631855"/>
                <a:gd name="connsiteY4" fmla="*/ 312023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66338 w 1625881"/>
                <a:gd name="connsiteY0" fmla="*/ 0 h 3124994"/>
                <a:gd name="connsiteX1" fmla="*/ 1195483 w 1625881"/>
                <a:gd name="connsiteY1" fmla="*/ 1587 h 3124994"/>
                <a:gd name="connsiteX2" fmla="*/ 1229949 w 1625881"/>
                <a:gd name="connsiteY2" fmla="*/ 1484313 h 3124994"/>
                <a:gd name="connsiteX3" fmla="*/ 1408544 w 1625881"/>
                <a:gd name="connsiteY3" fmla="*/ 3124994 h 3124994"/>
                <a:gd name="connsiteX4" fmla="*/ 440883 w 1625881"/>
                <a:gd name="connsiteY4" fmla="*/ 3123002 h 3124994"/>
                <a:gd name="connsiteX5" fmla="*/ 264828 w 1625881"/>
                <a:gd name="connsiteY5" fmla="*/ 1544576 h 3124994"/>
                <a:gd name="connsiteX6" fmla="*/ 266338 w 1625881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63399 w 1622942"/>
                <a:gd name="connsiteY0" fmla="*/ 0 h 3124994"/>
                <a:gd name="connsiteX1" fmla="*/ 1192544 w 1622942"/>
                <a:gd name="connsiteY1" fmla="*/ 1587 h 3124994"/>
                <a:gd name="connsiteX2" fmla="*/ 1227010 w 1622942"/>
                <a:gd name="connsiteY2" fmla="*/ 1484313 h 3124994"/>
                <a:gd name="connsiteX3" fmla="*/ 1405605 w 1622942"/>
                <a:gd name="connsiteY3" fmla="*/ 3124994 h 3124994"/>
                <a:gd name="connsiteX4" fmla="*/ 437944 w 1622942"/>
                <a:gd name="connsiteY4" fmla="*/ 3123002 h 3124994"/>
                <a:gd name="connsiteX5" fmla="*/ 267486 w 1622942"/>
                <a:gd name="connsiteY5" fmla="*/ 1555657 h 3124994"/>
                <a:gd name="connsiteX6" fmla="*/ 263399 w 1622942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67354 w 1626897"/>
                <a:gd name="connsiteY0" fmla="*/ 0 h 3124994"/>
                <a:gd name="connsiteX1" fmla="*/ 1196499 w 1626897"/>
                <a:gd name="connsiteY1" fmla="*/ 1587 h 3124994"/>
                <a:gd name="connsiteX2" fmla="*/ 1230965 w 1626897"/>
                <a:gd name="connsiteY2" fmla="*/ 1484313 h 3124994"/>
                <a:gd name="connsiteX3" fmla="*/ 1409560 w 1626897"/>
                <a:gd name="connsiteY3" fmla="*/ 3124994 h 3124994"/>
                <a:gd name="connsiteX4" fmla="*/ 441899 w 1626897"/>
                <a:gd name="connsiteY4" fmla="*/ 3123002 h 3124994"/>
                <a:gd name="connsiteX5" fmla="*/ 271441 w 1626897"/>
                <a:gd name="connsiteY5" fmla="*/ 1555657 h 3124994"/>
                <a:gd name="connsiteX6" fmla="*/ 267354 w 1626897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52702 w 1612245"/>
                <a:gd name="connsiteY0" fmla="*/ 0 h 3124994"/>
                <a:gd name="connsiteX1" fmla="*/ 1181847 w 1612245"/>
                <a:gd name="connsiteY1" fmla="*/ 1587 h 3124994"/>
                <a:gd name="connsiteX2" fmla="*/ 1216313 w 1612245"/>
                <a:gd name="connsiteY2" fmla="*/ 1484313 h 3124994"/>
                <a:gd name="connsiteX3" fmla="*/ 1394908 w 1612245"/>
                <a:gd name="connsiteY3" fmla="*/ 3124994 h 3124994"/>
                <a:gd name="connsiteX4" fmla="*/ 427247 w 1612245"/>
                <a:gd name="connsiteY4" fmla="*/ 3123002 h 3124994"/>
                <a:gd name="connsiteX5" fmla="*/ 256789 w 1612245"/>
                <a:gd name="connsiteY5" fmla="*/ 1555657 h 3124994"/>
                <a:gd name="connsiteX6" fmla="*/ 252702 w 1612245"/>
                <a:gd name="connsiteY6" fmla="*/ 0 h 3124994"/>
                <a:gd name="connsiteX0" fmla="*/ 258025 w 1617568"/>
                <a:gd name="connsiteY0" fmla="*/ 0 h 3124994"/>
                <a:gd name="connsiteX1" fmla="*/ 1187170 w 1617568"/>
                <a:gd name="connsiteY1" fmla="*/ 1587 h 3124994"/>
                <a:gd name="connsiteX2" fmla="*/ 1221636 w 1617568"/>
                <a:gd name="connsiteY2" fmla="*/ 1484313 h 3124994"/>
                <a:gd name="connsiteX3" fmla="*/ 1400231 w 1617568"/>
                <a:gd name="connsiteY3" fmla="*/ 3124994 h 3124994"/>
                <a:gd name="connsiteX4" fmla="*/ 432570 w 1617568"/>
                <a:gd name="connsiteY4" fmla="*/ 3123002 h 3124994"/>
                <a:gd name="connsiteX5" fmla="*/ 262112 w 1617568"/>
                <a:gd name="connsiteY5" fmla="*/ 1555657 h 3124994"/>
                <a:gd name="connsiteX6" fmla="*/ 258025 w 161756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17734"/>
                <a:gd name="connsiteY0" fmla="*/ 0 h 3124994"/>
                <a:gd name="connsiteX1" fmla="*/ 1195790 w 1617734"/>
                <a:gd name="connsiteY1" fmla="*/ 1587 h 3124994"/>
                <a:gd name="connsiteX2" fmla="*/ 1230256 w 1617734"/>
                <a:gd name="connsiteY2" fmla="*/ 1484313 h 3124994"/>
                <a:gd name="connsiteX3" fmla="*/ 1408851 w 1617734"/>
                <a:gd name="connsiteY3" fmla="*/ 3124994 h 3124994"/>
                <a:gd name="connsiteX4" fmla="*/ 441190 w 1617734"/>
                <a:gd name="connsiteY4" fmla="*/ 3123002 h 3124994"/>
                <a:gd name="connsiteX5" fmla="*/ 270732 w 1617734"/>
                <a:gd name="connsiteY5" fmla="*/ 1555657 h 3124994"/>
                <a:gd name="connsiteX6" fmla="*/ 266645 w 1617734"/>
                <a:gd name="connsiteY6" fmla="*/ 0 h 3124994"/>
                <a:gd name="connsiteX0" fmla="*/ 266645 w 1608372"/>
                <a:gd name="connsiteY0" fmla="*/ 0 h 3124994"/>
                <a:gd name="connsiteX1" fmla="*/ 1195790 w 1608372"/>
                <a:gd name="connsiteY1" fmla="*/ 1587 h 3124994"/>
                <a:gd name="connsiteX2" fmla="*/ 1230256 w 1608372"/>
                <a:gd name="connsiteY2" fmla="*/ 1484313 h 3124994"/>
                <a:gd name="connsiteX3" fmla="*/ 1408851 w 1608372"/>
                <a:gd name="connsiteY3" fmla="*/ 3124994 h 3124994"/>
                <a:gd name="connsiteX4" fmla="*/ 441190 w 1608372"/>
                <a:gd name="connsiteY4" fmla="*/ 3123002 h 3124994"/>
                <a:gd name="connsiteX5" fmla="*/ 270732 w 1608372"/>
                <a:gd name="connsiteY5" fmla="*/ 1555657 h 3124994"/>
                <a:gd name="connsiteX6" fmla="*/ 266645 w 1608372"/>
                <a:gd name="connsiteY6" fmla="*/ 0 h 3124994"/>
                <a:gd name="connsiteX0" fmla="*/ 266645 w 1644810"/>
                <a:gd name="connsiteY0" fmla="*/ 0 h 3124994"/>
                <a:gd name="connsiteX1" fmla="*/ 1195790 w 1644810"/>
                <a:gd name="connsiteY1" fmla="*/ 1587 h 3124994"/>
                <a:gd name="connsiteX2" fmla="*/ 1316064 w 1644810"/>
                <a:gd name="connsiteY2" fmla="*/ 1643148 h 3124994"/>
                <a:gd name="connsiteX3" fmla="*/ 1408851 w 1644810"/>
                <a:gd name="connsiteY3" fmla="*/ 3124994 h 3124994"/>
                <a:gd name="connsiteX4" fmla="*/ 441190 w 1644810"/>
                <a:gd name="connsiteY4" fmla="*/ 3123002 h 3124994"/>
                <a:gd name="connsiteX5" fmla="*/ 270732 w 1644810"/>
                <a:gd name="connsiteY5" fmla="*/ 1555657 h 3124994"/>
                <a:gd name="connsiteX6" fmla="*/ 266645 w 1644810"/>
                <a:gd name="connsiteY6" fmla="*/ 0 h 3124994"/>
                <a:gd name="connsiteX0" fmla="*/ 266645 w 1628071"/>
                <a:gd name="connsiteY0" fmla="*/ 0 h 3124994"/>
                <a:gd name="connsiteX1" fmla="*/ 1195790 w 1628071"/>
                <a:gd name="connsiteY1" fmla="*/ 1587 h 3124994"/>
                <a:gd name="connsiteX2" fmla="*/ 1278756 w 1628071"/>
                <a:gd name="connsiteY2" fmla="*/ 1576659 h 3124994"/>
                <a:gd name="connsiteX3" fmla="*/ 1408851 w 1628071"/>
                <a:gd name="connsiteY3" fmla="*/ 3124994 h 3124994"/>
                <a:gd name="connsiteX4" fmla="*/ 441190 w 1628071"/>
                <a:gd name="connsiteY4" fmla="*/ 3123002 h 3124994"/>
                <a:gd name="connsiteX5" fmla="*/ 270732 w 1628071"/>
                <a:gd name="connsiteY5" fmla="*/ 1555657 h 3124994"/>
                <a:gd name="connsiteX6" fmla="*/ 266645 w 1628071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15749"/>
                <a:gd name="connsiteY0" fmla="*/ 0 h 3124994"/>
                <a:gd name="connsiteX1" fmla="*/ 1195790 w 1615749"/>
                <a:gd name="connsiteY1" fmla="*/ 1587 h 3124994"/>
                <a:gd name="connsiteX2" fmla="*/ 1278756 w 1615749"/>
                <a:gd name="connsiteY2" fmla="*/ 1576659 h 3124994"/>
                <a:gd name="connsiteX3" fmla="*/ 1408851 w 1615749"/>
                <a:gd name="connsiteY3" fmla="*/ 3124994 h 3124994"/>
                <a:gd name="connsiteX4" fmla="*/ 441190 w 1615749"/>
                <a:gd name="connsiteY4" fmla="*/ 3123002 h 3124994"/>
                <a:gd name="connsiteX5" fmla="*/ 270732 w 1615749"/>
                <a:gd name="connsiteY5" fmla="*/ 1555657 h 3124994"/>
                <a:gd name="connsiteX6" fmla="*/ 266645 w 1615749"/>
                <a:gd name="connsiteY6" fmla="*/ 0 h 3124994"/>
                <a:gd name="connsiteX0" fmla="*/ 266645 w 1623513"/>
                <a:gd name="connsiteY0" fmla="*/ 0 h 3124994"/>
                <a:gd name="connsiteX1" fmla="*/ 1195790 w 1623513"/>
                <a:gd name="connsiteY1" fmla="*/ 1587 h 3124994"/>
                <a:gd name="connsiteX2" fmla="*/ 1278756 w 1623513"/>
                <a:gd name="connsiteY2" fmla="*/ 1576659 h 3124994"/>
                <a:gd name="connsiteX3" fmla="*/ 1408851 w 1623513"/>
                <a:gd name="connsiteY3" fmla="*/ 3124994 h 3124994"/>
                <a:gd name="connsiteX4" fmla="*/ 441190 w 1623513"/>
                <a:gd name="connsiteY4" fmla="*/ 3123002 h 3124994"/>
                <a:gd name="connsiteX5" fmla="*/ 270732 w 1623513"/>
                <a:gd name="connsiteY5" fmla="*/ 1555657 h 3124994"/>
                <a:gd name="connsiteX6" fmla="*/ 266645 w 1623513"/>
                <a:gd name="connsiteY6" fmla="*/ 0 h 3124994"/>
                <a:gd name="connsiteX0" fmla="*/ 266645 w 1617298"/>
                <a:gd name="connsiteY0" fmla="*/ 0 h 3124994"/>
                <a:gd name="connsiteX1" fmla="*/ 1195790 w 1617298"/>
                <a:gd name="connsiteY1" fmla="*/ 1587 h 3124994"/>
                <a:gd name="connsiteX2" fmla="*/ 1278756 w 1617298"/>
                <a:gd name="connsiteY2" fmla="*/ 1576659 h 3124994"/>
                <a:gd name="connsiteX3" fmla="*/ 1408851 w 1617298"/>
                <a:gd name="connsiteY3" fmla="*/ 3124994 h 3124994"/>
                <a:gd name="connsiteX4" fmla="*/ 441190 w 1617298"/>
                <a:gd name="connsiteY4" fmla="*/ 3123002 h 3124994"/>
                <a:gd name="connsiteX5" fmla="*/ 270732 w 1617298"/>
                <a:gd name="connsiteY5" fmla="*/ 1555657 h 3124994"/>
                <a:gd name="connsiteX6" fmla="*/ 266645 w 1617298"/>
                <a:gd name="connsiteY6" fmla="*/ 0 h 3124994"/>
                <a:gd name="connsiteX0" fmla="*/ 266645 w 1603425"/>
                <a:gd name="connsiteY0" fmla="*/ 0 h 3124994"/>
                <a:gd name="connsiteX1" fmla="*/ 1195790 w 1603425"/>
                <a:gd name="connsiteY1" fmla="*/ 1587 h 3124994"/>
                <a:gd name="connsiteX2" fmla="*/ 1278756 w 1603425"/>
                <a:gd name="connsiteY2" fmla="*/ 1576659 h 3124994"/>
                <a:gd name="connsiteX3" fmla="*/ 1408851 w 1603425"/>
                <a:gd name="connsiteY3" fmla="*/ 3124994 h 3124994"/>
                <a:gd name="connsiteX4" fmla="*/ 441190 w 1603425"/>
                <a:gd name="connsiteY4" fmla="*/ 3123002 h 3124994"/>
                <a:gd name="connsiteX5" fmla="*/ 270732 w 1603425"/>
                <a:gd name="connsiteY5" fmla="*/ 1555657 h 3124994"/>
                <a:gd name="connsiteX6" fmla="*/ 266645 w 1603425"/>
                <a:gd name="connsiteY6" fmla="*/ 0 h 3124994"/>
                <a:gd name="connsiteX0" fmla="*/ 266645 w 1629752"/>
                <a:gd name="connsiteY0" fmla="*/ 0 h 3124994"/>
                <a:gd name="connsiteX1" fmla="*/ 1195790 w 1629752"/>
                <a:gd name="connsiteY1" fmla="*/ 1587 h 3124994"/>
                <a:gd name="connsiteX2" fmla="*/ 1278756 w 1629752"/>
                <a:gd name="connsiteY2" fmla="*/ 1576659 h 3124994"/>
                <a:gd name="connsiteX3" fmla="*/ 1408851 w 1629752"/>
                <a:gd name="connsiteY3" fmla="*/ 3124994 h 3124994"/>
                <a:gd name="connsiteX4" fmla="*/ 441190 w 1629752"/>
                <a:gd name="connsiteY4" fmla="*/ 3123002 h 3124994"/>
                <a:gd name="connsiteX5" fmla="*/ 270732 w 1629752"/>
                <a:gd name="connsiteY5" fmla="*/ 1555657 h 3124994"/>
                <a:gd name="connsiteX6" fmla="*/ 266645 w 1629752"/>
                <a:gd name="connsiteY6" fmla="*/ 0 h 3124994"/>
                <a:gd name="connsiteX0" fmla="*/ 266645 w 1611113"/>
                <a:gd name="connsiteY0" fmla="*/ 0 h 3124994"/>
                <a:gd name="connsiteX1" fmla="*/ 1195790 w 1611113"/>
                <a:gd name="connsiteY1" fmla="*/ 1587 h 3124994"/>
                <a:gd name="connsiteX2" fmla="*/ 1278756 w 1611113"/>
                <a:gd name="connsiteY2" fmla="*/ 1576659 h 3124994"/>
                <a:gd name="connsiteX3" fmla="*/ 1408851 w 1611113"/>
                <a:gd name="connsiteY3" fmla="*/ 3124994 h 3124994"/>
                <a:gd name="connsiteX4" fmla="*/ 441190 w 1611113"/>
                <a:gd name="connsiteY4" fmla="*/ 3123002 h 3124994"/>
                <a:gd name="connsiteX5" fmla="*/ 270732 w 1611113"/>
                <a:gd name="connsiteY5" fmla="*/ 1555657 h 3124994"/>
                <a:gd name="connsiteX6" fmla="*/ 266645 w 1611113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20402"/>
                <a:gd name="connsiteY0" fmla="*/ 0 h 3124994"/>
                <a:gd name="connsiteX1" fmla="*/ 1195790 w 1620402"/>
                <a:gd name="connsiteY1" fmla="*/ 1587 h 3124994"/>
                <a:gd name="connsiteX2" fmla="*/ 1278756 w 1620402"/>
                <a:gd name="connsiteY2" fmla="*/ 1576659 h 3124994"/>
                <a:gd name="connsiteX3" fmla="*/ 1408851 w 1620402"/>
                <a:gd name="connsiteY3" fmla="*/ 3124994 h 3124994"/>
                <a:gd name="connsiteX4" fmla="*/ 441190 w 1620402"/>
                <a:gd name="connsiteY4" fmla="*/ 3123002 h 3124994"/>
                <a:gd name="connsiteX5" fmla="*/ 270732 w 1620402"/>
                <a:gd name="connsiteY5" fmla="*/ 1555657 h 3124994"/>
                <a:gd name="connsiteX6" fmla="*/ 266645 w 1620402"/>
                <a:gd name="connsiteY6" fmla="*/ 0 h 3124994"/>
                <a:gd name="connsiteX0" fmla="*/ 214291 w 1568048"/>
                <a:gd name="connsiteY0" fmla="*/ 0 h 3124994"/>
                <a:gd name="connsiteX1" fmla="*/ 1143436 w 1568048"/>
                <a:gd name="connsiteY1" fmla="*/ 1587 h 3124994"/>
                <a:gd name="connsiteX2" fmla="*/ 1226402 w 1568048"/>
                <a:gd name="connsiteY2" fmla="*/ 1576659 h 3124994"/>
                <a:gd name="connsiteX3" fmla="*/ 1356497 w 1568048"/>
                <a:gd name="connsiteY3" fmla="*/ 3124994 h 3124994"/>
                <a:gd name="connsiteX4" fmla="*/ 388836 w 1568048"/>
                <a:gd name="connsiteY4" fmla="*/ 3123002 h 3124994"/>
                <a:gd name="connsiteX5" fmla="*/ 330302 w 1568048"/>
                <a:gd name="connsiteY5" fmla="*/ 1662779 h 3124994"/>
                <a:gd name="connsiteX6" fmla="*/ 214291 w 1568048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68506 w 1622263"/>
                <a:gd name="connsiteY0" fmla="*/ 0 h 3124994"/>
                <a:gd name="connsiteX1" fmla="*/ 1197651 w 1622263"/>
                <a:gd name="connsiteY1" fmla="*/ 1587 h 3124994"/>
                <a:gd name="connsiteX2" fmla="*/ 1280617 w 1622263"/>
                <a:gd name="connsiteY2" fmla="*/ 1576659 h 3124994"/>
                <a:gd name="connsiteX3" fmla="*/ 1410712 w 1622263"/>
                <a:gd name="connsiteY3" fmla="*/ 3124994 h 3124994"/>
                <a:gd name="connsiteX4" fmla="*/ 443051 w 1622263"/>
                <a:gd name="connsiteY4" fmla="*/ 3123002 h 3124994"/>
                <a:gd name="connsiteX5" fmla="*/ 328555 w 1622263"/>
                <a:gd name="connsiteY5" fmla="*/ 1625840 h 3124994"/>
                <a:gd name="connsiteX6" fmla="*/ 268506 w 1622263"/>
                <a:gd name="connsiteY6" fmla="*/ 0 h 3124994"/>
                <a:gd name="connsiteX0" fmla="*/ 255031 w 1608788"/>
                <a:gd name="connsiteY0" fmla="*/ 0 h 3124994"/>
                <a:gd name="connsiteX1" fmla="*/ 1184176 w 1608788"/>
                <a:gd name="connsiteY1" fmla="*/ 1587 h 3124994"/>
                <a:gd name="connsiteX2" fmla="*/ 1267142 w 1608788"/>
                <a:gd name="connsiteY2" fmla="*/ 1576659 h 3124994"/>
                <a:gd name="connsiteX3" fmla="*/ 1397237 w 1608788"/>
                <a:gd name="connsiteY3" fmla="*/ 3124994 h 3124994"/>
                <a:gd name="connsiteX4" fmla="*/ 429576 w 1608788"/>
                <a:gd name="connsiteY4" fmla="*/ 3123002 h 3124994"/>
                <a:gd name="connsiteX5" fmla="*/ 315080 w 1608788"/>
                <a:gd name="connsiteY5" fmla="*/ 1625840 h 3124994"/>
                <a:gd name="connsiteX6" fmla="*/ 255031 w 1608788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71786 w 1618081"/>
                <a:gd name="connsiteY0" fmla="*/ 0 h 3124994"/>
                <a:gd name="connsiteX1" fmla="*/ 1193469 w 1618081"/>
                <a:gd name="connsiteY1" fmla="*/ 1587 h 3124994"/>
                <a:gd name="connsiteX2" fmla="*/ 1276435 w 1618081"/>
                <a:gd name="connsiteY2" fmla="*/ 1576659 h 3124994"/>
                <a:gd name="connsiteX3" fmla="*/ 1406530 w 1618081"/>
                <a:gd name="connsiteY3" fmla="*/ 3124994 h 3124994"/>
                <a:gd name="connsiteX4" fmla="*/ 438869 w 1618081"/>
                <a:gd name="connsiteY4" fmla="*/ 3123002 h 3124994"/>
                <a:gd name="connsiteX5" fmla="*/ 324373 w 1618081"/>
                <a:gd name="connsiteY5" fmla="*/ 1625840 h 3124994"/>
                <a:gd name="connsiteX6" fmla="*/ 271786 w 1618081"/>
                <a:gd name="connsiteY6" fmla="*/ 0 h 312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81" h="3124994">
                  <a:moveTo>
                    <a:pt x="271786" y="0"/>
                  </a:moveTo>
                  <a:lnTo>
                    <a:pt x="1193469" y="1587"/>
                  </a:lnTo>
                  <a:cubicBezTo>
                    <a:pt x="751190" y="441500"/>
                    <a:pt x="846695" y="983381"/>
                    <a:pt x="1276435" y="1576659"/>
                  </a:cubicBezTo>
                  <a:cubicBezTo>
                    <a:pt x="1675073" y="2142119"/>
                    <a:pt x="1733299" y="2586008"/>
                    <a:pt x="1406530" y="3124994"/>
                  </a:cubicBezTo>
                  <a:lnTo>
                    <a:pt x="438869" y="3123002"/>
                  </a:lnTo>
                  <a:cubicBezTo>
                    <a:pt x="896523" y="2520393"/>
                    <a:pt x="711741" y="2203360"/>
                    <a:pt x="324373" y="1625840"/>
                  </a:cubicBezTo>
                  <a:cubicBezTo>
                    <a:pt x="-62640" y="1080682"/>
                    <a:pt x="-131442" y="445288"/>
                    <a:pt x="27178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4669144-4AB3-45F5-A5B1-4FD4F8361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5857" y="-3776"/>
              <a:ext cx="101629" cy="365327"/>
            </a:xfrm>
            <a:custGeom>
              <a:avLst/>
              <a:gdLst>
                <a:gd name="connsiteX0" fmla="*/ 0 w 862014"/>
                <a:gd name="connsiteY0" fmla="*/ 0 h 3068005"/>
                <a:gd name="connsiteX1" fmla="*/ 862013 w 862014"/>
                <a:gd name="connsiteY1" fmla="*/ 0 h 3068005"/>
                <a:gd name="connsiteX2" fmla="*/ 862013 w 862014"/>
                <a:gd name="connsiteY2" fmla="*/ 2636988 h 3068005"/>
                <a:gd name="connsiteX3" fmla="*/ 862014 w 862014"/>
                <a:gd name="connsiteY3" fmla="*/ 2636998 h 3068005"/>
                <a:gd name="connsiteX4" fmla="*/ 431007 w 862014"/>
                <a:gd name="connsiteY4" fmla="*/ 3068005 h 3068005"/>
                <a:gd name="connsiteX5" fmla="*/ 0 w 862014"/>
                <a:gd name="connsiteY5" fmla="*/ 2636998 h 306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4" h="3068005">
                  <a:moveTo>
                    <a:pt x="0" y="0"/>
                  </a:moveTo>
                  <a:lnTo>
                    <a:pt x="862013" y="0"/>
                  </a:lnTo>
                  <a:lnTo>
                    <a:pt x="862013" y="2636988"/>
                  </a:lnTo>
                  <a:lnTo>
                    <a:pt x="862014" y="2636998"/>
                  </a:lnTo>
                  <a:cubicBezTo>
                    <a:pt x="862014" y="2875037"/>
                    <a:pt x="669046" y="3068005"/>
                    <a:pt x="431007" y="3068005"/>
                  </a:cubicBezTo>
                  <a:cubicBezTo>
                    <a:pt x="192968" y="3068005"/>
                    <a:pt x="0" y="2875037"/>
                    <a:pt x="0" y="26369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668AB4C-C235-4164-AD1F-69C96016F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4" y="-3776"/>
            <a:ext cx="4950740" cy="432002"/>
          </a:xfrm>
        </p:spPr>
        <p:txBody>
          <a:bodyPr lIns="0" rIns="36000">
            <a:noAutofit/>
          </a:bodyPr>
          <a:lstStyle>
            <a:lvl1pPr>
              <a:defRPr sz="22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dirty="0"/>
              <a:t>III.</a:t>
            </a:r>
            <a:r>
              <a:rPr lang="ko-KR" altLang="en-US" dirty="0"/>
              <a:t> 목차 제목 입력</a:t>
            </a:r>
            <a:endParaRPr lang="en-US" dirty="0"/>
          </a:p>
        </p:txBody>
      </p:sp>
      <p:sp>
        <p:nvSpPr>
          <p:cNvPr id="22" name="텍스트 개체 틀 21">
            <a:extLst>
              <a:ext uri="{FF2B5EF4-FFF2-40B4-BE49-F238E27FC236}">
                <a16:creationId xmlns:a16="http://schemas.microsoft.com/office/drawing/2014/main" id="{94EDD601-C3F3-4579-8751-EAF512E5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748" y="-3775"/>
            <a:ext cx="6357652" cy="432003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457196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91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88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83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27EB628-87FF-44F4-94FE-C83554307F78}"/>
              </a:ext>
            </a:extLst>
          </p:cNvPr>
          <p:cNvCxnSpPr/>
          <p:nvPr/>
        </p:nvCxnSpPr>
        <p:spPr>
          <a:xfrm>
            <a:off x="-1" y="6486522"/>
            <a:ext cx="1219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977997D3-260D-4260-9EC1-4758F3ECF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9" y="6527077"/>
            <a:ext cx="3531588" cy="2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3E60EE-CE07-0D0C-43F1-68C1300F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FAD9A4D-8EBA-FD77-DDE7-F092ABC38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A69E11D-778D-54B3-648C-D404501EB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D88A20E-CF09-6E65-E61D-DC49EAC5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DC1E6-6D73-4FEA-A20A-48D4DC1EC2F8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37E770B-3429-37BC-4933-5E1ECE79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6E39E6-E747-210F-6E88-A38F1CCF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36321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내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4A73EB89-DF02-4F71-B543-F13B5DDFE7BC}"/>
              </a:ext>
            </a:extLst>
          </p:cNvPr>
          <p:cNvSpPr>
            <a:spLocks noChangeAspect="1"/>
          </p:cNvSpPr>
          <p:nvPr/>
        </p:nvSpPr>
        <p:spPr>
          <a:xfrm rot="5400000">
            <a:off x="11446783" y="6047814"/>
            <a:ext cx="259244" cy="1242541"/>
          </a:xfrm>
          <a:custGeom>
            <a:avLst/>
            <a:gdLst>
              <a:gd name="connsiteX0" fmla="*/ 0 w 862014"/>
              <a:gd name="connsiteY0" fmla="*/ 0 h 3068005"/>
              <a:gd name="connsiteX1" fmla="*/ 862013 w 862014"/>
              <a:gd name="connsiteY1" fmla="*/ 0 h 3068005"/>
              <a:gd name="connsiteX2" fmla="*/ 862013 w 862014"/>
              <a:gd name="connsiteY2" fmla="*/ 2636988 h 3068005"/>
              <a:gd name="connsiteX3" fmla="*/ 862014 w 862014"/>
              <a:gd name="connsiteY3" fmla="*/ 2636998 h 3068005"/>
              <a:gd name="connsiteX4" fmla="*/ 431007 w 862014"/>
              <a:gd name="connsiteY4" fmla="*/ 3068005 h 3068005"/>
              <a:gd name="connsiteX5" fmla="*/ 0 w 862014"/>
              <a:gd name="connsiteY5" fmla="*/ 2636998 h 306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014" h="3068005">
                <a:moveTo>
                  <a:pt x="0" y="0"/>
                </a:moveTo>
                <a:lnTo>
                  <a:pt x="862013" y="0"/>
                </a:lnTo>
                <a:lnTo>
                  <a:pt x="862013" y="2636988"/>
                </a:lnTo>
                <a:lnTo>
                  <a:pt x="862014" y="2636998"/>
                </a:lnTo>
                <a:cubicBezTo>
                  <a:pt x="862014" y="2875037"/>
                  <a:pt x="669046" y="3068005"/>
                  <a:pt x="431007" y="3068005"/>
                </a:cubicBezTo>
                <a:cubicBezTo>
                  <a:pt x="192968" y="3068005"/>
                  <a:pt x="0" y="2875037"/>
                  <a:pt x="0" y="26369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347" y="6496836"/>
            <a:ext cx="597220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DD4100-4FE8-4616-9185-D90AD329A7C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48173D-C0F3-42B5-A299-332C31B415D8}"/>
              </a:ext>
            </a:extLst>
          </p:cNvPr>
          <p:cNvGrpSpPr/>
          <p:nvPr/>
        </p:nvGrpSpPr>
        <p:grpSpPr>
          <a:xfrm>
            <a:off x="-1" y="-3775"/>
            <a:ext cx="12192000" cy="432005"/>
            <a:chOff x="-1" y="-3776"/>
            <a:chExt cx="9144000" cy="432005"/>
          </a:xfrm>
          <a:effectLst>
            <a:outerShdw blurRad="635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D625DDE-26F0-41DB-8A3F-0C6646D7F140}"/>
                </a:ext>
              </a:extLst>
            </p:cNvPr>
            <p:cNvSpPr/>
            <p:nvPr/>
          </p:nvSpPr>
          <p:spPr>
            <a:xfrm>
              <a:off x="3930650" y="-3772"/>
              <a:ext cx="5213349" cy="431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E51E8AC-B215-486F-BD05-7B16AA75772D}"/>
                </a:ext>
              </a:extLst>
            </p:cNvPr>
            <p:cNvSpPr/>
            <p:nvPr/>
          </p:nvSpPr>
          <p:spPr>
            <a:xfrm>
              <a:off x="-1" y="-3771"/>
              <a:ext cx="4071937" cy="43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직사각형 1">
              <a:extLst>
                <a:ext uri="{FF2B5EF4-FFF2-40B4-BE49-F238E27FC236}">
                  <a16:creationId xmlns:a16="http://schemas.microsoft.com/office/drawing/2014/main" id="{0C4BFA2E-44DD-48CF-A6BC-2209F6E231A0}"/>
                </a:ext>
              </a:extLst>
            </p:cNvPr>
            <p:cNvSpPr/>
            <p:nvPr/>
          </p:nvSpPr>
          <p:spPr>
            <a:xfrm>
              <a:off x="3970230" y="-3773"/>
              <a:ext cx="192332" cy="431999"/>
            </a:xfrm>
            <a:custGeom>
              <a:avLst/>
              <a:gdLst>
                <a:gd name="connsiteX0" fmla="*/ 0 w 1151731"/>
                <a:gd name="connsiteY0" fmla="*/ 0 h 3124994"/>
                <a:gd name="connsiteX1" fmla="*/ 1151731 w 1151731"/>
                <a:gd name="connsiteY1" fmla="*/ 0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718344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350044 w 1151731"/>
                <a:gd name="connsiteY3" fmla="*/ 3122613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185738 w 1151731"/>
                <a:gd name="connsiteY3" fmla="*/ 3120232 h 3124994"/>
                <a:gd name="connsiteX4" fmla="*/ 0 w 1151731"/>
                <a:gd name="connsiteY4" fmla="*/ 0 h 3124994"/>
                <a:gd name="connsiteX0" fmla="*/ 287719 w 1439450"/>
                <a:gd name="connsiteY0" fmla="*/ 0 h 3124994"/>
                <a:gd name="connsiteX1" fmla="*/ 1203706 w 1439450"/>
                <a:gd name="connsiteY1" fmla="*/ 2381 h 3124994"/>
                <a:gd name="connsiteX2" fmla="*/ 1439450 w 1439450"/>
                <a:gd name="connsiteY2" fmla="*/ 3124994 h 3124994"/>
                <a:gd name="connsiteX3" fmla="*/ 473457 w 1439450"/>
                <a:gd name="connsiteY3" fmla="*/ 3120232 h 3124994"/>
                <a:gd name="connsiteX4" fmla="*/ 287719 w 1439450"/>
                <a:gd name="connsiteY4" fmla="*/ 0 h 3124994"/>
                <a:gd name="connsiteX0" fmla="*/ 197397 w 1349128"/>
                <a:gd name="connsiteY0" fmla="*/ 0 h 3124994"/>
                <a:gd name="connsiteX1" fmla="*/ 1113384 w 1349128"/>
                <a:gd name="connsiteY1" fmla="*/ 2381 h 3124994"/>
                <a:gd name="connsiteX2" fmla="*/ 1349128 w 1349128"/>
                <a:gd name="connsiteY2" fmla="*/ 3124994 h 3124994"/>
                <a:gd name="connsiteX3" fmla="*/ 383135 w 1349128"/>
                <a:gd name="connsiteY3" fmla="*/ 3120232 h 3124994"/>
                <a:gd name="connsiteX4" fmla="*/ 197397 w 1349128"/>
                <a:gd name="connsiteY4" fmla="*/ 0 h 3124994"/>
                <a:gd name="connsiteX0" fmla="*/ 172830 w 1324561"/>
                <a:gd name="connsiteY0" fmla="*/ 0 h 3124994"/>
                <a:gd name="connsiteX1" fmla="*/ 1088817 w 1324561"/>
                <a:gd name="connsiteY1" fmla="*/ 2381 h 3124994"/>
                <a:gd name="connsiteX2" fmla="*/ 1324561 w 1324561"/>
                <a:gd name="connsiteY2" fmla="*/ 3124994 h 3124994"/>
                <a:gd name="connsiteX3" fmla="*/ 358568 w 1324561"/>
                <a:gd name="connsiteY3" fmla="*/ 3120232 h 3124994"/>
                <a:gd name="connsiteX4" fmla="*/ 172830 w 1324561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531654"/>
                <a:gd name="connsiteY0" fmla="*/ 0 h 3124994"/>
                <a:gd name="connsiteX1" fmla="*/ 1072355 w 1531654"/>
                <a:gd name="connsiteY1" fmla="*/ 2381 h 3124994"/>
                <a:gd name="connsiteX2" fmla="*/ 1308099 w 1531654"/>
                <a:gd name="connsiteY2" fmla="*/ 3124994 h 3124994"/>
                <a:gd name="connsiteX3" fmla="*/ 342106 w 1531654"/>
                <a:gd name="connsiteY3" fmla="*/ 3120232 h 3124994"/>
                <a:gd name="connsiteX4" fmla="*/ 156368 w 1531654"/>
                <a:gd name="connsiteY4" fmla="*/ 0 h 3124994"/>
                <a:gd name="connsiteX0" fmla="*/ 156368 w 1488064"/>
                <a:gd name="connsiteY0" fmla="*/ 0 h 3124994"/>
                <a:gd name="connsiteX1" fmla="*/ 1072355 w 1488064"/>
                <a:gd name="connsiteY1" fmla="*/ 2381 h 3124994"/>
                <a:gd name="connsiteX2" fmla="*/ 1308099 w 1488064"/>
                <a:gd name="connsiteY2" fmla="*/ 3124994 h 3124994"/>
                <a:gd name="connsiteX3" fmla="*/ 342106 w 1488064"/>
                <a:gd name="connsiteY3" fmla="*/ 3120232 h 3124994"/>
                <a:gd name="connsiteX4" fmla="*/ 156368 w 1488064"/>
                <a:gd name="connsiteY4" fmla="*/ 0 h 3124994"/>
                <a:gd name="connsiteX0" fmla="*/ 156368 w 1503644"/>
                <a:gd name="connsiteY0" fmla="*/ 0 h 3124994"/>
                <a:gd name="connsiteX1" fmla="*/ 1072355 w 1503644"/>
                <a:gd name="connsiteY1" fmla="*/ 2381 h 3124994"/>
                <a:gd name="connsiteX2" fmla="*/ 1308099 w 1503644"/>
                <a:gd name="connsiteY2" fmla="*/ 3124994 h 3124994"/>
                <a:gd name="connsiteX3" fmla="*/ 342106 w 1503644"/>
                <a:gd name="connsiteY3" fmla="*/ 3120232 h 3124994"/>
                <a:gd name="connsiteX4" fmla="*/ 156368 w 1503644"/>
                <a:gd name="connsiteY4" fmla="*/ 0 h 3124994"/>
                <a:gd name="connsiteX0" fmla="*/ 156368 w 1513506"/>
                <a:gd name="connsiteY0" fmla="*/ 0 h 3124994"/>
                <a:gd name="connsiteX1" fmla="*/ 1072355 w 1513506"/>
                <a:gd name="connsiteY1" fmla="*/ 2381 h 3124994"/>
                <a:gd name="connsiteX2" fmla="*/ 1308099 w 1513506"/>
                <a:gd name="connsiteY2" fmla="*/ 3124994 h 3124994"/>
                <a:gd name="connsiteX3" fmla="*/ 342106 w 1513506"/>
                <a:gd name="connsiteY3" fmla="*/ 3120232 h 3124994"/>
                <a:gd name="connsiteX4" fmla="*/ 156368 w 1513506"/>
                <a:gd name="connsiteY4" fmla="*/ 0 h 3124994"/>
                <a:gd name="connsiteX0" fmla="*/ 156368 w 1438992"/>
                <a:gd name="connsiteY0" fmla="*/ 0 h 3124994"/>
                <a:gd name="connsiteX1" fmla="*/ 1072355 w 1438992"/>
                <a:gd name="connsiteY1" fmla="*/ 2381 h 3124994"/>
                <a:gd name="connsiteX2" fmla="*/ 1308099 w 1438992"/>
                <a:gd name="connsiteY2" fmla="*/ 3124994 h 3124994"/>
                <a:gd name="connsiteX3" fmla="*/ 342106 w 1438992"/>
                <a:gd name="connsiteY3" fmla="*/ 3120232 h 3124994"/>
                <a:gd name="connsiteX4" fmla="*/ 156368 w 1438992"/>
                <a:gd name="connsiteY4" fmla="*/ 0 h 3124994"/>
                <a:gd name="connsiteX0" fmla="*/ 156368 w 1493378"/>
                <a:gd name="connsiteY0" fmla="*/ 0 h 3124994"/>
                <a:gd name="connsiteX1" fmla="*/ 1072355 w 1493378"/>
                <a:gd name="connsiteY1" fmla="*/ 2381 h 3124994"/>
                <a:gd name="connsiteX2" fmla="*/ 1308099 w 1493378"/>
                <a:gd name="connsiteY2" fmla="*/ 3124994 h 3124994"/>
                <a:gd name="connsiteX3" fmla="*/ 342106 w 1493378"/>
                <a:gd name="connsiteY3" fmla="*/ 3120232 h 3124994"/>
                <a:gd name="connsiteX4" fmla="*/ 156368 w 1493378"/>
                <a:gd name="connsiteY4" fmla="*/ 0 h 3124994"/>
                <a:gd name="connsiteX0" fmla="*/ 156368 w 1496433"/>
                <a:gd name="connsiteY0" fmla="*/ 0 h 3124994"/>
                <a:gd name="connsiteX1" fmla="*/ 1072355 w 1496433"/>
                <a:gd name="connsiteY1" fmla="*/ 2381 h 3124994"/>
                <a:gd name="connsiteX2" fmla="*/ 1308099 w 1496433"/>
                <a:gd name="connsiteY2" fmla="*/ 3124994 h 3124994"/>
                <a:gd name="connsiteX3" fmla="*/ 342106 w 1496433"/>
                <a:gd name="connsiteY3" fmla="*/ 3120232 h 3124994"/>
                <a:gd name="connsiteX4" fmla="*/ 156368 w 1496433"/>
                <a:gd name="connsiteY4" fmla="*/ 0 h 3124994"/>
                <a:gd name="connsiteX0" fmla="*/ 156368 w 1471460"/>
                <a:gd name="connsiteY0" fmla="*/ 0 h 3124994"/>
                <a:gd name="connsiteX1" fmla="*/ 1072355 w 1471460"/>
                <a:gd name="connsiteY1" fmla="*/ 2381 h 3124994"/>
                <a:gd name="connsiteX2" fmla="*/ 1308099 w 1471460"/>
                <a:gd name="connsiteY2" fmla="*/ 3124994 h 3124994"/>
                <a:gd name="connsiteX3" fmla="*/ 342106 w 1471460"/>
                <a:gd name="connsiteY3" fmla="*/ 3120232 h 3124994"/>
                <a:gd name="connsiteX4" fmla="*/ 156368 w 1471460"/>
                <a:gd name="connsiteY4" fmla="*/ 0 h 3124994"/>
                <a:gd name="connsiteX0" fmla="*/ 156368 w 1492712"/>
                <a:gd name="connsiteY0" fmla="*/ 0 h 3124994"/>
                <a:gd name="connsiteX1" fmla="*/ 1072355 w 1492712"/>
                <a:gd name="connsiteY1" fmla="*/ 2381 h 3124994"/>
                <a:gd name="connsiteX2" fmla="*/ 1308099 w 1492712"/>
                <a:gd name="connsiteY2" fmla="*/ 3124994 h 3124994"/>
                <a:gd name="connsiteX3" fmla="*/ 342106 w 1492712"/>
                <a:gd name="connsiteY3" fmla="*/ 3120232 h 3124994"/>
                <a:gd name="connsiteX4" fmla="*/ 156368 w 1492712"/>
                <a:gd name="connsiteY4" fmla="*/ 0 h 3124994"/>
                <a:gd name="connsiteX0" fmla="*/ 156368 w 1499359"/>
                <a:gd name="connsiteY0" fmla="*/ 0 h 3124994"/>
                <a:gd name="connsiteX1" fmla="*/ 1072355 w 1499359"/>
                <a:gd name="connsiteY1" fmla="*/ 2381 h 3124994"/>
                <a:gd name="connsiteX2" fmla="*/ 1308099 w 1499359"/>
                <a:gd name="connsiteY2" fmla="*/ 3124994 h 3124994"/>
                <a:gd name="connsiteX3" fmla="*/ 342106 w 1499359"/>
                <a:gd name="connsiteY3" fmla="*/ 3120232 h 3124994"/>
                <a:gd name="connsiteX4" fmla="*/ 156368 w 1499359"/>
                <a:gd name="connsiteY4" fmla="*/ 0 h 3124994"/>
                <a:gd name="connsiteX0" fmla="*/ 156368 w 1511106"/>
                <a:gd name="connsiteY0" fmla="*/ 0 h 3124994"/>
                <a:gd name="connsiteX1" fmla="*/ 1072355 w 1511106"/>
                <a:gd name="connsiteY1" fmla="*/ 2381 h 3124994"/>
                <a:gd name="connsiteX2" fmla="*/ 1308099 w 1511106"/>
                <a:gd name="connsiteY2" fmla="*/ 3124994 h 3124994"/>
                <a:gd name="connsiteX3" fmla="*/ 342106 w 1511106"/>
                <a:gd name="connsiteY3" fmla="*/ 3120232 h 3124994"/>
                <a:gd name="connsiteX4" fmla="*/ 156368 w 1511106"/>
                <a:gd name="connsiteY4" fmla="*/ 0 h 3124994"/>
                <a:gd name="connsiteX0" fmla="*/ 156368 w 1513600"/>
                <a:gd name="connsiteY0" fmla="*/ 0 h 3124994"/>
                <a:gd name="connsiteX1" fmla="*/ 1072355 w 1513600"/>
                <a:gd name="connsiteY1" fmla="*/ 2381 h 3124994"/>
                <a:gd name="connsiteX2" fmla="*/ 1308099 w 1513600"/>
                <a:gd name="connsiteY2" fmla="*/ 3124994 h 3124994"/>
                <a:gd name="connsiteX3" fmla="*/ 342106 w 1513600"/>
                <a:gd name="connsiteY3" fmla="*/ 3120232 h 3124994"/>
                <a:gd name="connsiteX4" fmla="*/ 156368 w 1513600"/>
                <a:gd name="connsiteY4" fmla="*/ 0 h 3124994"/>
                <a:gd name="connsiteX0" fmla="*/ 156368 w 1511689"/>
                <a:gd name="connsiteY0" fmla="*/ 0 h 3124994"/>
                <a:gd name="connsiteX1" fmla="*/ 1048542 w 1511689"/>
                <a:gd name="connsiteY1" fmla="*/ 11906 h 3124994"/>
                <a:gd name="connsiteX2" fmla="*/ 1308099 w 1511689"/>
                <a:gd name="connsiteY2" fmla="*/ 3124994 h 3124994"/>
                <a:gd name="connsiteX3" fmla="*/ 342106 w 1511689"/>
                <a:gd name="connsiteY3" fmla="*/ 3120232 h 3124994"/>
                <a:gd name="connsiteX4" fmla="*/ 156368 w 1511689"/>
                <a:gd name="connsiteY4" fmla="*/ 0 h 3124994"/>
                <a:gd name="connsiteX0" fmla="*/ 156368 w 1512832"/>
                <a:gd name="connsiteY0" fmla="*/ 0 h 3124994"/>
                <a:gd name="connsiteX1" fmla="*/ 1062830 w 1512832"/>
                <a:gd name="connsiteY1" fmla="*/ 11906 h 3124994"/>
                <a:gd name="connsiteX2" fmla="*/ 1308099 w 1512832"/>
                <a:gd name="connsiteY2" fmla="*/ 3124994 h 3124994"/>
                <a:gd name="connsiteX3" fmla="*/ 342106 w 1512832"/>
                <a:gd name="connsiteY3" fmla="*/ 3120232 h 3124994"/>
                <a:gd name="connsiteX4" fmla="*/ 156368 w 1512832"/>
                <a:gd name="connsiteY4" fmla="*/ 0 h 3124994"/>
                <a:gd name="connsiteX0" fmla="*/ 156368 w 1515366"/>
                <a:gd name="connsiteY0" fmla="*/ 0 h 3124994"/>
                <a:gd name="connsiteX1" fmla="*/ 1062830 w 1515366"/>
                <a:gd name="connsiteY1" fmla="*/ 11906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5366"/>
                <a:gd name="connsiteY0" fmla="*/ 2382 h 3127376"/>
                <a:gd name="connsiteX1" fmla="*/ 1062830 w 1515366"/>
                <a:gd name="connsiteY1" fmla="*/ 0 h 3127376"/>
                <a:gd name="connsiteX2" fmla="*/ 1308099 w 1515366"/>
                <a:gd name="connsiteY2" fmla="*/ 3127376 h 3127376"/>
                <a:gd name="connsiteX3" fmla="*/ 342106 w 1515366"/>
                <a:gd name="connsiteY3" fmla="*/ 3122614 h 3127376"/>
                <a:gd name="connsiteX4" fmla="*/ 156368 w 1515366"/>
                <a:gd name="connsiteY4" fmla="*/ 2382 h 3127376"/>
                <a:gd name="connsiteX0" fmla="*/ 156368 w 1515366"/>
                <a:gd name="connsiteY0" fmla="*/ 0 h 3124994"/>
                <a:gd name="connsiteX1" fmla="*/ 1062830 w 1515366"/>
                <a:gd name="connsiteY1" fmla="*/ 7143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6550"/>
                <a:gd name="connsiteY0" fmla="*/ 0 h 3124994"/>
                <a:gd name="connsiteX1" fmla="*/ 1077118 w 1516550"/>
                <a:gd name="connsiteY1" fmla="*/ 4762 h 3124994"/>
                <a:gd name="connsiteX2" fmla="*/ 1308099 w 1516550"/>
                <a:gd name="connsiteY2" fmla="*/ 3124994 h 3124994"/>
                <a:gd name="connsiteX3" fmla="*/ 342106 w 1516550"/>
                <a:gd name="connsiteY3" fmla="*/ 3120232 h 3124994"/>
                <a:gd name="connsiteX4" fmla="*/ 156368 w 1516550"/>
                <a:gd name="connsiteY4" fmla="*/ 0 h 3124994"/>
                <a:gd name="connsiteX0" fmla="*/ 156368 w 1509383"/>
                <a:gd name="connsiteY0" fmla="*/ 0 h 3124994"/>
                <a:gd name="connsiteX1" fmla="*/ 1077118 w 1509383"/>
                <a:gd name="connsiteY1" fmla="*/ 4762 h 3124994"/>
                <a:gd name="connsiteX2" fmla="*/ 1308099 w 1509383"/>
                <a:gd name="connsiteY2" fmla="*/ 3124994 h 3124994"/>
                <a:gd name="connsiteX3" fmla="*/ 342106 w 1509383"/>
                <a:gd name="connsiteY3" fmla="*/ 3120232 h 3124994"/>
                <a:gd name="connsiteX4" fmla="*/ 156368 w 1509383"/>
                <a:gd name="connsiteY4" fmla="*/ 0 h 3124994"/>
                <a:gd name="connsiteX0" fmla="*/ 156368 w 1512371"/>
                <a:gd name="connsiteY0" fmla="*/ 0 h 3124994"/>
                <a:gd name="connsiteX1" fmla="*/ 1077118 w 1512371"/>
                <a:gd name="connsiteY1" fmla="*/ 4762 h 3124994"/>
                <a:gd name="connsiteX2" fmla="*/ 1308099 w 1512371"/>
                <a:gd name="connsiteY2" fmla="*/ 3124994 h 3124994"/>
                <a:gd name="connsiteX3" fmla="*/ 342106 w 1512371"/>
                <a:gd name="connsiteY3" fmla="*/ 3120232 h 3124994"/>
                <a:gd name="connsiteX4" fmla="*/ 156368 w 1512371"/>
                <a:gd name="connsiteY4" fmla="*/ 0 h 3124994"/>
                <a:gd name="connsiteX0" fmla="*/ 156368 w 1524302"/>
                <a:gd name="connsiteY0" fmla="*/ 0 h 3124994"/>
                <a:gd name="connsiteX1" fmla="*/ 1077118 w 1524302"/>
                <a:gd name="connsiteY1" fmla="*/ 4762 h 3124994"/>
                <a:gd name="connsiteX2" fmla="*/ 1308099 w 1524302"/>
                <a:gd name="connsiteY2" fmla="*/ 3124994 h 3124994"/>
                <a:gd name="connsiteX3" fmla="*/ 342106 w 1524302"/>
                <a:gd name="connsiteY3" fmla="*/ 3120232 h 3124994"/>
                <a:gd name="connsiteX4" fmla="*/ 156368 w 1524302"/>
                <a:gd name="connsiteY4" fmla="*/ 0 h 3124994"/>
                <a:gd name="connsiteX0" fmla="*/ 156368 w 1493903"/>
                <a:gd name="connsiteY0" fmla="*/ 0 h 3124994"/>
                <a:gd name="connsiteX1" fmla="*/ 1077118 w 1493903"/>
                <a:gd name="connsiteY1" fmla="*/ 4762 h 3124994"/>
                <a:gd name="connsiteX2" fmla="*/ 1308099 w 1493903"/>
                <a:gd name="connsiteY2" fmla="*/ 3124994 h 3124994"/>
                <a:gd name="connsiteX3" fmla="*/ 342106 w 1493903"/>
                <a:gd name="connsiteY3" fmla="*/ 3120232 h 3124994"/>
                <a:gd name="connsiteX4" fmla="*/ 156368 w 1493903"/>
                <a:gd name="connsiteY4" fmla="*/ 0 h 3124994"/>
                <a:gd name="connsiteX0" fmla="*/ 156368 w 1495567"/>
                <a:gd name="connsiteY0" fmla="*/ 0 h 3124994"/>
                <a:gd name="connsiteX1" fmla="*/ 1077118 w 1495567"/>
                <a:gd name="connsiteY1" fmla="*/ 4762 h 3124994"/>
                <a:gd name="connsiteX2" fmla="*/ 1308099 w 1495567"/>
                <a:gd name="connsiteY2" fmla="*/ 3124994 h 3124994"/>
                <a:gd name="connsiteX3" fmla="*/ 342106 w 1495567"/>
                <a:gd name="connsiteY3" fmla="*/ 3120232 h 3124994"/>
                <a:gd name="connsiteX4" fmla="*/ 156368 w 1495567"/>
                <a:gd name="connsiteY4" fmla="*/ 0 h 3124994"/>
                <a:gd name="connsiteX0" fmla="*/ 156368 w 1488404"/>
                <a:gd name="connsiteY0" fmla="*/ 0 h 3124994"/>
                <a:gd name="connsiteX1" fmla="*/ 1077118 w 1488404"/>
                <a:gd name="connsiteY1" fmla="*/ 4762 h 3124994"/>
                <a:gd name="connsiteX2" fmla="*/ 1308099 w 1488404"/>
                <a:gd name="connsiteY2" fmla="*/ 3124994 h 3124994"/>
                <a:gd name="connsiteX3" fmla="*/ 342106 w 1488404"/>
                <a:gd name="connsiteY3" fmla="*/ 3120232 h 3124994"/>
                <a:gd name="connsiteX4" fmla="*/ 156368 w 1488404"/>
                <a:gd name="connsiteY4" fmla="*/ 0 h 3124994"/>
                <a:gd name="connsiteX0" fmla="*/ 156368 w 1496245"/>
                <a:gd name="connsiteY0" fmla="*/ 0 h 3124994"/>
                <a:gd name="connsiteX1" fmla="*/ 1077118 w 1496245"/>
                <a:gd name="connsiteY1" fmla="*/ 4762 h 3124994"/>
                <a:gd name="connsiteX2" fmla="*/ 1308099 w 1496245"/>
                <a:gd name="connsiteY2" fmla="*/ 3124994 h 3124994"/>
                <a:gd name="connsiteX3" fmla="*/ 342106 w 1496245"/>
                <a:gd name="connsiteY3" fmla="*/ 3120232 h 3124994"/>
                <a:gd name="connsiteX4" fmla="*/ 156368 w 1496245"/>
                <a:gd name="connsiteY4" fmla="*/ 0 h 3124994"/>
                <a:gd name="connsiteX0" fmla="*/ 156368 w 1495905"/>
                <a:gd name="connsiteY0" fmla="*/ 0 h 3124994"/>
                <a:gd name="connsiteX1" fmla="*/ 1077118 w 1495905"/>
                <a:gd name="connsiteY1" fmla="*/ 4762 h 3124994"/>
                <a:gd name="connsiteX2" fmla="*/ 1308099 w 1495905"/>
                <a:gd name="connsiteY2" fmla="*/ 3124994 h 3124994"/>
                <a:gd name="connsiteX3" fmla="*/ 342106 w 1495905"/>
                <a:gd name="connsiteY3" fmla="*/ 3120232 h 3124994"/>
                <a:gd name="connsiteX4" fmla="*/ 156368 w 1495905"/>
                <a:gd name="connsiteY4" fmla="*/ 0 h 3124994"/>
                <a:gd name="connsiteX0" fmla="*/ 266022 w 1605559"/>
                <a:gd name="connsiteY0" fmla="*/ 0 h 3124994"/>
                <a:gd name="connsiteX1" fmla="*/ 1186772 w 1605559"/>
                <a:gd name="connsiteY1" fmla="*/ 4762 h 3124994"/>
                <a:gd name="connsiteX2" fmla="*/ 1417753 w 1605559"/>
                <a:gd name="connsiteY2" fmla="*/ 3124994 h 3124994"/>
                <a:gd name="connsiteX3" fmla="*/ 451760 w 1605559"/>
                <a:gd name="connsiteY3" fmla="*/ 3120232 h 3124994"/>
                <a:gd name="connsiteX4" fmla="*/ 266022 w 1605559"/>
                <a:gd name="connsiteY4" fmla="*/ 0 h 3124994"/>
                <a:gd name="connsiteX0" fmla="*/ 273998 w 1613535"/>
                <a:gd name="connsiteY0" fmla="*/ 0 h 3124994"/>
                <a:gd name="connsiteX1" fmla="*/ 1194748 w 1613535"/>
                <a:gd name="connsiteY1" fmla="*/ 4762 h 3124994"/>
                <a:gd name="connsiteX2" fmla="*/ 1425729 w 1613535"/>
                <a:gd name="connsiteY2" fmla="*/ 3124994 h 3124994"/>
                <a:gd name="connsiteX3" fmla="*/ 459736 w 1613535"/>
                <a:gd name="connsiteY3" fmla="*/ 3120232 h 3124994"/>
                <a:gd name="connsiteX4" fmla="*/ 273998 w 1613535"/>
                <a:gd name="connsiteY4" fmla="*/ 0 h 3124994"/>
                <a:gd name="connsiteX0" fmla="*/ 272202 w 1611739"/>
                <a:gd name="connsiteY0" fmla="*/ 0 h 3124994"/>
                <a:gd name="connsiteX1" fmla="*/ 1192952 w 1611739"/>
                <a:gd name="connsiteY1" fmla="*/ 4762 h 3124994"/>
                <a:gd name="connsiteX2" fmla="*/ 1423933 w 1611739"/>
                <a:gd name="connsiteY2" fmla="*/ 3124994 h 3124994"/>
                <a:gd name="connsiteX3" fmla="*/ 457940 w 1611739"/>
                <a:gd name="connsiteY3" fmla="*/ 3120232 h 3124994"/>
                <a:gd name="connsiteX4" fmla="*/ 272202 w 1611739"/>
                <a:gd name="connsiteY4" fmla="*/ 0 h 3124994"/>
                <a:gd name="connsiteX0" fmla="*/ 277454 w 1616991"/>
                <a:gd name="connsiteY0" fmla="*/ 0 h 3124994"/>
                <a:gd name="connsiteX1" fmla="*/ 1198204 w 1616991"/>
                <a:gd name="connsiteY1" fmla="*/ 4762 h 3124994"/>
                <a:gd name="connsiteX2" fmla="*/ 1429185 w 1616991"/>
                <a:gd name="connsiteY2" fmla="*/ 3124994 h 3124994"/>
                <a:gd name="connsiteX3" fmla="*/ 463192 w 1616991"/>
                <a:gd name="connsiteY3" fmla="*/ 3120232 h 3124994"/>
                <a:gd name="connsiteX4" fmla="*/ 277454 w 1616991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4762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1587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19633"/>
                <a:gd name="connsiteY0" fmla="*/ 0 h 3124994"/>
                <a:gd name="connsiteX1" fmla="*/ 1205481 w 1619633"/>
                <a:gd name="connsiteY1" fmla="*/ 1587 h 3124994"/>
                <a:gd name="connsiteX2" fmla="*/ 1436462 w 1619633"/>
                <a:gd name="connsiteY2" fmla="*/ 3124994 h 3124994"/>
                <a:gd name="connsiteX3" fmla="*/ 470469 w 1619633"/>
                <a:gd name="connsiteY3" fmla="*/ 3120232 h 3124994"/>
                <a:gd name="connsiteX4" fmla="*/ 284731 w 1619633"/>
                <a:gd name="connsiteY4" fmla="*/ 0 h 3124994"/>
                <a:gd name="connsiteX0" fmla="*/ 284731 w 1627485"/>
                <a:gd name="connsiteY0" fmla="*/ 0 h 3124994"/>
                <a:gd name="connsiteX1" fmla="*/ 1205481 w 1627485"/>
                <a:gd name="connsiteY1" fmla="*/ 1587 h 3124994"/>
                <a:gd name="connsiteX2" fmla="*/ 1436462 w 1627485"/>
                <a:gd name="connsiteY2" fmla="*/ 3124994 h 3124994"/>
                <a:gd name="connsiteX3" fmla="*/ 470469 w 1627485"/>
                <a:gd name="connsiteY3" fmla="*/ 3120232 h 3124994"/>
                <a:gd name="connsiteX4" fmla="*/ 284731 w 1627485"/>
                <a:gd name="connsiteY4" fmla="*/ 0 h 3124994"/>
                <a:gd name="connsiteX0" fmla="*/ 284731 w 1497957"/>
                <a:gd name="connsiteY0" fmla="*/ 0 h 3124994"/>
                <a:gd name="connsiteX1" fmla="*/ 1205481 w 1497957"/>
                <a:gd name="connsiteY1" fmla="*/ 1587 h 3124994"/>
                <a:gd name="connsiteX2" fmla="*/ 1380106 w 1497957"/>
                <a:gd name="connsiteY2" fmla="*/ 1733550 h 3124994"/>
                <a:gd name="connsiteX3" fmla="*/ 1436462 w 1497957"/>
                <a:gd name="connsiteY3" fmla="*/ 3124994 h 3124994"/>
                <a:gd name="connsiteX4" fmla="*/ 470469 w 1497957"/>
                <a:gd name="connsiteY4" fmla="*/ 3120232 h 3124994"/>
                <a:gd name="connsiteX5" fmla="*/ 284731 w 1497957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626265"/>
                <a:gd name="connsiteY0" fmla="*/ 0 h 3124994"/>
                <a:gd name="connsiteX1" fmla="*/ 1205481 w 1626265"/>
                <a:gd name="connsiteY1" fmla="*/ 1587 h 3124994"/>
                <a:gd name="connsiteX2" fmla="*/ 1389631 w 1626265"/>
                <a:gd name="connsiteY2" fmla="*/ 1717675 h 3124994"/>
                <a:gd name="connsiteX3" fmla="*/ 1436462 w 1626265"/>
                <a:gd name="connsiteY3" fmla="*/ 3124994 h 3124994"/>
                <a:gd name="connsiteX4" fmla="*/ 470469 w 1626265"/>
                <a:gd name="connsiteY4" fmla="*/ 3120232 h 3124994"/>
                <a:gd name="connsiteX5" fmla="*/ 284731 w 1626265"/>
                <a:gd name="connsiteY5" fmla="*/ 0 h 3124994"/>
                <a:gd name="connsiteX0" fmla="*/ 284731 w 1639593"/>
                <a:gd name="connsiteY0" fmla="*/ 0 h 3124994"/>
                <a:gd name="connsiteX1" fmla="*/ 1205481 w 1639593"/>
                <a:gd name="connsiteY1" fmla="*/ 1587 h 3124994"/>
                <a:gd name="connsiteX2" fmla="*/ 1389631 w 1639593"/>
                <a:gd name="connsiteY2" fmla="*/ 1717675 h 3124994"/>
                <a:gd name="connsiteX3" fmla="*/ 1436462 w 1639593"/>
                <a:gd name="connsiteY3" fmla="*/ 3124994 h 3124994"/>
                <a:gd name="connsiteX4" fmla="*/ 470469 w 1639593"/>
                <a:gd name="connsiteY4" fmla="*/ 3120232 h 3124994"/>
                <a:gd name="connsiteX5" fmla="*/ 284731 w 1639593"/>
                <a:gd name="connsiteY5" fmla="*/ 0 h 3124994"/>
                <a:gd name="connsiteX0" fmla="*/ 284731 w 1628904"/>
                <a:gd name="connsiteY0" fmla="*/ 0 h 3120232"/>
                <a:gd name="connsiteX1" fmla="*/ 1205481 w 1628904"/>
                <a:gd name="connsiteY1" fmla="*/ 1587 h 3120232"/>
                <a:gd name="connsiteX2" fmla="*/ 1389631 w 1628904"/>
                <a:gd name="connsiteY2" fmla="*/ 1717675 h 3120232"/>
                <a:gd name="connsiteX3" fmla="*/ 1407887 w 1628904"/>
                <a:gd name="connsiteY3" fmla="*/ 3118644 h 3120232"/>
                <a:gd name="connsiteX4" fmla="*/ 470469 w 1628904"/>
                <a:gd name="connsiteY4" fmla="*/ 3120232 h 3120232"/>
                <a:gd name="connsiteX5" fmla="*/ 284731 w 1628904"/>
                <a:gd name="connsiteY5" fmla="*/ 0 h 3120232"/>
                <a:gd name="connsiteX0" fmla="*/ 284731 w 1635941"/>
                <a:gd name="connsiteY0" fmla="*/ 0 h 3124994"/>
                <a:gd name="connsiteX1" fmla="*/ 1205481 w 1635941"/>
                <a:gd name="connsiteY1" fmla="*/ 1587 h 3124994"/>
                <a:gd name="connsiteX2" fmla="*/ 1389631 w 1635941"/>
                <a:gd name="connsiteY2" fmla="*/ 1717675 h 3124994"/>
                <a:gd name="connsiteX3" fmla="*/ 1426937 w 1635941"/>
                <a:gd name="connsiteY3" fmla="*/ 3124994 h 3124994"/>
                <a:gd name="connsiteX4" fmla="*/ 470469 w 1635941"/>
                <a:gd name="connsiteY4" fmla="*/ 3120232 h 3124994"/>
                <a:gd name="connsiteX5" fmla="*/ 284731 w 1635941"/>
                <a:gd name="connsiteY5" fmla="*/ 0 h 3124994"/>
                <a:gd name="connsiteX0" fmla="*/ 284731 w 1604579"/>
                <a:gd name="connsiteY0" fmla="*/ 0 h 3124994"/>
                <a:gd name="connsiteX1" fmla="*/ 1205481 w 1604579"/>
                <a:gd name="connsiteY1" fmla="*/ 1587 h 3124994"/>
                <a:gd name="connsiteX2" fmla="*/ 1389631 w 1604579"/>
                <a:gd name="connsiteY2" fmla="*/ 1717675 h 3124994"/>
                <a:gd name="connsiteX3" fmla="*/ 1426937 w 1604579"/>
                <a:gd name="connsiteY3" fmla="*/ 3124994 h 3124994"/>
                <a:gd name="connsiteX4" fmla="*/ 470469 w 1604579"/>
                <a:gd name="connsiteY4" fmla="*/ 3120232 h 3124994"/>
                <a:gd name="connsiteX5" fmla="*/ 284731 w 1604579"/>
                <a:gd name="connsiteY5" fmla="*/ 0 h 3124994"/>
                <a:gd name="connsiteX0" fmla="*/ 284731 w 1633050"/>
                <a:gd name="connsiteY0" fmla="*/ 0 h 3124994"/>
                <a:gd name="connsiteX1" fmla="*/ 1205481 w 1633050"/>
                <a:gd name="connsiteY1" fmla="*/ 1587 h 3124994"/>
                <a:gd name="connsiteX2" fmla="*/ 1389631 w 1633050"/>
                <a:gd name="connsiteY2" fmla="*/ 1717675 h 3124994"/>
                <a:gd name="connsiteX3" fmla="*/ 1426937 w 1633050"/>
                <a:gd name="connsiteY3" fmla="*/ 3124994 h 3124994"/>
                <a:gd name="connsiteX4" fmla="*/ 470469 w 1633050"/>
                <a:gd name="connsiteY4" fmla="*/ 3120232 h 3124994"/>
                <a:gd name="connsiteX5" fmla="*/ 284731 w 163305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64657"/>
                <a:gd name="connsiteY0" fmla="*/ 0 h 3124994"/>
                <a:gd name="connsiteX1" fmla="*/ 1205481 w 1564657"/>
                <a:gd name="connsiteY1" fmla="*/ 1587 h 3124994"/>
                <a:gd name="connsiteX2" fmla="*/ 1243580 w 1564657"/>
                <a:gd name="connsiteY2" fmla="*/ 1479550 h 3124994"/>
                <a:gd name="connsiteX3" fmla="*/ 1426937 w 1564657"/>
                <a:gd name="connsiteY3" fmla="*/ 3124994 h 3124994"/>
                <a:gd name="connsiteX4" fmla="*/ 470469 w 1564657"/>
                <a:gd name="connsiteY4" fmla="*/ 3120232 h 3124994"/>
                <a:gd name="connsiteX5" fmla="*/ 284731 w 1564657"/>
                <a:gd name="connsiteY5" fmla="*/ 0 h 3124994"/>
                <a:gd name="connsiteX0" fmla="*/ 284731 w 1630706"/>
                <a:gd name="connsiteY0" fmla="*/ 0 h 3124994"/>
                <a:gd name="connsiteX1" fmla="*/ 1205481 w 1630706"/>
                <a:gd name="connsiteY1" fmla="*/ 1587 h 3124994"/>
                <a:gd name="connsiteX2" fmla="*/ 1243580 w 1630706"/>
                <a:gd name="connsiteY2" fmla="*/ 1479550 h 3124994"/>
                <a:gd name="connsiteX3" fmla="*/ 1426937 w 1630706"/>
                <a:gd name="connsiteY3" fmla="*/ 3124994 h 3124994"/>
                <a:gd name="connsiteX4" fmla="*/ 470469 w 1630706"/>
                <a:gd name="connsiteY4" fmla="*/ 3120232 h 3124994"/>
                <a:gd name="connsiteX5" fmla="*/ 284731 w 1630706"/>
                <a:gd name="connsiteY5" fmla="*/ 0 h 3124994"/>
                <a:gd name="connsiteX0" fmla="*/ 284731 w 1632618"/>
                <a:gd name="connsiteY0" fmla="*/ 0 h 3124994"/>
                <a:gd name="connsiteX1" fmla="*/ 1205481 w 1632618"/>
                <a:gd name="connsiteY1" fmla="*/ 1587 h 3124994"/>
                <a:gd name="connsiteX2" fmla="*/ 1248342 w 1632618"/>
                <a:gd name="connsiteY2" fmla="*/ 1484313 h 3124994"/>
                <a:gd name="connsiteX3" fmla="*/ 1426937 w 1632618"/>
                <a:gd name="connsiteY3" fmla="*/ 3124994 h 3124994"/>
                <a:gd name="connsiteX4" fmla="*/ 470469 w 1632618"/>
                <a:gd name="connsiteY4" fmla="*/ 3120232 h 3124994"/>
                <a:gd name="connsiteX5" fmla="*/ 284731 w 1632618"/>
                <a:gd name="connsiteY5" fmla="*/ 0 h 3124994"/>
                <a:gd name="connsiteX0" fmla="*/ 79255 w 1427142"/>
                <a:gd name="connsiteY0" fmla="*/ 0 h 3124994"/>
                <a:gd name="connsiteX1" fmla="*/ 1000005 w 1427142"/>
                <a:gd name="connsiteY1" fmla="*/ 1587 h 3124994"/>
                <a:gd name="connsiteX2" fmla="*/ 1042866 w 1427142"/>
                <a:gd name="connsiteY2" fmla="*/ 1484313 h 3124994"/>
                <a:gd name="connsiteX3" fmla="*/ 1221461 w 1427142"/>
                <a:gd name="connsiteY3" fmla="*/ 3124994 h 3124994"/>
                <a:gd name="connsiteX4" fmla="*/ 264993 w 1427142"/>
                <a:gd name="connsiteY4" fmla="*/ 3120232 h 3124994"/>
                <a:gd name="connsiteX5" fmla="*/ 66553 w 1427142"/>
                <a:gd name="connsiteY5" fmla="*/ 1522413 h 3124994"/>
                <a:gd name="connsiteX6" fmla="*/ 79255 w 1427142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109363 w 1457250"/>
                <a:gd name="connsiteY0" fmla="*/ 0 h 3124994"/>
                <a:gd name="connsiteX1" fmla="*/ 1030113 w 1457250"/>
                <a:gd name="connsiteY1" fmla="*/ 1587 h 3124994"/>
                <a:gd name="connsiteX2" fmla="*/ 1072974 w 1457250"/>
                <a:gd name="connsiteY2" fmla="*/ 1484313 h 3124994"/>
                <a:gd name="connsiteX3" fmla="*/ 1251569 w 1457250"/>
                <a:gd name="connsiteY3" fmla="*/ 3124994 h 3124994"/>
                <a:gd name="connsiteX4" fmla="*/ 295101 w 1457250"/>
                <a:gd name="connsiteY4" fmla="*/ 3120232 h 3124994"/>
                <a:gd name="connsiteX5" fmla="*/ 96661 w 1457250"/>
                <a:gd name="connsiteY5" fmla="*/ 1522413 h 3124994"/>
                <a:gd name="connsiteX6" fmla="*/ 109363 w 1457250"/>
                <a:gd name="connsiteY6" fmla="*/ 0 h 3124994"/>
                <a:gd name="connsiteX0" fmla="*/ 262325 w 1610212"/>
                <a:gd name="connsiteY0" fmla="*/ 0 h 3124994"/>
                <a:gd name="connsiteX1" fmla="*/ 1183075 w 1610212"/>
                <a:gd name="connsiteY1" fmla="*/ 1587 h 3124994"/>
                <a:gd name="connsiteX2" fmla="*/ 1225936 w 1610212"/>
                <a:gd name="connsiteY2" fmla="*/ 1484313 h 3124994"/>
                <a:gd name="connsiteX3" fmla="*/ 1404531 w 1610212"/>
                <a:gd name="connsiteY3" fmla="*/ 3124994 h 3124994"/>
                <a:gd name="connsiteX4" fmla="*/ 448063 w 1610212"/>
                <a:gd name="connsiteY4" fmla="*/ 3120232 h 3124994"/>
                <a:gd name="connsiteX5" fmla="*/ 249623 w 1610212"/>
                <a:gd name="connsiteY5" fmla="*/ 1522413 h 3124994"/>
                <a:gd name="connsiteX6" fmla="*/ 262325 w 1610212"/>
                <a:gd name="connsiteY6" fmla="*/ 0 h 3124994"/>
                <a:gd name="connsiteX0" fmla="*/ 272312 w 1620199"/>
                <a:gd name="connsiteY0" fmla="*/ 0 h 3124994"/>
                <a:gd name="connsiteX1" fmla="*/ 1193062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8398"/>
                <a:gd name="connsiteY0" fmla="*/ 0 h 3124994"/>
                <a:gd name="connsiteX1" fmla="*/ 1201457 w 1628398"/>
                <a:gd name="connsiteY1" fmla="*/ 1587 h 3124994"/>
                <a:gd name="connsiteX2" fmla="*/ 1235923 w 1628398"/>
                <a:gd name="connsiteY2" fmla="*/ 1484313 h 3124994"/>
                <a:gd name="connsiteX3" fmla="*/ 1414518 w 1628398"/>
                <a:gd name="connsiteY3" fmla="*/ 3124994 h 3124994"/>
                <a:gd name="connsiteX4" fmla="*/ 458050 w 1628398"/>
                <a:gd name="connsiteY4" fmla="*/ 3120232 h 3124994"/>
                <a:gd name="connsiteX5" fmla="*/ 259610 w 1628398"/>
                <a:gd name="connsiteY5" fmla="*/ 1522413 h 3124994"/>
                <a:gd name="connsiteX6" fmla="*/ 272312 w 1628398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58050 w 1631855"/>
                <a:gd name="connsiteY4" fmla="*/ 312023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66338 w 1625881"/>
                <a:gd name="connsiteY0" fmla="*/ 0 h 3124994"/>
                <a:gd name="connsiteX1" fmla="*/ 1195483 w 1625881"/>
                <a:gd name="connsiteY1" fmla="*/ 1587 h 3124994"/>
                <a:gd name="connsiteX2" fmla="*/ 1229949 w 1625881"/>
                <a:gd name="connsiteY2" fmla="*/ 1484313 h 3124994"/>
                <a:gd name="connsiteX3" fmla="*/ 1408544 w 1625881"/>
                <a:gd name="connsiteY3" fmla="*/ 3124994 h 3124994"/>
                <a:gd name="connsiteX4" fmla="*/ 440883 w 1625881"/>
                <a:gd name="connsiteY4" fmla="*/ 3123002 h 3124994"/>
                <a:gd name="connsiteX5" fmla="*/ 264828 w 1625881"/>
                <a:gd name="connsiteY5" fmla="*/ 1544576 h 3124994"/>
                <a:gd name="connsiteX6" fmla="*/ 266338 w 1625881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63399 w 1622942"/>
                <a:gd name="connsiteY0" fmla="*/ 0 h 3124994"/>
                <a:gd name="connsiteX1" fmla="*/ 1192544 w 1622942"/>
                <a:gd name="connsiteY1" fmla="*/ 1587 h 3124994"/>
                <a:gd name="connsiteX2" fmla="*/ 1227010 w 1622942"/>
                <a:gd name="connsiteY2" fmla="*/ 1484313 h 3124994"/>
                <a:gd name="connsiteX3" fmla="*/ 1405605 w 1622942"/>
                <a:gd name="connsiteY3" fmla="*/ 3124994 h 3124994"/>
                <a:gd name="connsiteX4" fmla="*/ 437944 w 1622942"/>
                <a:gd name="connsiteY4" fmla="*/ 3123002 h 3124994"/>
                <a:gd name="connsiteX5" fmla="*/ 267486 w 1622942"/>
                <a:gd name="connsiteY5" fmla="*/ 1555657 h 3124994"/>
                <a:gd name="connsiteX6" fmla="*/ 263399 w 1622942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67354 w 1626897"/>
                <a:gd name="connsiteY0" fmla="*/ 0 h 3124994"/>
                <a:gd name="connsiteX1" fmla="*/ 1196499 w 1626897"/>
                <a:gd name="connsiteY1" fmla="*/ 1587 h 3124994"/>
                <a:gd name="connsiteX2" fmla="*/ 1230965 w 1626897"/>
                <a:gd name="connsiteY2" fmla="*/ 1484313 h 3124994"/>
                <a:gd name="connsiteX3" fmla="*/ 1409560 w 1626897"/>
                <a:gd name="connsiteY3" fmla="*/ 3124994 h 3124994"/>
                <a:gd name="connsiteX4" fmla="*/ 441899 w 1626897"/>
                <a:gd name="connsiteY4" fmla="*/ 3123002 h 3124994"/>
                <a:gd name="connsiteX5" fmla="*/ 271441 w 1626897"/>
                <a:gd name="connsiteY5" fmla="*/ 1555657 h 3124994"/>
                <a:gd name="connsiteX6" fmla="*/ 267354 w 1626897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52702 w 1612245"/>
                <a:gd name="connsiteY0" fmla="*/ 0 h 3124994"/>
                <a:gd name="connsiteX1" fmla="*/ 1181847 w 1612245"/>
                <a:gd name="connsiteY1" fmla="*/ 1587 h 3124994"/>
                <a:gd name="connsiteX2" fmla="*/ 1216313 w 1612245"/>
                <a:gd name="connsiteY2" fmla="*/ 1484313 h 3124994"/>
                <a:gd name="connsiteX3" fmla="*/ 1394908 w 1612245"/>
                <a:gd name="connsiteY3" fmla="*/ 3124994 h 3124994"/>
                <a:gd name="connsiteX4" fmla="*/ 427247 w 1612245"/>
                <a:gd name="connsiteY4" fmla="*/ 3123002 h 3124994"/>
                <a:gd name="connsiteX5" fmla="*/ 256789 w 1612245"/>
                <a:gd name="connsiteY5" fmla="*/ 1555657 h 3124994"/>
                <a:gd name="connsiteX6" fmla="*/ 252702 w 1612245"/>
                <a:gd name="connsiteY6" fmla="*/ 0 h 3124994"/>
                <a:gd name="connsiteX0" fmla="*/ 258025 w 1617568"/>
                <a:gd name="connsiteY0" fmla="*/ 0 h 3124994"/>
                <a:gd name="connsiteX1" fmla="*/ 1187170 w 1617568"/>
                <a:gd name="connsiteY1" fmla="*/ 1587 h 3124994"/>
                <a:gd name="connsiteX2" fmla="*/ 1221636 w 1617568"/>
                <a:gd name="connsiteY2" fmla="*/ 1484313 h 3124994"/>
                <a:gd name="connsiteX3" fmla="*/ 1400231 w 1617568"/>
                <a:gd name="connsiteY3" fmla="*/ 3124994 h 3124994"/>
                <a:gd name="connsiteX4" fmla="*/ 432570 w 1617568"/>
                <a:gd name="connsiteY4" fmla="*/ 3123002 h 3124994"/>
                <a:gd name="connsiteX5" fmla="*/ 262112 w 1617568"/>
                <a:gd name="connsiteY5" fmla="*/ 1555657 h 3124994"/>
                <a:gd name="connsiteX6" fmla="*/ 258025 w 161756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17734"/>
                <a:gd name="connsiteY0" fmla="*/ 0 h 3124994"/>
                <a:gd name="connsiteX1" fmla="*/ 1195790 w 1617734"/>
                <a:gd name="connsiteY1" fmla="*/ 1587 h 3124994"/>
                <a:gd name="connsiteX2" fmla="*/ 1230256 w 1617734"/>
                <a:gd name="connsiteY2" fmla="*/ 1484313 h 3124994"/>
                <a:gd name="connsiteX3" fmla="*/ 1408851 w 1617734"/>
                <a:gd name="connsiteY3" fmla="*/ 3124994 h 3124994"/>
                <a:gd name="connsiteX4" fmla="*/ 441190 w 1617734"/>
                <a:gd name="connsiteY4" fmla="*/ 3123002 h 3124994"/>
                <a:gd name="connsiteX5" fmla="*/ 270732 w 1617734"/>
                <a:gd name="connsiteY5" fmla="*/ 1555657 h 3124994"/>
                <a:gd name="connsiteX6" fmla="*/ 266645 w 1617734"/>
                <a:gd name="connsiteY6" fmla="*/ 0 h 3124994"/>
                <a:gd name="connsiteX0" fmla="*/ 266645 w 1608372"/>
                <a:gd name="connsiteY0" fmla="*/ 0 h 3124994"/>
                <a:gd name="connsiteX1" fmla="*/ 1195790 w 1608372"/>
                <a:gd name="connsiteY1" fmla="*/ 1587 h 3124994"/>
                <a:gd name="connsiteX2" fmla="*/ 1230256 w 1608372"/>
                <a:gd name="connsiteY2" fmla="*/ 1484313 h 3124994"/>
                <a:gd name="connsiteX3" fmla="*/ 1408851 w 1608372"/>
                <a:gd name="connsiteY3" fmla="*/ 3124994 h 3124994"/>
                <a:gd name="connsiteX4" fmla="*/ 441190 w 1608372"/>
                <a:gd name="connsiteY4" fmla="*/ 3123002 h 3124994"/>
                <a:gd name="connsiteX5" fmla="*/ 270732 w 1608372"/>
                <a:gd name="connsiteY5" fmla="*/ 1555657 h 3124994"/>
                <a:gd name="connsiteX6" fmla="*/ 266645 w 1608372"/>
                <a:gd name="connsiteY6" fmla="*/ 0 h 3124994"/>
                <a:gd name="connsiteX0" fmla="*/ 266645 w 1644810"/>
                <a:gd name="connsiteY0" fmla="*/ 0 h 3124994"/>
                <a:gd name="connsiteX1" fmla="*/ 1195790 w 1644810"/>
                <a:gd name="connsiteY1" fmla="*/ 1587 h 3124994"/>
                <a:gd name="connsiteX2" fmla="*/ 1316064 w 1644810"/>
                <a:gd name="connsiteY2" fmla="*/ 1643148 h 3124994"/>
                <a:gd name="connsiteX3" fmla="*/ 1408851 w 1644810"/>
                <a:gd name="connsiteY3" fmla="*/ 3124994 h 3124994"/>
                <a:gd name="connsiteX4" fmla="*/ 441190 w 1644810"/>
                <a:gd name="connsiteY4" fmla="*/ 3123002 h 3124994"/>
                <a:gd name="connsiteX5" fmla="*/ 270732 w 1644810"/>
                <a:gd name="connsiteY5" fmla="*/ 1555657 h 3124994"/>
                <a:gd name="connsiteX6" fmla="*/ 266645 w 1644810"/>
                <a:gd name="connsiteY6" fmla="*/ 0 h 3124994"/>
                <a:gd name="connsiteX0" fmla="*/ 266645 w 1628071"/>
                <a:gd name="connsiteY0" fmla="*/ 0 h 3124994"/>
                <a:gd name="connsiteX1" fmla="*/ 1195790 w 1628071"/>
                <a:gd name="connsiteY1" fmla="*/ 1587 h 3124994"/>
                <a:gd name="connsiteX2" fmla="*/ 1278756 w 1628071"/>
                <a:gd name="connsiteY2" fmla="*/ 1576659 h 3124994"/>
                <a:gd name="connsiteX3" fmla="*/ 1408851 w 1628071"/>
                <a:gd name="connsiteY3" fmla="*/ 3124994 h 3124994"/>
                <a:gd name="connsiteX4" fmla="*/ 441190 w 1628071"/>
                <a:gd name="connsiteY4" fmla="*/ 3123002 h 3124994"/>
                <a:gd name="connsiteX5" fmla="*/ 270732 w 1628071"/>
                <a:gd name="connsiteY5" fmla="*/ 1555657 h 3124994"/>
                <a:gd name="connsiteX6" fmla="*/ 266645 w 1628071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15749"/>
                <a:gd name="connsiteY0" fmla="*/ 0 h 3124994"/>
                <a:gd name="connsiteX1" fmla="*/ 1195790 w 1615749"/>
                <a:gd name="connsiteY1" fmla="*/ 1587 h 3124994"/>
                <a:gd name="connsiteX2" fmla="*/ 1278756 w 1615749"/>
                <a:gd name="connsiteY2" fmla="*/ 1576659 h 3124994"/>
                <a:gd name="connsiteX3" fmla="*/ 1408851 w 1615749"/>
                <a:gd name="connsiteY3" fmla="*/ 3124994 h 3124994"/>
                <a:gd name="connsiteX4" fmla="*/ 441190 w 1615749"/>
                <a:gd name="connsiteY4" fmla="*/ 3123002 h 3124994"/>
                <a:gd name="connsiteX5" fmla="*/ 270732 w 1615749"/>
                <a:gd name="connsiteY5" fmla="*/ 1555657 h 3124994"/>
                <a:gd name="connsiteX6" fmla="*/ 266645 w 1615749"/>
                <a:gd name="connsiteY6" fmla="*/ 0 h 3124994"/>
                <a:gd name="connsiteX0" fmla="*/ 266645 w 1623513"/>
                <a:gd name="connsiteY0" fmla="*/ 0 h 3124994"/>
                <a:gd name="connsiteX1" fmla="*/ 1195790 w 1623513"/>
                <a:gd name="connsiteY1" fmla="*/ 1587 h 3124994"/>
                <a:gd name="connsiteX2" fmla="*/ 1278756 w 1623513"/>
                <a:gd name="connsiteY2" fmla="*/ 1576659 h 3124994"/>
                <a:gd name="connsiteX3" fmla="*/ 1408851 w 1623513"/>
                <a:gd name="connsiteY3" fmla="*/ 3124994 h 3124994"/>
                <a:gd name="connsiteX4" fmla="*/ 441190 w 1623513"/>
                <a:gd name="connsiteY4" fmla="*/ 3123002 h 3124994"/>
                <a:gd name="connsiteX5" fmla="*/ 270732 w 1623513"/>
                <a:gd name="connsiteY5" fmla="*/ 1555657 h 3124994"/>
                <a:gd name="connsiteX6" fmla="*/ 266645 w 1623513"/>
                <a:gd name="connsiteY6" fmla="*/ 0 h 3124994"/>
                <a:gd name="connsiteX0" fmla="*/ 266645 w 1617298"/>
                <a:gd name="connsiteY0" fmla="*/ 0 h 3124994"/>
                <a:gd name="connsiteX1" fmla="*/ 1195790 w 1617298"/>
                <a:gd name="connsiteY1" fmla="*/ 1587 h 3124994"/>
                <a:gd name="connsiteX2" fmla="*/ 1278756 w 1617298"/>
                <a:gd name="connsiteY2" fmla="*/ 1576659 h 3124994"/>
                <a:gd name="connsiteX3" fmla="*/ 1408851 w 1617298"/>
                <a:gd name="connsiteY3" fmla="*/ 3124994 h 3124994"/>
                <a:gd name="connsiteX4" fmla="*/ 441190 w 1617298"/>
                <a:gd name="connsiteY4" fmla="*/ 3123002 h 3124994"/>
                <a:gd name="connsiteX5" fmla="*/ 270732 w 1617298"/>
                <a:gd name="connsiteY5" fmla="*/ 1555657 h 3124994"/>
                <a:gd name="connsiteX6" fmla="*/ 266645 w 1617298"/>
                <a:gd name="connsiteY6" fmla="*/ 0 h 3124994"/>
                <a:gd name="connsiteX0" fmla="*/ 266645 w 1603425"/>
                <a:gd name="connsiteY0" fmla="*/ 0 h 3124994"/>
                <a:gd name="connsiteX1" fmla="*/ 1195790 w 1603425"/>
                <a:gd name="connsiteY1" fmla="*/ 1587 h 3124994"/>
                <a:gd name="connsiteX2" fmla="*/ 1278756 w 1603425"/>
                <a:gd name="connsiteY2" fmla="*/ 1576659 h 3124994"/>
                <a:gd name="connsiteX3" fmla="*/ 1408851 w 1603425"/>
                <a:gd name="connsiteY3" fmla="*/ 3124994 h 3124994"/>
                <a:gd name="connsiteX4" fmla="*/ 441190 w 1603425"/>
                <a:gd name="connsiteY4" fmla="*/ 3123002 h 3124994"/>
                <a:gd name="connsiteX5" fmla="*/ 270732 w 1603425"/>
                <a:gd name="connsiteY5" fmla="*/ 1555657 h 3124994"/>
                <a:gd name="connsiteX6" fmla="*/ 266645 w 1603425"/>
                <a:gd name="connsiteY6" fmla="*/ 0 h 3124994"/>
                <a:gd name="connsiteX0" fmla="*/ 266645 w 1629752"/>
                <a:gd name="connsiteY0" fmla="*/ 0 h 3124994"/>
                <a:gd name="connsiteX1" fmla="*/ 1195790 w 1629752"/>
                <a:gd name="connsiteY1" fmla="*/ 1587 h 3124994"/>
                <a:gd name="connsiteX2" fmla="*/ 1278756 w 1629752"/>
                <a:gd name="connsiteY2" fmla="*/ 1576659 h 3124994"/>
                <a:gd name="connsiteX3" fmla="*/ 1408851 w 1629752"/>
                <a:gd name="connsiteY3" fmla="*/ 3124994 h 3124994"/>
                <a:gd name="connsiteX4" fmla="*/ 441190 w 1629752"/>
                <a:gd name="connsiteY4" fmla="*/ 3123002 h 3124994"/>
                <a:gd name="connsiteX5" fmla="*/ 270732 w 1629752"/>
                <a:gd name="connsiteY5" fmla="*/ 1555657 h 3124994"/>
                <a:gd name="connsiteX6" fmla="*/ 266645 w 1629752"/>
                <a:gd name="connsiteY6" fmla="*/ 0 h 3124994"/>
                <a:gd name="connsiteX0" fmla="*/ 266645 w 1611113"/>
                <a:gd name="connsiteY0" fmla="*/ 0 h 3124994"/>
                <a:gd name="connsiteX1" fmla="*/ 1195790 w 1611113"/>
                <a:gd name="connsiteY1" fmla="*/ 1587 h 3124994"/>
                <a:gd name="connsiteX2" fmla="*/ 1278756 w 1611113"/>
                <a:gd name="connsiteY2" fmla="*/ 1576659 h 3124994"/>
                <a:gd name="connsiteX3" fmla="*/ 1408851 w 1611113"/>
                <a:gd name="connsiteY3" fmla="*/ 3124994 h 3124994"/>
                <a:gd name="connsiteX4" fmla="*/ 441190 w 1611113"/>
                <a:gd name="connsiteY4" fmla="*/ 3123002 h 3124994"/>
                <a:gd name="connsiteX5" fmla="*/ 270732 w 1611113"/>
                <a:gd name="connsiteY5" fmla="*/ 1555657 h 3124994"/>
                <a:gd name="connsiteX6" fmla="*/ 266645 w 1611113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20402"/>
                <a:gd name="connsiteY0" fmla="*/ 0 h 3124994"/>
                <a:gd name="connsiteX1" fmla="*/ 1195790 w 1620402"/>
                <a:gd name="connsiteY1" fmla="*/ 1587 h 3124994"/>
                <a:gd name="connsiteX2" fmla="*/ 1278756 w 1620402"/>
                <a:gd name="connsiteY2" fmla="*/ 1576659 h 3124994"/>
                <a:gd name="connsiteX3" fmla="*/ 1408851 w 1620402"/>
                <a:gd name="connsiteY3" fmla="*/ 3124994 h 3124994"/>
                <a:gd name="connsiteX4" fmla="*/ 441190 w 1620402"/>
                <a:gd name="connsiteY4" fmla="*/ 3123002 h 3124994"/>
                <a:gd name="connsiteX5" fmla="*/ 270732 w 1620402"/>
                <a:gd name="connsiteY5" fmla="*/ 1555657 h 3124994"/>
                <a:gd name="connsiteX6" fmla="*/ 266645 w 1620402"/>
                <a:gd name="connsiteY6" fmla="*/ 0 h 3124994"/>
                <a:gd name="connsiteX0" fmla="*/ 214291 w 1568048"/>
                <a:gd name="connsiteY0" fmla="*/ 0 h 3124994"/>
                <a:gd name="connsiteX1" fmla="*/ 1143436 w 1568048"/>
                <a:gd name="connsiteY1" fmla="*/ 1587 h 3124994"/>
                <a:gd name="connsiteX2" fmla="*/ 1226402 w 1568048"/>
                <a:gd name="connsiteY2" fmla="*/ 1576659 h 3124994"/>
                <a:gd name="connsiteX3" fmla="*/ 1356497 w 1568048"/>
                <a:gd name="connsiteY3" fmla="*/ 3124994 h 3124994"/>
                <a:gd name="connsiteX4" fmla="*/ 388836 w 1568048"/>
                <a:gd name="connsiteY4" fmla="*/ 3123002 h 3124994"/>
                <a:gd name="connsiteX5" fmla="*/ 330302 w 1568048"/>
                <a:gd name="connsiteY5" fmla="*/ 1662779 h 3124994"/>
                <a:gd name="connsiteX6" fmla="*/ 214291 w 1568048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68506 w 1622263"/>
                <a:gd name="connsiteY0" fmla="*/ 0 h 3124994"/>
                <a:gd name="connsiteX1" fmla="*/ 1197651 w 1622263"/>
                <a:gd name="connsiteY1" fmla="*/ 1587 h 3124994"/>
                <a:gd name="connsiteX2" fmla="*/ 1280617 w 1622263"/>
                <a:gd name="connsiteY2" fmla="*/ 1576659 h 3124994"/>
                <a:gd name="connsiteX3" fmla="*/ 1410712 w 1622263"/>
                <a:gd name="connsiteY3" fmla="*/ 3124994 h 3124994"/>
                <a:gd name="connsiteX4" fmla="*/ 443051 w 1622263"/>
                <a:gd name="connsiteY4" fmla="*/ 3123002 h 3124994"/>
                <a:gd name="connsiteX5" fmla="*/ 328555 w 1622263"/>
                <a:gd name="connsiteY5" fmla="*/ 1625840 h 3124994"/>
                <a:gd name="connsiteX6" fmla="*/ 268506 w 1622263"/>
                <a:gd name="connsiteY6" fmla="*/ 0 h 3124994"/>
                <a:gd name="connsiteX0" fmla="*/ 255031 w 1608788"/>
                <a:gd name="connsiteY0" fmla="*/ 0 h 3124994"/>
                <a:gd name="connsiteX1" fmla="*/ 1184176 w 1608788"/>
                <a:gd name="connsiteY1" fmla="*/ 1587 h 3124994"/>
                <a:gd name="connsiteX2" fmla="*/ 1267142 w 1608788"/>
                <a:gd name="connsiteY2" fmla="*/ 1576659 h 3124994"/>
                <a:gd name="connsiteX3" fmla="*/ 1397237 w 1608788"/>
                <a:gd name="connsiteY3" fmla="*/ 3124994 h 3124994"/>
                <a:gd name="connsiteX4" fmla="*/ 429576 w 1608788"/>
                <a:gd name="connsiteY4" fmla="*/ 3123002 h 3124994"/>
                <a:gd name="connsiteX5" fmla="*/ 315080 w 1608788"/>
                <a:gd name="connsiteY5" fmla="*/ 1625840 h 3124994"/>
                <a:gd name="connsiteX6" fmla="*/ 255031 w 1608788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71786 w 1618081"/>
                <a:gd name="connsiteY0" fmla="*/ 0 h 3124994"/>
                <a:gd name="connsiteX1" fmla="*/ 1193469 w 1618081"/>
                <a:gd name="connsiteY1" fmla="*/ 1587 h 3124994"/>
                <a:gd name="connsiteX2" fmla="*/ 1276435 w 1618081"/>
                <a:gd name="connsiteY2" fmla="*/ 1576659 h 3124994"/>
                <a:gd name="connsiteX3" fmla="*/ 1406530 w 1618081"/>
                <a:gd name="connsiteY3" fmla="*/ 3124994 h 3124994"/>
                <a:gd name="connsiteX4" fmla="*/ 438869 w 1618081"/>
                <a:gd name="connsiteY4" fmla="*/ 3123002 h 3124994"/>
                <a:gd name="connsiteX5" fmla="*/ 324373 w 1618081"/>
                <a:gd name="connsiteY5" fmla="*/ 1625840 h 3124994"/>
                <a:gd name="connsiteX6" fmla="*/ 271786 w 1618081"/>
                <a:gd name="connsiteY6" fmla="*/ 0 h 312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81" h="3124994">
                  <a:moveTo>
                    <a:pt x="271786" y="0"/>
                  </a:moveTo>
                  <a:lnTo>
                    <a:pt x="1193469" y="1587"/>
                  </a:lnTo>
                  <a:cubicBezTo>
                    <a:pt x="751190" y="441500"/>
                    <a:pt x="846695" y="983381"/>
                    <a:pt x="1276435" y="1576659"/>
                  </a:cubicBezTo>
                  <a:cubicBezTo>
                    <a:pt x="1675073" y="2142119"/>
                    <a:pt x="1733299" y="2586008"/>
                    <a:pt x="1406530" y="3124994"/>
                  </a:cubicBezTo>
                  <a:lnTo>
                    <a:pt x="438869" y="3123002"/>
                  </a:lnTo>
                  <a:cubicBezTo>
                    <a:pt x="896523" y="2520393"/>
                    <a:pt x="711741" y="2203360"/>
                    <a:pt x="324373" y="1625840"/>
                  </a:cubicBezTo>
                  <a:cubicBezTo>
                    <a:pt x="-62640" y="1080682"/>
                    <a:pt x="-131442" y="445288"/>
                    <a:pt x="27178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4669144-4AB3-45F5-A5B1-4FD4F8361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5857" y="-3776"/>
              <a:ext cx="101629" cy="365327"/>
            </a:xfrm>
            <a:custGeom>
              <a:avLst/>
              <a:gdLst>
                <a:gd name="connsiteX0" fmla="*/ 0 w 862014"/>
                <a:gd name="connsiteY0" fmla="*/ 0 h 3068005"/>
                <a:gd name="connsiteX1" fmla="*/ 862013 w 862014"/>
                <a:gd name="connsiteY1" fmla="*/ 0 h 3068005"/>
                <a:gd name="connsiteX2" fmla="*/ 862013 w 862014"/>
                <a:gd name="connsiteY2" fmla="*/ 2636988 h 3068005"/>
                <a:gd name="connsiteX3" fmla="*/ 862014 w 862014"/>
                <a:gd name="connsiteY3" fmla="*/ 2636998 h 3068005"/>
                <a:gd name="connsiteX4" fmla="*/ 431007 w 862014"/>
                <a:gd name="connsiteY4" fmla="*/ 3068005 h 3068005"/>
                <a:gd name="connsiteX5" fmla="*/ 0 w 862014"/>
                <a:gd name="connsiteY5" fmla="*/ 2636998 h 306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4" h="3068005">
                  <a:moveTo>
                    <a:pt x="0" y="0"/>
                  </a:moveTo>
                  <a:lnTo>
                    <a:pt x="862013" y="0"/>
                  </a:lnTo>
                  <a:lnTo>
                    <a:pt x="862013" y="2636988"/>
                  </a:lnTo>
                  <a:lnTo>
                    <a:pt x="862014" y="2636998"/>
                  </a:lnTo>
                  <a:cubicBezTo>
                    <a:pt x="862014" y="2875037"/>
                    <a:pt x="669046" y="3068005"/>
                    <a:pt x="431007" y="3068005"/>
                  </a:cubicBezTo>
                  <a:cubicBezTo>
                    <a:pt x="192968" y="3068005"/>
                    <a:pt x="0" y="2875037"/>
                    <a:pt x="0" y="26369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668AB4C-C235-4164-AD1F-69C96016F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4" y="-3776"/>
            <a:ext cx="4950740" cy="432002"/>
          </a:xfrm>
        </p:spPr>
        <p:txBody>
          <a:bodyPr lIns="0" rIns="36000">
            <a:noAutofit/>
          </a:bodyPr>
          <a:lstStyle>
            <a:lvl1pPr>
              <a:defRPr sz="22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dirty="0"/>
              <a:t>III.</a:t>
            </a:r>
            <a:r>
              <a:rPr lang="ko-KR" altLang="en-US" dirty="0"/>
              <a:t> 목차 제목 입력</a:t>
            </a:r>
            <a:endParaRPr lang="en-US" dirty="0"/>
          </a:p>
        </p:txBody>
      </p:sp>
      <p:sp>
        <p:nvSpPr>
          <p:cNvPr id="22" name="텍스트 개체 틀 21">
            <a:extLst>
              <a:ext uri="{FF2B5EF4-FFF2-40B4-BE49-F238E27FC236}">
                <a16:creationId xmlns:a16="http://schemas.microsoft.com/office/drawing/2014/main" id="{94EDD601-C3F3-4579-8751-EAF512E5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748" y="-3775"/>
            <a:ext cx="6357652" cy="432003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457196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91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88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83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27EB628-87FF-44F4-94FE-C83554307F78}"/>
              </a:ext>
            </a:extLst>
          </p:cNvPr>
          <p:cNvCxnSpPr/>
          <p:nvPr/>
        </p:nvCxnSpPr>
        <p:spPr>
          <a:xfrm>
            <a:off x="-1" y="6486522"/>
            <a:ext cx="1219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977997D3-260D-4260-9EC1-4758F3ECF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9" y="6527077"/>
            <a:ext cx="3531588" cy="28401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58B08D8C-B70D-4A43-B8B0-BD28C0B6FEB6}"/>
              </a:ext>
            </a:extLst>
          </p:cNvPr>
          <p:cNvGrpSpPr/>
          <p:nvPr userDrawn="1"/>
        </p:nvGrpSpPr>
        <p:grpSpPr>
          <a:xfrm>
            <a:off x="670985" y="549276"/>
            <a:ext cx="11186582" cy="252000"/>
            <a:chOff x="547403" y="549275"/>
            <a:chExt cx="8389937" cy="25200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9629FF2-7937-40F7-AE37-F5AF9028E35E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00C63EF-6E7B-4F06-8733-67697866FFAC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텍스트 개체 틀 5">
              <a:extLst>
                <a:ext uri="{FF2B5EF4-FFF2-40B4-BE49-F238E27FC236}">
                  <a16:creationId xmlns:a16="http://schemas.microsoft.com/office/drawing/2014/main" id="{A4335E2F-1CFB-4AB1-BDDB-D6DAADC948DA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8298762" cy="251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91" rtl="0" eaLnBrk="1" fontAlgn="auto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나눔스퀘어 Bold" panose="020B0600000101010101" pitchFamily="50" charset="-127"/>
                  <a:cs typeface="+mn-cs"/>
                </a:rPr>
                <a:t>세부내용의 제목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1643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내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4A73EB89-DF02-4F71-B543-F13B5DDFE7BC}"/>
              </a:ext>
            </a:extLst>
          </p:cNvPr>
          <p:cNvSpPr>
            <a:spLocks noChangeAspect="1"/>
          </p:cNvSpPr>
          <p:nvPr/>
        </p:nvSpPr>
        <p:spPr>
          <a:xfrm rot="5400000">
            <a:off x="11446783" y="6047814"/>
            <a:ext cx="259244" cy="1242541"/>
          </a:xfrm>
          <a:custGeom>
            <a:avLst/>
            <a:gdLst>
              <a:gd name="connsiteX0" fmla="*/ 0 w 862014"/>
              <a:gd name="connsiteY0" fmla="*/ 0 h 3068005"/>
              <a:gd name="connsiteX1" fmla="*/ 862013 w 862014"/>
              <a:gd name="connsiteY1" fmla="*/ 0 h 3068005"/>
              <a:gd name="connsiteX2" fmla="*/ 862013 w 862014"/>
              <a:gd name="connsiteY2" fmla="*/ 2636988 h 3068005"/>
              <a:gd name="connsiteX3" fmla="*/ 862014 w 862014"/>
              <a:gd name="connsiteY3" fmla="*/ 2636998 h 3068005"/>
              <a:gd name="connsiteX4" fmla="*/ 431007 w 862014"/>
              <a:gd name="connsiteY4" fmla="*/ 3068005 h 3068005"/>
              <a:gd name="connsiteX5" fmla="*/ 0 w 862014"/>
              <a:gd name="connsiteY5" fmla="*/ 2636998 h 306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014" h="3068005">
                <a:moveTo>
                  <a:pt x="0" y="0"/>
                </a:moveTo>
                <a:lnTo>
                  <a:pt x="862013" y="0"/>
                </a:lnTo>
                <a:lnTo>
                  <a:pt x="862013" y="2636988"/>
                </a:lnTo>
                <a:lnTo>
                  <a:pt x="862014" y="2636998"/>
                </a:lnTo>
                <a:cubicBezTo>
                  <a:pt x="862014" y="2875037"/>
                  <a:pt x="669046" y="3068005"/>
                  <a:pt x="431007" y="3068005"/>
                </a:cubicBezTo>
                <a:cubicBezTo>
                  <a:pt x="192968" y="3068005"/>
                  <a:pt x="0" y="2875037"/>
                  <a:pt x="0" y="26369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347" y="6496836"/>
            <a:ext cx="597220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DD4100-4FE8-4616-9185-D90AD329A7C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48173D-C0F3-42B5-A299-332C31B415D8}"/>
              </a:ext>
            </a:extLst>
          </p:cNvPr>
          <p:cNvGrpSpPr/>
          <p:nvPr/>
        </p:nvGrpSpPr>
        <p:grpSpPr>
          <a:xfrm>
            <a:off x="-1" y="-3775"/>
            <a:ext cx="12192000" cy="432005"/>
            <a:chOff x="-1" y="-3776"/>
            <a:chExt cx="9144000" cy="432005"/>
          </a:xfrm>
          <a:effectLst>
            <a:outerShdw blurRad="635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D625DDE-26F0-41DB-8A3F-0C6646D7F140}"/>
                </a:ext>
              </a:extLst>
            </p:cNvPr>
            <p:cNvSpPr/>
            <p:nvPr/>
          </p:nvSpPr>
          <p:spPr>
            <a:xfrm>
              <a:off x="3930650" y="-3772"/>
              <a:ext cx="5213349" cy="431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E51E8AC-B215-486F-BD05-7B16AA75772D}"/>
                </a:ext>
              </a:extLst>
            </p:cNvPr>
            <p:cNvSpPr/>
            <p:nvPr/>
          </p:nvSpPr>
          <p:spPr>
            <a:xfrm>
              <a:off x="-1" y="-3771"/>
              <a:ext cx="4071937" cy="43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직사각형 1">
              <a:extLst>
                <a:ext uri="{FF2B5EF4-FFF2-40B4-BE49-F238E27FC236}">
                  <a16:creationId xmlns:a16="http://schemas.microsoft.com/office/drawing/2014/main" id="{0C4BFA2E-44DD-48CF-A6BC-2209F6E231A0}"/>
                </a:ext>
              </a:extLst>
            </p:cNvPr>
            <p:cNvSpPr/>
            <p:nvPr/>
          </p:nvSpPr>
          <p:spPr>
            <a:xfrm>
              <a:off x="3970230" y="-3773"/>
              <a:ext cx="192332" cy="431999"/>
            </a:xfrm>
            <a:custGeom>
              <a:avLst/>
              <a:gdLst>
                <a:gd name="connsiteX0" fmla="*/ 0 w 1151731"/>
                <a:gd name="connsiteY0" fmla="*/ 0 h 3124994"/>
                <a:gd name="connsiteX1" fmla="*/ 1151731 w 1151731"/>
                <a:gd name="connsiteY1" fmla="*/ 0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718344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350044 w 1151731"/>
                <a:gd name="connsiteY3" fmla="*/ 3122613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185738 w 1151731"/>
                <a:gd name="connsiteY3" fmla="*/ 3120232 h 3124994"/>
                <a:gd name="connsiteX4" fmla="*/ 0 w 1151731"/>
                <a:gd name="connsiteY4" fmla="*/ 0 h 3124994"/>
                <a:gd name="connsiteX0" fmla="*/ 287719 w 1439450"/>
                <a:gd name="connsiteY0" fmla="*/ 0 h 3124994"/>
                <a:gd name="connsiteX1" fmla="*/ 1203706 w 1439450"/>
                <a:gd name="connsiteY1" fmla="*/ 2381 h 3124994"/>
                <a:gd name="connsiteX2" fmla="*/ 1439450 w 1439450"/>
                <a:gd name="connsiteY2" fmla="*/ 3124994 h 3124994"/>
                <a:gd name="connsiteX3" fmla="*/ 473457 w 1439450"/>
                <a:gd name="connsiteY3" fmla="*/ 3120232 h 3124994"/>
                <a:gd name="connsiteX4" fmla="*/ 287719 w 1439450"/>
                <a:gd name="connsiteY4" fmla="*/ 0 h 3124994"/>
                <a:gd name="connsiteX0" fmla="*/ 197397 w 1349128"/>
                <a:gd name="connsiteY0" fmla="*/ 0 h 3124994"/>
                <a:gd name="connsiteX1" fmla="*/ 1113384 w 1349128"/>
                <a:gd name="connsiteY1" fmla="*/ 2381 h 3124994"/>
                <a:gd name="connsiteX2" fmla="*/ 1349128 w 1349128"/>
                <a:gd name="connsiteY2" fmla="*/ 3124994 h 3124994"/>
                <a:gd name="connsiteX3" fmla="*/ 383135 w 1349128"/>
                <a:gd name="connsiteY3" fmla="*/ 3120232 h 3124994"/>
                <a:gd name="connsiteX4" fmla="*/ 197397 w 1349128"/>
                <a:gd name="connsiteY4" fmla="*/ 0 h 3124994"/>
                <a:gd name="connsiteX0" fmla="*/ 172830 w 1324561"/>
                <a:gd name="connsiteY0" fmla="*/ 0 h 3124994"/>
                <a:gd name="connsiteX1" fmla="*/ 1088817 w 1324561"/>
                <a:gd name="connsiteY1" fmla="*/ 2381 h 3124994"/>
                <a:gd name="connsiteX2" fmla="*/ 1324561 w 1324561"/>
                <a:gd name="connsiteY2" fmla="*/ 3124994 h 3124994"/>
                <a:gd name="connsiteX3" fmla="*/ 358568 w 1324561"/>
                <a:gd name="connsiteY3" fmla="*/ 3120232 h 3124994"/>
                <a:gd name="connsiteX4" fmla="*/ 172830 w 1324561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531654"/>
                <a:gd name="connsiteY0" fmla="*/ 0 h 3124994"/>
                <a:gd name="connsiteX1" fmla="*/ 1072355 w 1531654"/>
                <a:gd name="connsiteY1" fmla="*/ 2381 h 3124994"/>
                <a:gd name="connsiteX2" fmla="*/ 1308099 w 1531654"/>
                <a:gd name="connsiteY2" fmla="*/ 3124994 h 3124994"/>
                <a:gd name="connsiteX3" fmla="*/ 342106 w 1531654"/>
                <a:gd name="connsiteY3" fmla="*/ 3120232 h 3124994"/>
                <a:gd name="connsiteX4" fmla="*/ 156368 w 1531654"/>
                <a:gd name="connsiteY4" fmla="*/ 0 h 3124994"/>
                <a:gd name="connsiteX0" fmla="*/ 156368 w 1488064"/>
                <a:gd name="connsiteY0" fmla="*/ 0 h 3124994"/>
                <a:gd name="connsiteX1" fmla="*/ 1072355 w 1488064"/>
                <a:gd name="connsiteY1" fmla="*/ 2381 h 3124994"/>
                <a:gd name="connsiteX2" fmla="*/ 1308099 w 1488064"/>
                <a:gd name="connsiteY2" fmla="*/ 3124994 h 3124994"/>
                <a:gd name="connsiteX3" fmla="*/ 342106 w 1488064"/>
                <a:gd name="connsiteY3" fmla="*/ 3120232 h 3124994"/>
                <a:gd name="connsiteX4" fmla="*/ 156368 w 1488064"/>
                <a:gd name="connsiteY4" fmla="*/ 0 h 3124994"/>
                <a:gd name="connsiteX0" fmla="*/ 156368 w 1503644"/>
                <a:gd name="connsiteY0" fmla="*/ 0 h 3124994"/>
                <a:gd name="connsiteX1" fmla="*/ 1072355 w 1503644"/>
                <a:gd name="connsiteY1" fmla="*/ 2381 h 3124994"/>
                <a:gd name="connsiteX2" fmla="*/ 1308099 w 1503644"/>
                <a:gd name="connsiteY2" fmla="*/ 3124994 h 3124994"/>
                <a:gd name="connsiteX3" fmla="*/ 342106 w 1503644"/>
                <a:gd name="connsiteY3" fmla="*/ 3120232 h 3124994"/>
                <a:gd name="connsiteX4" fmla="*/ 156368 w 1503644"/>
                <a:gd name="connsiteY4" fmla="*/ 0 h 3124994"/>
                <a:gd name="connsiteX0" fmla="*/ 156368 w 1513506"/>
                <a:gd name="connsiteY0" fmla="*/ 0 h 3124994"/>
                <a:gd name="connsiteX1" fmla="*/ 1072355 w 1513506"/>
                <a:gd name="connsiteY1" fmla="*/ 2381 h 3124994"/>
                <a:gd name="connsiteX2" fmla="*/ 1308099 w 1513506"/>
                <a:gd name="connsiteY2" fmla="*/ 3124994 h 3124994"/>
                <a:gd name="connsiteX3" fmla="*/ 342106 w 1513506"/>
                <a:gd name="connsiteY3" fmla="*/ 3120232 h 3124994"/>
                <a:gd name="connsiteX4" fmla="*/ 156368 w 1513506"/>
                <a:gd name="connsiteY4" fmla="*/ 0 h 3124994"/>
                <a:gd name="connsiteX0" fmla="*/ 156368 w 1438992"/>
                <a:gd name="connsiteY0" fmla="*/ 0 h 3124994"/>
                <a:gd name="connsiteX1" fmla="*/ 1072355 w 1438992"/>
                <a:gd name="connsiteY1" fmla="*/ 2381 h 3124994"/>
                <a:gd name="connsiteX2" fmla="*/ 1308099 w 1438992"/>
                <a:gd name="connsiteY2" fmla="*/ 3124994 h 3124994"/>
                <a:gd name="connsiteX3" fmla="*/ 342106 w 1438992"/>
                <a:gd name="connsiteY3" fmla="*/ 3120232 h 3124994"/>
                <a:gd name="connsiteX4" fmla="*/ 156368 w 1438992"/>
                <a:gd name="connsiteY4" fmla="*/ 0 h 3124994"/>
                <a:gd name="connsiteX0" fmla="*/ 156368 w 1493378"/>
                <a:gd name="connsiteY0" fmla="*/ 0 h 3124994"/>
                <a:gd name="connsiteX1" fmla="*/ 1072355 w 1493378"/>
                <a:gd name="connsiteY1" fmla="*/ 2381 h 3124994"/>
                <a:gd name="connsiteX2" fmla="*/ 1308099 w 1493378"/>
                <a:gd name="connsiteY2" fmla="*/ 3124994 h 3124994"/>
                <a:gd name="connsiteX3" fmla="*/ 342106 w 1493378"/>
                <a:gd name="connsiteY3" fmla="*/ 3120232 h 3124994"/>
                <a:gd name="connsiteX4" fmla="*/ 156368 w 1493378"/>
                <a:gd name="connsiteY4" fmla="*/ 0 h 3124994"/>
                <a:gd name="connsiteX0" fmla="*/ 156368 w 1496433"/>
                <a:gd name="connsiteY0" fmla="*/ 0 h 3124994"/>
                <a:gd name="connsiteX1" fmla="*/ 1072355 w 1496433"/>
                <a:gd name="connsiteY1" fmla="*/ 2381 h 3124994"/>
                <a:gd name="connsiteX2" fmla="*/ 1308099 w 1496433"/>
                <a:gd name="connsiteY2" fmla="*/ 3124994 h 3124994"/>
                <a:gd name="connsiteX3" fmla="*/ 342106 w 1496433"/>
                <a:gd name="connsiteY3" fmla="*/ 3120232 h 3124994"/>
                <a:gd name="connsiteX4" fmla="*/ 156368 w 1496433"/>
                <a:gd name="connsiteY4" fmla="*/ 0 h 3124994"/>
                <a:gd name="connsiteX0" fmla="*/ 156368 w 1471460"/>
                <a:gd name="connsiteY0" fmla="*/ 0 h 3124994"/>
                <a:gd name="connsiteX1" fmla="*/ 1072355 w 1471460"/>
                <a:gd name="connsiteY1" fmla="*/ 2381 h 3124994"/>
                <a:gd name="connsiteX2" fmla="*/ 1308099 w 1471460"/>
                <a:gd name="connsiteY2" fmla="*/ 3124994 h 3124994"/>
                <a:gd name="connsiteX3" fmla="*/ 342106 w 1471460"/>
                <a:gd name="connsiteY3" fmla="*/ 3120232 h 3124994"/>
                <a:gd name="connsiteX4" fmla="*/ 156368 w 1471460"/>
                <a:gd name="connsiteY4" fmla="*/ 0 h 3124994"/>
                <a:gd name="connsiteX0" fmla="*/ 156368 w 1492712"/>
                <a:gd name="connsiteY0" fmla="*/ 0 h 3124994"/>
                <a:gd name="connsiteX1" fmla="*/ 1072355 w 1492712"/>
                <a:gd name="connsiteY1" fmla="*/ 2381 h 3124994"/>
                <a:gd name="connsiteX2" fmla="*/ 1308099 w 1492712"/>
                <a:gd name="connsiteY2" fmla="*/ 3124994 h 3124994"/>
                <a:gd name="connsiteX3" fmla="*/ 342106 w 1492712"/>
                <a:gd name="connsiteY3" fmla="*/ 3120232 h 3124994"/>
                <a:gd name="connsiteX4" fmla="*/ 156368 w 1492712"/>
                <a:gd name="connsiteY4" fmla="*/ 0 h 3124994"/>
                <a:gd name="connsiteX0" fmla="*/ 156368 w 1499359"/>
                <a:gd name="connsiteY0" fmla="*/ 0 h 3124994"/>
                <a:gd name="connsiteX1" fmla="*/ 1072355 w 1499359"/>
                <a:gd name="connsiteY1" fmla="*/ 2381 h 3124994"/>
                <a:gd name="connsiteX2" fmla="*/ 1308099 w 1499359"/>
                <a:gd name="connsiteY2" fmla="*/ 3124994 h 3124994"/>
                <a:gd name="connsiteX3" fmla="*/ 342106 w 1499359"/>
                <a:gd name="connsiteY3" fmla="*/ 3120232 h 3124994"/>
                <a:gd name="connsiteX4" fmla="*/ 156368 w 1499359"/>
                <a:gd name="connsiteY4" fmla="*/ 0 h 3124994"/>
                <a:gd name="connsiteX0" fmla="*/ 156368 w 1511106"/>
                <a:gd name="connsiteY0" fmla="*/ 0 h 3124994"/>
                <a:gd name="connsiteX1" fmla="*/ 1072355 w 1511106"/>
                <a:gd name="connsiteY1" fmla="*/ 2381 h 3124994"/>
                <a:gd name="connsiteX2" fmla="*/ 1308099 w 1511106"/>
                <a:gd name="connsiteY2" fmla="*/ 3124994 h 3124994"/>
                <a:gd name="connsiteX3" fmla="*/ 342106 w 1511106"/>
                <a:gd name="connsiteY3" fmla="*/ 3120232 h 3124994"/>
                <a:gd name="connsiteX4" fmla="*/ 156368 w 1511106"/>
                <a:gd name="connsiteY4" fmla="*/ 0 h 3124994"/>
                <a:gd name="connsiteX0" fmla="*/ 156368 w 1513600"/>
                <a:gd name="connsiteY0" fmla="*/ 0 h 3124994"/>
                <a:gd name="connsiteX1" fmla="*/ 1072355 w 1513600"/>
                <a:gd name="connsiteY1" fmla="*/ 2381 h 3124994"/>
                <a:gd name="connsiteX2" fmla="*/ 1308099 w 1513600"/>
                <a:gd name="connsiteY2" fmla="*/ 3124994 h 3124994"/>
                <a:gd name="connsiteX3" fmla="*/ 342106 w 1513600"/>
                <a:gd name="connsiteY3" fmla="*/ 3120232 h 3124994"/>
                <a:gd name="connsiteX4" fmla="*/ 156368 w 1513600"/>
                <a:gd name="connsiteY4" fmla="*/ 0 h 3124994"/>
                <a:gd name="connsiteX0" fmla="*/ 156368 w 1511689"/>
                <a:gd name="connsiteY0" fmla="*/ 0 h 3124994"/>
                <a:gd name="connsiteX1" fmla="*/ 1048542 w 1511689"/>
                <a:gd name="connsiteY1" fmla="*/ 11906 h 3124994"/>
                <a:gd name="connsiteX2" fmla="*/ 1308099 w 1511689"/>
                <a:gd name="connsiteY2" fmla="*/ 3124994 h 3124994"/>
                <a:gd name="connsiteX3" fmla="*/ 342106 w 1511689"/>
                <a:gd name="connsiteY3" fmla="*/ 3120232 h 3124994"/>
                <a:gd name="connsiteX4" fmla="*/ 156368 w 1511689"/>
                <a:gd name="connsiteY4" fmla="*/ 0 h 3124994"/>
                <a:gd name="connsiteX0" fmla="*/ 156368 w 1512832"/>
                <a:gd name="connsiteY0" fmla="*/ 0 h 3124994"/>
                <a:gd name="connsiteX1" fmla="*/ 1062830 w 1512832"/>
                <a:gd name="connsiteY1" fmla="*/ 11906 h 3124994"/>
                <a:gd name="connsiteX2" fmla="*/ 1308099 w 1512832"/>
                <a:gd name="connsiteY2" fmla="*/ 3124994 h 3124994"/>
                <a:gd name="connsiteX3" fmla="*/ 342106 w 1512832"/>
                <a:gd name="connsiteY3" fmla="*/ 3120232 h 3124994"/>
                <a:gd name="connsiteX4" fmla="*/ 156368 w 1512832"/>
                <a:gd name="connsiteY4" fmla="*/ 0 h 3124994"/>
                <a:gd name="connsiteX0" fmla="*/ 156368 w 1515366"/>
                <a:gd name="connsiteY0" fmla="*/ 0 h 3124994"/>
                <a:gd name="connsiteX1" fmla="*/ 1062830 w 1515366"/>
                <a:gd name="connsiteY1" fmla="*/ 11906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5366"/>
                <a:gd name="connsiteY0" fmla="*/ 2382 h 3127376"/>
                <a:gd name="connsiteX1" fmla="*/ 1062830 w 1515366"/>
                <a:gd name="connsiteY1" fmla="*/ 0 h 3127376"/>
                <a:gd name="connsiteX2" fmla="*/ 1308099 w 1515366"/>
                <a:gd name="connsiteY2" fmla="*/ 3127376 h 3127376"/>
                <a:gd name="connsiteX3" fmla="*/ 342106 w 1515366"/>
                <a:gd name="connsiteY3" fmla="*/ 3122614 h 3127376"/>
                <a:gd name="connsiteX4" fmla="*/ 156368 w 1515366"/>
                <a:gd name="connsiteY4" fmla="*/ 2382 h 3127376"/>
                <a:gd name="connsiteX0" fmla="*/ 156368 w 1515366"/>
                <a:gd name="connsiteY0" fmla="*/ 0 h 3124994"/>
                <a:gd name="connsiteX1" fmla="*/ 1062830 w 1515366"/>
                <a:gd name="connsiteY1" fmla="*/ 7143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6550"/>
                <a:gd name="connsiteY0" fmla="*/ 0 h 3124994"/>
                <a:gd name="connsiteX1" fmla="*/ 1077118 w 1516550"/>
                <a:gd name="connsiteY1" fmla="*/ 4762 h 3124994"/>
                <a:gd name="connsiteX2" fmla="*/ 1308099 w 1516550"/>
                <a:gd name="connsiteY2" fmla="*/ 3124994 h 3124994"/>
                <a:gd name="connsiteX3" fmla="*/ 342106 w 1516550"/>
                <a:gd name="connsiteY3" fmla="*/ 3120232 h 3124994"/>
                <a:gd name="connsiteX4" fmla="*/ 156368 w 1516550"/>
                <a:gd name="connsiteY4" fmla="*/ 0 h 3124994"/>
                <a:gd name="connsiteX0" fmla="*/ 156368 w 1509383"/>
                <a:gd name="connsiteY0" fmla="*/ 0 h 3124994"/>
                <a:gd name="connsiteX1" fmla="*/ 1077118 w 1509383"/>
                <a:gd name="connsiteY1" fmla="*/ 4762 h 3124994"/>
                <a:gd name="connsiteX2" fmla="*/ 1308099 w 1509383"/>
                <a:gd name="connsiteY2" fmla="*/ 3124994 h 3124994"/>
                <a:gd name="connsiteX3" fmla="*/ 342106 w 1509383"/>
                <a:gd name="connsiteY3" fmla="*/ 3120232 h 3124994"/>
                <a:gd name="connsiteX4" fmla="*/ 156368 w 1509383"/>
                <a:gd name="connsiteY4" fmla="*/ 0 h 3124994"/>
                <a:gd name="connsiteX0" fmla="*/ 156368 w 1512371"/>
                <a:gd name="connsiteY0" fmla="*/ 0 h 3124994"/>
                <a:gd name="connsiteX1" fmla="*/ 1077118 w 1512371"/>
                <a:gd name="connsiteY1" fmla="*/ 4762 h 3124994"/>
                <a:gd name="connsiteX2" fmla="*/ 1308099 w 1512371"/>
                <a:gd name="connsiteY2" fmla="*/ 3124994 h 3124994"/>
                <a:gd name="connsiteX3" fmla="*/ 342106 w 1512371"/>
                <a:gd name="connsiteY3" fmla="*/ 3120232 h 3124994"/>
                <a:gd name="connsiteX4" fmla="*/ 156368 w 1512371"/>
                <a:gd name="connsiteY4" fmla="*/ 0 h 3124994"/>
                <a:gd name="connsiteX0" fmla="*/ 156368 w 1524302"/>
                <a:gd name="connsiteY0" fmla="*/ 0 h 3124994"/>
                <a:gd name="connsiteX1" fmla="*/ 1077118 w 1524302"/>
                <a:gd name="connsiteY1" fmla="*/ 4762 h 3124994"/>
                <a:gd name="connsiteX2" fmla="*/ 1308099 w 1524302"/>
                <a:gd name="connsiteY2" fmla="*/ 3124994 h 3124994"/>
                <a:gd name="connsiteX3" fmla="*/ 342106 w 1524302"/>
                <a:gd name="connsiteY3" fmla="*/ 3120232 h 3124994"/>
                <a:gd name="connsiteX4" fmla="*/ 156368 w 1524302"/>
                <a:gd name="connsiteY4" fmla="*/ 0 h 3124994"/>
                <a:gd name="connsiteX0" fmla="*/ 156368 w 1493903"/>
                <a:gd name="connsiteY0" fmla="*/ 0 h 3124994"/>
                <a:gd name="connsiteX1" fmla="*/ 1077118 w 1493903"/>
                <a:gd name="connsiteY1" fmla="*/ 4762 h 3124994"/>
                <a:gd name="connsiteX2" fmla="*/ 1308099 w 1493903"/>
                <a:gd name="connsiteY2" fmla="*/ 3124994 h 3124994"/>
                <a:gd name="connsiteX3" fmla="*/ 342106 w 1493903"/>
                <a:gd name="connsiteY3" fmla="*/ 3120232 h 3124994"/>
                <a:gd name="connsiteX4" fmla="*/ 156368 w 1493903"/>
                <a:gd name="connsiteY4" fmla="*/ 0 h 3124994"/>
                <a:gd name="connsiteX0" fmla="*/ 156368 w 1495567"/>
                <a:gd name="connsiteY0" fmla="*/ 0 h 3124994"/>
                <a:gd name="connsiteX1" fmla="*/ 1077118 w 1495567"/>
                <a:gd name="connsiteY1" fmla="*/ 4762 h 3124994"/>
                <a:gd name="connsiteX2" fmla="*/ 1308099 w 1495567"/>
                <a:gd name="connsiteY2" fmla="*/ 3124994 h 3124994"/>
                <a:gd name="connsiteX3" fmla="*/ 342106 w 1495567"/>
                <a:gd name="connsiteY3" fmla="*/ 3120232 h 3124994"/>
                <a:gd name="connsiteX4" fmla="*/ 156368 w 1495567"/>
                <a:gd name="connsiteY4" fmla="*/ 0 h 3124994"/>
                <a:gd name="connsiteX0" fmla="*/ 156368 w 1488404"/>
                <a:gd name="connsiteY0" fmla="*/ 0 h 3124994"/>
                <a:gd name="connsiteX1" fmla="*/ 1077118 w 1488404"/>
                <a:gd name="connsiteY1" fmla="*/ 4762 h 3124994"/>
                <a:gd name="connsiteX2" fmla="*/ 1308099 w 1488404"/>
                <a:gd name="connsiteY2" fmla="*/ 3124994 h 3124994"/>
                <a:gd name="connsiteX3" fmla="*/ 342106 w 1488404"/>
                <a:gd name="connsiteY3" fmla="*/ 3120232 h 3124994"/>
                <a:gd name="connsiteX4" fmla="*/ 156368 w 1488404"/>
                <a:gd name="connsiteY4" fmla="*/ 0 h 3124994"/>
                <a:gd name="connsiteX0" fmla="*/ 156368 w 1496245"/>
                <a:gd name="connsiteY0" fmla="*/ 0 h 3124994"/>
                <a:gd name="connsiteX1" fmla="*/ 1077118 w 1496245"/>
                <a:gd name="connsiteY1" fmla="*/ 4762 h 3124994"/>
                <a:gd name="connsiteX2" fmla="*/ 1308099 w 1496245"/>
                <a:gd name="connsiteY2" fmla="*/ 3124994 h 3124994"/>
                <a:gd name="connsiteX3" fmla="*/ 342106 w 1496245"/>
                <a:gd name="connsiteY3" fmla="*/ 3120232 h 3124994"/>
                <a:gd name="connsiteX4" fmla="*/ 156368 w 1496245"/>
                <a:gd name="connsiteY4" fmla="*/ 0 h 3124994"/>
                <a:gd name="connsiteX0" fmla="*/ 156368 w 1495905"/>
                <a:gd name="connsiteY0" fmla="*/ 0 h 3124994"/>
                <a:gd name="connsiteX1" fmla="*/ 1077118 w 1495905"/>
                <a:gd name="connsiteY1" fmla="*/ 4762 h 3124994"/>
                <a:gd name="connsiteX2" fmla="*/ 1308099 w 1495905"/>
                <a:gd name="connsiteY2" fmla="*/ 3124994 h 3124994"/>
                <a:gd name="connsiteX3" fmla="*/ 342106 w 1495905"/>
                <a:gd name="connsiteY3" fmla="*/ 3120232 h 3124994"/>
                <a:gd name="connsiteX4" fmla="*/ 156368 w 1495905"/>
                <a:gd name="connsiteY4" fmla="*/ 0 h 3124994"/>
                <a:gd name="connsiteX0" fmla="*/ 266022 w 1605559"/>
                <a:gd name="connsiteY0" fmla="*/ 0 h 3124994"/>
                <a:gd name="connsiteX1" fmla="*/ 1186772 w 1605559"/>
                <a:gd name="connsiteY1" fmla="*/ 4762 h 3124994"/>
                <a:gd name="connsiteX2" fmla="*/ 1417753 w 1605559"/>
                <a:gd name="connsiteY2" fmla="*/ 3124994 h 3124994"/>
                <a:gd name="connsiteX3" fmla="*/ 451760 w 1605559"/>
                <a:gd name="connsiteY3" fmla="*/ 3120232 h 3124994"/>
                <a:gd name="connsiteX4" fmla="*/ 266022 w 1605559"/>
                <a:gd name="connsiteY4" fmla="*/ 0 h 3124994"/>
                <a:gd name="connsiteX0" fmla="*/ 273998 w 1613535"/>
                <a:gd name="connsiteY0" fmla="*/ 0 h 3124994"/>
                <a:gd name="connsiteX1" fmla="*/ 1194748 w 1613535"/>
                <a:gd name="connsiteY1" fmla="*/ 4762 h 3124994"/>
                <a:gd name="connsiteX2" fmla="*/ 1425729 w 1613535"/>
                <a:gd name="connsiteY2" fmla="*/ 3124994 h 3124994"/>
                <a:gd name="connsiteX3" fmla="*/ 459736 w 1613535"/>
                <a:gd name="connsiteY3" fmla="*/ 3120232 h 3124994"/>
                <a:gd name="connsiteX4" fmla="*/ 273998 w 1613535"/>
                <a:gd name="connsiteY4" fmla="*/ 0 h 3124994"/>
                <a:gd name="connsiteX0" fmla="*/ 272202 w 1611739"/>
                <a:gd name="connsiteY0" fmla="*/ 0 h 3124994"/>
                <a:gd name="connsiteX1" fmla="*/ 1192952 w 1611739"/>
                <a:gd name="connsiteY1" fmla="*/ 4762 h 3124994"/>
                <a:gd name="connsiteX2" fmla="*/ 1423933 w 1611739"/>
                <a:gd name="connsiteY2" fmla="*/ 3124994 h 3124994"/>
                <a:gd name="connsiteX3" fmla="*/ 457940 w 1611739"/>
                <a:gd name="connsiteY3" fmla="*/ 3120232 h 3124994"/>
                <a:gd name="connsiteX4" fmla="*/ 272202 w 1611739"/>
                <a:gd name="connsiteY4" fmla="*/ 0 h 3124994"/>
                <a:gd name="connsiteX0" fmla="*/ 277454 w 1616991"/>
                <a:gd name="connsiteY0" fmla="*/ 0 h 3124994"/>
                <a:gd name="connsiteX1" fmla="*/ 1198204 w 1616991"/>
                <a:gd name="connsiteY1" fmla="*/ 4762 h 3124994"/>
                <a:gd name="connsiteX2" fmla="*/ 1429185 w 1616991"/>
                <a:gd name="connsiteY2" fmla="*/ 3124994 h 3124994"/>
                <a:gd name="connsiteX3" fmla="*/ 463192 w 1616991"/>
                <a:gd name="connsiteY3" fmla="*/ 3120232 h 3124994"/>
                <a:gd name="connsiteX4" fmla="*/ 277454 w 1616991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4762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1587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19633"/>
                <a:gd name="connsiteY0" fmla="*/ 0 h 3124994"/>
                <a:gd name="connsiteX1" fmla="*/ 1205481 w 1619633"/>
                <a:gd name="connsiteY1" fmla="*/ 1587 h 3124994"/>
                <a:gd name="connsiteX2" fmla="*/ 1436462 w 1619633"/>
                <a:gd name="connsiteY2" fmla="*/ 3124994 h 3124994"/>
                <a:gd name="connsiteX3" fmla="*/ 470469 w 1619633"/>
                <a:gd name="connsiteY3" fmla="*/ 3120232 h 3124994"/>
                <a:gd name="connsiteX4" fmla="*/ 284731 w 1619633"/>
                <a:gd name="connsiteY4" fmla="*/ 0 h 3124994"/>
                <a:gd name="connsiteX0" fmla="*/ 284731 w 1627485"/>
                <a:gd name="connsiteY0" fmla="*/ 0 h 3124994"/>
                <a:gd name="connsiteX1" fmla="*/ 1205481 w 1627485"/>
                <a:gd name="connsiteY1" fmla="*/ 1587 h 3124994"/>
                <a:gd name="connsiteX2" fmla="*/ 1436462 w 1627485"/>
                <a:gd name="connsiteY2" fmla="*/ 3124994 h 3124994"/>
                <a:gd name="connsiteX3" fmla="*/ 470469 w 1627485"/>
                <a:gd name="connsiteY3" fmla="*/ 3120232 h 3124994"/>
                <a:gd name="connsiteX4" fmla="*/ 284731 w 1627485"/>
                <a:gd name="connsiteY4" fmla="*/ 0 h 3124994"/>
                <a:gd name="connsiteX0" fmla="*/ 284731 w 1497957"/>
                <a:gd name="connsiteY0" fmla="*/ 0 h 3124994"/>
                <a:gd name="connsiteX1" fmla="*/ 1205481 w 1497957"/>
                <a:gd name="connsiteY1" fmla="*/ 1587 h 3124994"/>
                <a:gd name="connsiteX2" fmla="*/ 1380106 w 1497957"/>
                <a:gd name="connsiteY2" fmla="*/ 1733550 h 3124994"/>
                <a:gd name="connsiteX3" fmla="*/ 1436462 w 1497957"/>
                <a:gd name="connsiteY3" fmla="*/ 3124994 h 3124994"/>
                <a:gd name="connsiteX4" fmla="*/ 470469 w 1497957"/>
                <a:gd name="connsiteY4" fmla="*/ 3120232 h 3124994"/>
                <a:gd name="connsiteX5" fmla="*/ 284731 w 1497957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626265"/>
                <a:gd name="connsiteY0" fmla="*/ 0 h 3124994"/>
                <a:gd name="connsiteX1" fmla="*/ 1205481 w 1626265"/>
                <a:gd name="connsiteY1" fmla="*/ 1587 h 3124994"/>
                <a:gd name="connsiteX2" fmla="*/ 1389631 w 1626265"/>
                <a:gd name="connsiteY2" fmla="*/ 1717675 h 3124994"/>
                <a:gd name="connsiteX3" fmla="*/ 1436462 w 1626265"/>
                <a:gd name="connsiteY3" fmla="*/ 3124994 h 3124994"/>
                <a:gd name="connsiteX4" fmla="*/ 470469 w 1626265"/>
                <a:gd name="connsiteY4" fmla="*/ 3120232 h 3124994"/>
                <a:gd name="connsiteX5" fmla="*/ 284731 w 1626265"/>
                <a:gd name="connsiteY5" fmla="*/ 0 h 3124994"/>
                <a:gd name="connsiteX0" fmla="*/ 284731 w 1639593"/>
                <a:gd name="connsiteY0" fmla="*/ 0 h 3124994"/>
                <a:gd name="connsiteX1" fmla="*/ 1205481 w 1639593"/>
                <a:gd name="connsiteY1" fmla="*/ 1587 h 3124994"/>
                <a:gd name="connsiteX2" fmla="*/ 1389631 w 1639593"/>
                <a:gd name="connsiteY2" fmla="*/ 1717675 h 3124994"/>
                <a:gd name="connsiteX3" fmla="*/ 1436462 w 1639593"/>
                <a:gd name="connsiteY3" fmla="*/ 3124994 h 3124994"/>
                <a:gd name="connsiteX4" fmla="*/ 470469 w 1639593"/>
                <a:gd name="connsiteY4" fmla="*/ 3120232 h 3124994"/>
                <a:gd name="connsiteX5" fmla="*/ 284731 w 1639593"/>
                <a:gd name="connsiteY5" fmla="*/ 0 h 3124994"/>
                <a:gd name="connsiteX0" fmla="*/ 284731 w 1628904"/>
                <a:gd name="connsiteY0" fmla="*/ 0 h 3120232"/>
                <a:gd name="connsiteX1" fmla="*/ 1205481 w 1628904"/>
                <a:gd name="connsiteY1" fmla="*/ 1587 h 3120232"/>
                <a:gd name="connsiteX2" fmla="*/ 1389631 w 1628904"/>
                <a:gd name="connsiteY2" fmla="*/ 1717675 h 3120232"/>
                <a:gd name="connsiteX3" fmla="*/ 1407887 w 1628904"/>
                <a:gd name="connsiteY3" fmla="*/ 3118644 h 3120232"/>
                <a:gd name="connsiteX4" fmla="*/ 470469 w 1628904"/>
                <a:gd name="connsiteY4" fmla="*/ 3120232 h 3120232"/>
                <a:gd name="connsiteX5" fmla="*/ 284731 w 1628904"/>
                <a:gd name="connsiteY5" fmla="*/ 0 h 3120232"/>
                <a:gd name="connsiteX0" fmla="*/ 284731 w 1635941"/>
                <a:gd name="connsiteY0" fmla="*/ 0 h 3124994"/>
                <a:gd name="connsiteX1" fmla="*/ 1205481 w 1635941"/>
                <a:gd name="connsiteY1" fmla="*/ 1587 h 3124994"/>
                <a:gd name="connsiteX2" fmla="*/ 1389631 w 1635941"/>
                <a:gd name="connsiteY2" fmla="*/ 1717675 h 3124994"/>
                <a:gd name="connsiteX3" fmla="*/ 1426937 w 1635941"/>
                <a:gd name="connsiteY3" fmla="*/ 3124994 h 3124994"/>
                <a:gd name="connsiteX4" fmla="*/ 470469 w 1635941"/>
                <a:gd name="connsiteY4" fmla="*/ 3120232 h 3124994"/>
                <a:gd name="connsiteX5" fmla="*/ 284731 w 1635941"/>
                <a:gd name="connsiteY5" fmla="*/ 0 h 3124994"/>
                <a:gd name="connsiteX0" fmla="*/ 284731 w 1604579"/>
                <a:gd name="connsiteY0" fmla="*/ 0 h 3124994"/>
                <a:gd name="connsiteX1" fmla="*/ 1205481 w 1604579"/>
                <a:gd name="connsiteY1" fmla="*/ 1587 h 3124994"/>
                <a:gd name="connsiteX2" fmla="*/ 1389631 w 1604579"/>
                <a:gd name="connsiteY2" fmla="*/ 1717675 h 3124994"/>
                <a:gd name="connsiteX3" fmla="*/ 1426937 w 1604579"/>
                <a:gd name="connsiteY3" fmla="*/ 3124994 h 3124994"/>
                <a:gd name="connsiteX4" fmla="*/ 470469 w 1604579"/>
                <a:gd name="connsiteY4" fmla="*/ 3120232 h 3124994"/>
                <a:gd name="connsiteX5" fmla="*/ 284731 w 1604579"/>
                <a:gd name="connsiteY5" fmla="*/ 0 h 3124994"/>
                <a:gd name="connsiteX0" fmla="*/ 284731 w 1633050"/>
                <a:gd name="connsiteY0" fmla="*/ 0 h 3124994"/>
                <a:gd name="connsiteX1" fmla="*/ 1205481 w 1633050"/>
                <a:gd name="connsiteY1" fmla="*/ 1587 h 3124994"/>
                <a:gd name="connsiteX2" fmla="*/ 1389631 w 1633050"/>
                <a:gd name="connsiteY2" fmla="*/ 1717675 h 3124994"/>
                <a:gd name="connsiteX3" fmla="*/ 1426937 w 1633050"/>
                <a:gd name="connsiteY3" fmla="*/ 3124994 h 3124994"/>
                <a:gd name="connsiteX4" fmla="*/ 470469 w 1633050"/>
                <a:gd name="connsiteY4" fmla="*/ 3120232 h 3124994"/>
                <a:gd name="connsiteX5" fmla="*/ 284731 w 163305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64657"/>
                <a:gd name="connsiteY0" fmla="*/ 0 h 3124994"/>
                <a:gd name="connsiteX1" fmla="*/ 1205481 w 1564657"/>
                <a:gd name="connsiteY1" fmla="*/ 1587 h 3124994"/>
                <a:gd name="connsiteX2" fmla="*/ 1243580 w 1564657"/>
                <a:gd name="connsiteY2" fmla="*/ 1479550 h 3124994"/>
                <a:gd name="connsiteX3" fmla="*/ 1426937 w 1564657"/>
                <a:gd name="connsiteY3" fmla="*/ 3124994 h 3124994"/>
                <a:gd name="connsiteX4" fmla="*/ 470469 w 1564657"/>
                <a:gd name="connsiteY4" fmla="*/ 3120232 h 3124994"/>
                <a:gd name="connsiteX5" fmla="*/ 284731 w 1564657"/>
                <a:gd name="connsiteY5" fmla="*/ 0 h 3124994"/>
                <a:gd name="connsiteX0" fmla="*/ 284731 w 1630706"/>
                <a:gd name="connsiteY0" fmla="*/ 0 h 3124994"/>
                <a:gd name="connsiteX1" fmla="*/ 1205481 w 1630706"/>
                <a:gd name="connsiteY1" fmla="*/ 1587 h 3124994"/>
                <a:gd name="connsiteX2" fmla="*/ 1243580 w 1630706"/>
                <a:gd name="connsiteY2" fmla="*/ 1479550 h 3124994"/>
                <a:gd name="connsiteX3" fmla="*/ 1426937 w 1630706"/>
                <a:gd name="connsiteY3" fmla="*/ 3124994 h 3124994"/>
                <a:gd name="connsiteX4" fmla="*/ 470469 w 1630706"/>
                <a:gd name="connsiteY4" fmla="*/ 3120232 h 3124994"/>
                <a:gd name="connsiteX5" fmla="*/ 284731 w 1630706"/>
                <a:gd name="connsiteY5" fmla="*/ 0 h 3124994"/>
                <a:gd name="connsiteX0" fmla="*/ 284731 w 1632618"/>
                <a:gd name="connsiteY0" fmla="*/ 0 h 3124994"/>
                <a:gd name="connsiteX1" fmla="*/ 1205481 w 1632618"/>
                <a:gd name="connsiteY1" fmla="*/ 1587 h 3124994"/>
                <a:gd name="connsiteX2" fmla="*/ 1248342 w 1632618"/>
                <a:gd name="connsiteY2" fmla="*/ 1484313 h 3124994"/>
                <a:gd name="connsiteX3" fmla="*/ 1426937 w 1632618"/>
                <a:gd name="connsiteY3" fmla="*/ 3124994 h 3124994"/>
                <a:gd name="connsiteX4" fmla="*/ 470469 w 1632618"/>
                <a:gd name="connsiteY4" fmla="*/ 3120232 h 3124994"/>
                <a:gd name="connsiteX5" fmla="*/ 284731 w 1632618"/>
                <a:gd name="connsiteY5" fmla="*/ 0 h 3124994"/>
                <a:gd name="connsiteX0" fmla="*/ 79255 w 1427142"/>
                <a:gd name="connsiteY0" fmla="*/ 0 h 3124994"/>
                <a:gd name="connsiteX1" fmla="*/ 1000005 w 1427142"/>
                <a:gd name="connsiteY1" fmla="*/ 1587 h 3124994"/>
                <a:gd name="connsiteX2" fmla="*/ 1042866 w 1427142"/>
                <a:gd name="connsiteY2" fmla="*/ 1484313 h 3124994"/>
                <a:gd name="connsiteX3" fmla="*/ 1221461 w 1427142"/>
                <a:gd name="connsiteY3" fmla="*/ 3124994 h 3124994"/>
                <a:gd name="connsiteX4" fmla="*/ 264993 w 1427142"/>
                <a:gd name="connsiteY4" fmla="*/ 3120232 h 3124994"/>
                <a:gd name="connsiteX5" fmla="*/ 66553 w 1427142"/>
                <a:gd name="connsiteY5" fmla="*/ 1522413 h 3124994"/>
                <a:gd name="connsiteX6" fmla="*/ 79255 w 1427142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109363 w 1457250"/>
                <a:gd name="connsiteY0" fmla="*/ 0 h 3124994"/>
                <a:gd name="connsiteX1" fmla="*/ 1030113 w 1457250"/>
                <a:gd name="connsiteY1" fmla="*/ 1587 h 3124994"/>
                <a:gd name="connsiteX2" fmla="*/ 1072974 w 1457250"/>
                <a:gd name="connsiteY2" fmla="*/ 1484313 h 3124994"/>
                <a:gd name="connsiteX3" fmla="*/ 1251569 w 1457250"/>
                <a:gd name="connsiteY3" fmla="*/ 3124994 h 3124994"/>
                <a:gd name="connsiteX4" fmla="*/ 295101 w 1457250"/>
                <a:gd name="connsiteY4" fmla="*/ 3120232 h 3124994"/>
                <a:gd name="connsiteX5" fmla="*/ 96661 w 1457250"/>
                <a:gd name="connsiteY5" fmla="*/ 1522413 h 3124994"/>
                <a:gd name="connsiteX6" fmla="*/ 109363 w 1457250"/>
                <a:gd name="connsiteY6" fmla="*/ 0 h 3124994"/>
                <a:gd name="connsiteX0" fmla="*/ 262325 w 1610212"/>
                <a:gd name="connsiteY0" fmla="*/ 0 h 3124994"/>
                <a:gd name="connsiteX1" fmla="*/ 1183075 w 1610212"/>
                <a:gd name="connsiteY1" fmla="*/ 1587 h 3124994"/>
                <a:gd name="connsiteX2" fmla="*/ 1225936 w 1610212"/>
                <a:gd name="connsiteY2" fmla="*/ 1484313 h 3124994"/>
                <a:gd name="connsiteX3" fmla="*/ 1404531 w 1610212"/>
                <a:gd name="connsiteY3" fmla="*/ 3124994 h 3124994"/>
                <a:gd name="connsiteX4" fmla="*/ 448063 w 1610212"/>
                <a:gd name="connsiteY4" fmla="*/ 3120232 h 3124994"/>
                <a:gd name="connsiteX5" fmla="*/ 249623 w 1610212"/>
                <a:gd name="connsiteY5" fmla="*/ 1522413 h 3124994"/>
                <a:gd name="connsiteX6" fmla="*/ 262325 w 1610212"/>
                <a:gd name="connsiteY6" fmla="*/ 0 h 3124994"/>
                <a:gd name="connsiteX0" fmla="*/ 272312 w 1620199"/>
                <a:gd name="connsiteY0" fmla="*/ 0 h 3124994"/>
                <a:gd name="connsiteX1" fmla="*/ 1193062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8398"/>
                <a:gd name="connsiteY0" fmla="*/ 0 h 3124994"/>
                <a:gd name="connsiteX1" fmla="*/ 1201457 w 1628398"/>
                <a:gd name="connsiteY1" fmla="*/ 1587 h 3124994"/>
                <a:gd name="connsiteX2" fmla="*/ 1235923 w 1628398"/>
                <a:gd name="connsiteY2" fmla="*/ 1484313 h 3124994"/>
                <a:gd name="connsiteX3" fmla="*/ 1414518 w 1628398"/>
                <a:gd name="connsiteY3" fmla="*/ 3124994 h 3124994"/>
                <a:gd name="connsiteX4" fmla="*/ 458050 w 1628398"/>
                <a:gd name="connsiteY4" fmla="*/ 3120232 h 3124994"/>
                <a:gd name="connsiteX5" fmla="*/ 259610 w 1628398"/>
                <a:gd name="connsiteY5" fmla="*/ 1522413 h 3124994"/>
                <a:gd name="connsiteX6" fmla="*/ 272312 w 1628398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58050 w 1631855"/>
                <a:gd name="connsiteY4" fmla="*/ 312023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66338 w 1625881"/>
                <a:gd name="connsiteY0" fmla="*/ 0 h 3124994"/>
                <a:gd name="connsiteX1" fmla="*/ 1195483 w 1625881"/>
                <a:gd name="connsiteY1" fmla="*/ 1587 h 3124994"/>
                <a:gd name="connsiteX2" fmla="*/ 1229949 w 1625881"/>
                <a:gd name="connsiteY2" fmla="*/ 1484313 h 3124994"/>
                <a:gd name="connsiteX3" fmla="*/ 1408544 w 1625881"/>
                <a:gd name="connsiteY3" fmla="*/ 3124994 h 3124994"/>
                <a:gd name="connsiteX4" fmla="*/ 440883 w 1625881"/>
                <a:gd name="connsiteY4" fmla="*/ 3123002 h 3124994"/>
                <a:gd name="connsiteX5" fmla="*/ 264828 w 1625881"/>
                <a:gd name="connsiteY5" fmla="*/ 1544576 h 3124994"/>
                <a:gd name="connsiteX6" fmla="*/ 266338 w 1625881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63399 w 1622942"/>
                <a:gd name="connsiteY0" fmla="*/ 0 h 3124994"/>
                <a:gd name="connsiteX1" fmla="*/ 1192544 w 1622942"/>
                <a:gd name="connsiteY1" fmla="*/ 1587 h 3124994"/>
                <a:gd name="connsiteX2" fmla="*/ 1227010 w 1622942"/>
                <a:gd name="connsiteY2" fmla="*/ 1484313 h 3124994"/>
                <a:gd name="connsiteX3" fmla="*/ 1405605 w 1622942"/>
                <a:gd name="connsiteY3" fmla="*/ 3124994 h 3124994"/>
                <a:gd name="connsiteX4" fmla="*/ 437944 w 1622942"/>
                <a:gd name="connsiteY4" fmla="*/ 3123002 h 3124994"/>
                <a:gd name="connsiteX5" fmla="*/ 267486 w 1622942"/>
                <a:gd name="connsiteY5" fmla="*/ 1555657 h 3124994"/>
                <a:gd name="connsiteX6" fmla="*/ 263399 w 1622942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67354 w 1626897"/>
                <a:gd name="connsiteY0" fmla="*/ 0 h 3124994"/>
                <a:gd name="connsiteX1" fmla="*/ 1196499 w 1626897"/>
                <a:gd name="connsiteY1" fmla="*/ 1587 h 3124994"/>
                <a:gd name="connsiteX2" fmla="*/ 1230965 w 1626897"/>
                <a:gd name="connsiteY2" fmla="*/ 1484313 h 3124994"/>
                <a:gd name="connsiteX3" fmla="*/ 1409560 w 1626897"/>
                <a:gd name="connsiteY3" fmla="*/ 3124994 h 3124994"/>
                <a:gd name="connsiteX4" fmla="*/ 441899 w 1626897"/>
                <a:gd name="connsiteY4" fmla="*/ 3123002 h 3124994"/>
                <a:gd name="connsiteX5" fmla="*/ 271441 w 1626897"/>
                <a:gd name="connsiteY5" fmla="*/ 1555657 h 3124994"/>
                <a:gd name="connsiteX6" fmla="*/ 267354 w 1626897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52702 w 1612245"/>
                <a:gd name="connsiteY0" fmla="*/ 0 h 3124994"/>
                <a:gd name="connsiteX1" fmla="*/ 1181847 w 1612245"/>
                <a:gd name="connsiteY1" fmla="*/ 1587 h 3124994"/>
                <a:gd name="connsiteX2" fmla="*/ 1216313 w 1612245"/>
                <a:gd name="connsiteY2" fmla="*/ 1484313 h 3124994"/>
                <a:gd name="connsiteX3" fmla="*/ 1394908 w 1612245"/>
                <a:gd name="connsiteY3" fmla="*/ 3124994 h 3124994"/>
                <a:gd name="connsiteX4" fmla="*/ 427247 w 1612245"/>
                <a:gd name="connsiteY4" fmla="*/ 3123002 h 3124994"/>
                <a:gd name="connsiteX5" fmla="*/ 256789 w 1612245"/>
                <a:gd name="connsiteY5" fmla="*/ 1555657 h 3124994"/>
                <a:gd name="connsiteX6" fmla="*/ 252702 w 1612245"/>
                <a:gd name="connsiteY6" fmla="*/ 0 h 3124994"/>
                <a:gd name="connsiteX0" fmla="*/ 258025 w 1617568"/>
                <a:gd name="connsiteY0" fmla="*/ 0 h 3124994"/>
                <a:gd name="connsiteX1" fmla="*/ 1187170 w 1617568"/>
                <a:gd name="connsiteY1" fmla="*/ 1587 h 3124994"/>
                <a:gd name="connsiteX2" fmla="*/ 1221636 w 1617568"/>
                <a:gd name="connsiteY2" fmla="*/ 1484313 h 3124994"/>
                <a:gd name="connsiteX3" fmla="*/ 1400231 w 1617568"/>
                <a:gd name="connsiteY3" fmla="*/ 3124994 h 3124994"/>
                <a:gd name="connsiteX4" fmla="*/ 432570 w 1617568"/>
                <a:gd name="connsiteY4" fmla="*/ 3123002 h 3124994"/>
                <a:gd name="connsiteX5" fmla="*/ 262112 w 1617568"/>
                <a:gd name="connsiteY5" fmla="*/ 1555657 h 3124994"/>
                <a:gd name="connsiteX6" fmla="*/ 258025 w 161756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17734"/>
                <a:gd name="connsiteY0" fmla="*/ 0 h 3124994"/>
                <a:gd name="connsiteX1" fmla="*/ 1195790 w 1617734"/>
                <a:gd name="connsiteY1" fmla="*/ 1587 h 3124994"/>
                <a:gd name="connsiteX2" fmla="*/ 1230256 w 1617734"/>
                <a:gd name="connsiteY2" fmla="*/ 1484313 h 3124994"/>
                <a:gd name="connsiteX3" fmla="*/ 1408851 w 1617734"/>
                <a:gd name="connsiteY3" fmla="*/ 3124994 h 3124994"/>
                <a:gd name="connsiteX4" fmla="*/ 441190 w 1617734"/>
                <a:gd name="connsiteY4" fmla="*/ 3123002 h 3124994"/>
                <a:gd name="connsiteX5" fmla="*/ 270732 w 1617734"/>
                <a:gd name="connsiteY5" fmla="*/ 1555657 h 3124994"/>
                <a:gd name="connsiteX6" fmla="*/ 266645 w 1617734"/>
                <a:gd name="connsiteY6" fmla="*/ 0 h 3124994"/>
                <a:gd name="connsiteX0" fmla="*/ 266645 w 1608372"/>
                <a:gd name="connsiteY0" fmla="*/ 0 h 3124994"/>
                <a:gd name="connsiteX1" fmla="*/ 1195790 w 1608372"/>
                <a:gd name="connsiteY1" fmla="*/ 1587 h 3124994"/>
                <a:gd name="connsiteX2" fmla="*/ 1230256 w 1608372"/>
                <a:gd name="connsiteY2" fmla="*/ 1484313 h 3124994"/>
                <a:gd name="connsiteX3" fmla="*/ 1408851 w 1608372"/>
                <a:gd name="connsiteY3" fmla="*/ 3124994 h 3124994"/>
                <a:gd name="connsiteX4" fmla="*/ 441190 w 1608372"/>
                <a:gd name="connsiteY4" fmla="*/ 3123002 h 3124994"/>
                <a:gd name="connsiteX5" fmla="*/ 270732 w 1608372"/>
                <a:gd name="connsiteY5" fmla="*/ 1555657 h 3124994"/>
                <a:gd name="connsiteX6" fmla="*/ 266645 w 1608372"/>
                <a:gd name="connsiteY6" fmla="*/ 0 h 3124994"/>
                <a:gd name="connsiteX0" fmla="*/ 266645 w 1644810"/>
                <a:gd name="connsiteY0" fmla="*/ 0 h 3124994"/>
                <a:gd name="connsiteX1" fmla="*/ 1195790 w 1644810"/>
                <a:gd name="connsiteY1" fmla="*/ 1587 h 3124994"/>
                <a:gd name="connsiteX2" fmla="*/ 1316064 w 1644810"/>
                <a:gd name="connsiteY2" fmla="*/ 1643148 h 3124994"/>
                <a:gd name="connsiteX3" fmla="*/ 1408851 w 1644810"/>
                <a:gd name="connsiteY3" fmla="*/ 3124994 h 3124994"/>
                <a:gd name="connsiteX4" fmla="*/ 441190 w 1644810"/>
                <a:gd name="connsiteY4" fmla="*/ 3123002 h 3124994"/>
                <a:gd name="connsiteX5" fmla="*/ 270732 w 1644810"/>
                <a:gd name="connsiteY5" fmla="*/ 1555657 h 3124994"/>
                <a:gd name="connsiteX6" fmla="*/ 266645 w 1644810"/>
                <a:gd name="connsiteY6" fmla="*/ 0 h 3124994"/>
                <a:gd name="connsiteX0" fmla="*/ 266645 w 1628071"/>
                <a:gd name="connsiteY0" fmla="*/ 0 h 3124994"/>
                <a:gd name="connsiteX1" fmla="*/ 1195790 w 1628071"/>
                <a:gd name="connsiteY1" fmla="*/ 1587 h 3124994"/>
                <a:gd name="connsiteX2" fmla="*/ 1278756 w 1628071"/>
                <a:gd name="connsiteY2" fmla="*/ 1576659 h 3124994"/>
                <a:gd name="connsiteX3" fmla="*/ 1408851 w 1628071"/>
                <a:gd name="connsiteY3" fmla="*/ 3124994 h 3124994"/>
                <a:gd name="connsiteX4" fmla="*/ 441190 w 1628071"/>
                <a:gd name="connsiteY4" fmla="*/ 3123002 h 3124994"/>
                <a:gd name="connsiteX5" fmla="*/ 270732 w 1628071"/>
                <a:gd name="connsiteY5" fmla="*/ 1555657 h 3124994"/>
                <a:gd name="connsiteX6" fmla="*/ 266645 w 1628071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15749"/>
                <a:gd name="connsiteY0" fmla="*/ 0 h 3124994"/>
                <a:gd name="connsiteX1" fmla="*/ 1195790 w 1615749"/>
                <a:gd name="connsiteY1" fmla="*/ 1587 h 3124994"/>
                <a:gd name="connsiteX2" fmla="*/ 1278756 w 1615749"/>
                <a:gd name="connsiteY2" fmla="*/ 1576659 h 3124994"/>
                <a:gd name="connsiteX3" fmla="*/ 1408851 w 1615749"/>
                <a:gd name="connsiteY3" fmla="*/ 3124994 h 3124994"/>
                <a:gd name="connsiteX4" fmla="*/ 441190 w 1615749"/>
                <a:gd name="connsiteY4" fmla="*/ 3123002 h 3124994"/>
                <a:gd name="connsiteX5" fmla="*/ 270732 w 1615749"/>
                <a:gd name="connsiteY5" fmla="*/ 1555657 h 3124994"/>
                <a:gd name="connsiteX6" fmla="*/ 266645 w 1615749"/>
                <a:gd name="connsiteY6" fmla="*/ 0 h 3124994"/>
                <a:gd name="connsiteX0" fmla="*/ 266645 w 1623513"/>
                <a:gd name="connsiteY0" fmla="*/ 0 h 3124994"/>
                <a:gd name="connsiteX1" fmla="*/ 1195790 w 1623513"/>
                <a:gd name="connsiteY1" fmla="*/ 1587 h 3124994"/>
                <a:gd name="connsiteX2" fmla="*/ 1278756 w 1623513"/>
                <a:gd name="connsiteY2" fmla="*/ 1576659 h 3124994"/>
                <a:gd name="connsiteX3" fmla="*/ 1408851 w 1623513"/>
                <a:gd name="connsiteY3" fmla="*/ 3124994 h 3124994"/>
                <a:gd name="connsiteX4" fmla="*/ 441190 w 1623513"/>
                <a:gd name="connsiteY4" fmla="*/ 3123002 h 3124994"/>
                <a:gd name="connsiteX5" fmla="*/ 270732 w 1623513"/>
                <a:gd name="connsiteY5" fmla="*/ 1555657 h 3124994"/>
                <a:gd name="connsiteX6" fmla="*/ 266645 w 1623513"/>
                <a:gd name="connsiteY6" fmla="*/ 0 h 3124994"/>
                <a:gd name="connsiteX0" fmla="*/ 266645 w 1617298"/>
                <a:gd name="connsiteY0" fmla="*/ 0 h 3124994"/>
                <a:gd name="connsiteX1" fmla="*/ 1195790 w 1617298"/>
                <a:gd name="connsiteY1" fmla="*/ 1587 h 3124994"/>
                <a:gd name="connsiteX2" fmla="*/ 1278756 w 1617298"/>
                <a:gd name="connsiteY2" fmla="*/ 1576659 h 3124994"/>
                <a:gd name="connsiteX3" fmla="*/ 1408851 w 1617298"/>
                <a:gd name="connsiteY3" fmla="*/ 3124994 h 3124994"/>
                <a:gd name="connsiteX4" fmla="*/ 441190 w 1617298"/>
                <a:gd name="connsiteY4" fmla="*/ 3123002 h 3124994"/>
                <a:gd name="connsiteX5" fmla="*/ 270732 w 1617298"/>
                <a:gd name="connsiteY5" fmla="*/ 1555657 h 3124994"/>
                <a:gd name="connsiteX6" fmla="*/ 266645 w 1617298"/>
                <a:gd name="connsiteY6" fmla="*/ 0 h 3124994"/>
                <a:gd name="connsiteX0" fmla="*/ 266645 w 1603425"/>
                <a:gd name="connsiteY0" fmla="*/ 0 h 3124994"/>
                <a:gd name="connsiteX1" fmla="*/ 1195790 w 1603425"/>
                <a:gd name="connsiteY1" fmla="*/ 1587 h 3124994"/>
                <a:gd name="connsiteX2" fmla="*/ 1278756 w 1603425"/>
                <a:gd name="connsiteY2" fmla="*/ 1576659 h 3124994"/>
                <a:gd name="connsiteX3" fmla="*/ 1408851 w 1603425"/>
                <a:gd name="connsiteY3" fmla="*/ 3124994 h 3124994"/>
                <a:gd name="connsiteX4" fmla="*/ 441190 w 1603425"/>
                <a:gd name="connsiteY4" fmla="*/ 3123002 h 3124994"/>
                <a:gd name="connsiteX5" fmla="*/ 270732 w 1603425"/>
                <a:gd name="connsiteY5" fmla="*/ 1555657 h 3124994"/>
                <a:gd name="connsiteX6" fmla="*/ 266645 w 1603425"/>
                <a:gd name="connsiteY6" fmla="*/ 0 h 3124994"/>
                <a:gd name="connsiteX0" fmla="*/ 266645 w 1629752"/>
                <a:gd name="connsiteY0" fmla="*/ 0 h 3124994"/>
                <a:gd name="connsiteX1" fmla="*/ 1195790 w 1629752"/>
                <a:gd name="connsiteY1" fmla="*/ 1587 h 3124994"/>
                <a:gd name="connsiteX2" fmla="*/ 1278756 w 1629752"/>
                <a:gd name="connsiteY2" fmla="*/ 1576659 h 3124994"/>
                <a:gd name="connsiteX3" fmla="*/ 1408851 w 1629752"/>
                <a:gd name="connsiteY3" fmla="*/ 3124994 h 3124994"/>
                <a:gd name="connsiteX4" fmla="*/ 441190 w 1629752"/>
                <a:gd name="connsiteY4" fmla="*/ 3123002 h 3124994"/>
                <a:gd name="connsiteX5" fmla="*/ 270732 w 1629752"/>
                <a:gd name="connsiteY5" fmla="*/ 1555657 h 3124994"/>
                <a:gd name="connsiteX6" fmla="*/ 266645 w 1629752"/>
                <a:gd name="connsiteY6" fmla="*/ 0 h 3124994"/>
                <a:gd name="connsiteX0" fmla="*/ 266645 w 1611113"/>
                <a:gd name="connsiteY0" fmla="*/ 0 h 3124994"/>
                <a:gd name="connsiteX1" fmla="*/ 1195790 w 1611113"/>
                <a:gd name="connsiteY1" fmla="*/ 1587 h 3124994"/>
                <a:gd name="connsiteX2" fmla="*/ 1278756 w 1611113"/>
                <a:gd name="connsiteY2" fmla="*/ 1576659 h 3124994"/>
                <a:gd name="connsiteX3" fmla="*/ 1408851 w 1611113"/>
                <a:gd name="connsiteY3" fmla="*/ 3124994 h 3124994"/>
                <a:gd name="connsiteX4" fmla="*/ 441190 w 1611113"/>
                <a:gd name="connsiteY4" fmla="*/ 3123002 h 3124994"/>
                <a:gd name="connsiteX5" fmla="*/ 270732 w 1611113"/>
                <a:gd name="connsiteY5" fmla="*/ 1555657 h 3124994"/>
                <a:gd name="connsiteX6" fmla="*/ 266645 w 1611113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20402"/>
                <a:gd name="connsiteY0" fmla="*/ 0 h 3124994"/>
                <a:gd name="connsiteX1" fmla="*/ 1195790 w 1620402"/>
                <a:gd name="connsiteY1" fmla="*/ 1587 h 3124994"/>
                <a:gd name="connsiteX2" fmla="*/ 1278756 w 1620402"/>
                <a:gd name="connsiteY2" fmla="*/ 1576659 h 3124994"/>
                <a:gd name="connsiteX3" fmla="*/ 1408851 w 1620402"/>
                <a:gd name="connsiteY3" fmla="*/ 3124994 h 3124994"/>
                <a:gd name="connsiteX4" fmla="*/ 441190 w 1620402"/>
                <a:gd name="connsiteY4" fmla="*/ 3123002 h 3124994"/>
                <a:gd name="connsiteX5" fmla="*/ 270732 w 1620402"/>
                <a:gd name="connsiteY5" fmla="*/ 1555657 h 3124994"/>
                <a:gd name="connsiteX6" fmla="*/ 266645 w 1620402"/>
                <a:gd name="connsiteY6" fmla="*/ 0 h 3124994"/>
                <a:gd name="connsiteX0" fmla="*/ 214291 w 1568048"/>
                <a:gd name="connsiteY0" fmla="*/ 0 h 3124994"/>
                <a:gd name="connsiteX1" fmla="*/ 1143436 w 1568048"/>
                <a:gd name="connsiteY1" fmla="*/ 1587 h 3124994"/>
                <a:gd name="connsiteX2" fmla="*/ 1226402 w 1568048"/>
                <a:gd name="connsiteY2" fmla="*/ 1576659 h 3124994"/>
                <a:gd name="connsiteX3" fmla="*/ 1356497 w 1568048"/>
                <a:gd name="connsiteY3" fmla="*/ 3124994 h 3124994"/>
                <a:gd name="connsiteX4" fmla="*/ 388836 w 1568048"/>
                <a:gd name="connsiteY4" fmla="*/ 3123002 h 3124994"/>
                <a:gd name="connsiteX5" fmla="*/ 330302 w 1568048"/>
                <a:gd name="connsiteY5" fmla="*/ 1662779 h 3124994"/>
                <a:gd name="connsiteX6" fmla="*/ 214291 w 1568048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68506 w 1622263"/>
                <a:gd name="connsiteY0" fmla="*/ 0 h 3124994"/>
                <a:gd name="connsiteX1" fmla="*/ 1197651 w 1622263"/>
                <a:gd name="connsiteY1" fmla="*/ 1587 h 3124994"/>
                <a:gd name="connsiteX2" fmla="*/ 1280617 w 1622263"/>
                <a:gd name="connsiteY2" fmla="*/ 1576659 h 3124994"/>
                <a:gd name="connsiteX3" fmla="*/ 1410712 w 1622263"/>
                <a:gd name="connsiteY3" fmla="*/ 3124994 h 3124994"/>
                <a:gd name="connsiteX4" fmla="*/ 443051 w 1622263"/>
                <a:gd name="connsiteY4" fmla="*/ 3123002 h 3124994"/>
                <a:gd name="connsiteX5" fmla="*/ 328555 w 1622263"/>
                <a:gd name="connsiteY5" fmla="*/ 1625840 h 3124994"/>
                <a:gd name="connsiteX6" fmla="*/ 268506 w 1622263"/>
                <a:gd name="connsiteY6" fmla="*/ 0 h 3124994"/>
                <a:gd name="connsiteX0" fmla="*/ 255031 w 1608788"/>
                <a:gd name="connsiteY0" fmla="*/ 0 h 3124994"/>
                <a:gd name="connsiteX1" fmla="*/ 1184176 w 1608788"/>
                <a:gd name="connsiteY1" fmla="*/ 1587 h 3124994"/>
                <a:gd name="connsiteX2" fmla="*/ 1267142 w 1608788"/>
                <a:gd name="connsiteY2" fmla="*/ 1576659 h 3124994"/>
                <a:gd name="connsiteX3" fmla="*/ 1397237 w 1608788"/>
                <a:gd name="connsiteY3" fmla="*/ 3124994 h 3124994"/>
                <a:gd name="connsiteX4" fmla="*/ 429576 w 1608788"/>
                <a:gd name="connsiteY4" fmla="*/ 3123002 h 3124994"/>
                <a:gd name="connsiteX5" fmla="*/ 315080 w 1608788"/>
                <a:gd name="connsiteY5" fmla="*/ 1625840 h 3124994"/>
                <a:gd name="connsiteX6" fmla="*/ 255031 w 1608788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71786 w 1618081"/>
                <a:gd name="connsiteY0" fmla="*/ 0 h 3124994"/>
                <a:gd name="connsiteX1" fmla="*/ 1193469 w 1618081"/>
                <a:gd name="connsiteY1" fmla="*/ 1587 h 3124994"/>
                <a:gd name="connsiteX2" fmla="*/ 1276435 w 1618081"/>
                <a:gd name="connsiteY2" fmla="*/ 1576659 h 3124994"/>
                <a:gd name="connsiteX3" fmla="*/ 1406530 w 1618081"/>
                <a:gd name="connsiteY3" fmla="*/ 3124994 h 3124994"/>
                <a:gd name="connsiteX4" fmla="*/ 438869 w 1618081"/>
                <a:gd name="connsiteY4" fmla="*/ 3123002 h 3124994"/>
                <a:gd name="connsiteX5" fmla="*/ 324373 w 1618081"/>
                <a:gd name="connsiteY5" fmla="*/ 1625840 h 3124994"/>
                <a:gd name="connsiteX6" fmla="*/ 271786 w 1618081"/>
                <a:gd name="connsiteY6" fmla="*/ 0 h 312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81" h="3124994">
                  <a:moveTo>
                    <a:pt x="271786" y="0"/>
                  </a:moveTo>
                  <a:lnTo>
                    <a:pt x="1193469" y="1587"/>
                  </a:lnTo>
                  <a:cubicBezTo>
                    <a:pt x="751190" y="441500"/>
                    <a:pt x="846695" y="983381"/>
                    <a:pt x="1276435" y="1576659"/>
                  </a:cubicBezTo>
                  <a:cubicBezTo>
                    <a:pt x="1675073" y="2142119"/>
                    <a:pt x="1733299" y="2586008"/>
                    <a:pt x="1406530" y="3124994"/>
                  </a:cubicBezTo>
                  <a:lnTo>
                    <a:pt x="438869" y="3123002"/>
                  </a:lnTo>
                  <a:cubicBezTo>
                    <a:pt x="896523" y="2520393"/>
                    <a:pt x="711741" y="2203360"/>
                    <a:pt x="324373" y="1625840"/>
                  </a:cubicBezTo>
                  <a:cubicBezTo>
                    <a:pt x="-62640" y="1080682"/>
                    <a:pt x="-131442" y="445288"/>
                    <a:pt x="27178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4669144-4AB3-45F5-A5B1-4FD4F8361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5857" y="-3776"/>
              <a:ext cx="101629" cy="365327"/>
            </a:xfrm>
            <a:custGeom>
              <a:avLst/>
              <a:gdLst>
                <a:gd name="connsiteX0" fmla="*/ 0 w 862014"/>
                <a:gd name="connsiteY0" fmla="*/ 0 h 3068005"/>
                <a:gd name="connsiteX1" fmla="*/ 862013 w 862014"/>
                <a:gd name="connsiteY1" fmla="*/ 0 h 3068005"/>
                <a:gd name="connsiteX2" fmla="*/ 862013 w 862014"/>
                <a:gd name="connsiteY2" fmla="*/ 2636988 h 3068005"/>
                <a:gd name="connsiteX3" fmla="*/ 862014 w 862014"/>
                <a:gd name="connsiteY3" fmla="*/ 2636998 h 3068005"/>
                <a:gd name="connsiteX4" fmla="*/ 431007 w 862014"/>
                <a:gd name="connsiteY4" fmla="*/ 3068005 h 3068005"/>
                <a:gd name="connsiteX5" fmla="*/ 0 w 862014"/>
                <a:gd name="connsiteY5" fmla="*/ 2636998 h 306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4" h="3068005">
                  <a:moveTo>
                    <a:pt x="0" y="0"/>
                  </a:moveTo>
                  <a:lnTo>
                    <a:pt x="862013" y="0"/>
                  </a:lnTo>
                  <a:lnTo>
                    <a:pt x="862013" y="2636988"/>
                  </a:lnTo>
                  <a:lnTo>
                    <a:pt x="862014" y="2636998"/>
                  </a:lnTo>
                  <a:cubicBezTo>
                    <a:pt x="862014" y="2875037"/>
                    <a:pt x="669046" y="3068005"/>
                    <a:pt x="431007" y="3068005"/>
                  </a:cubicBezTo>
                  <a:cubicBezTo>
                    <a:pt x="192968" y="3068005"/>
                    <a:pt x="0" y="2875037"/>
                    <a:pt x="0" y="26369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668AB4C-C235-4164-AD1F-69C96016F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4" y="-3776"/>
            <a:ext cx="4950740" cy="432002"/>
          </a:xfrm>
        </p:spPr>
        <p:txBody>
          <a:bodyPr lIns="0" rIns="36000">
            <a:noAutofit/>
          </a:bodyPr>
          <a:lstStyle>
            <a:lvl1pPr>
              <a:defRPr sz="22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dirty="0"/>
              <a:t>III.</a:t>
            </a:r>
            <a:r>
              <a:rPr lang="ko-KR" altLang="en-US" dirty="0"/>
              <a:t> 목차 제목 입력</a:t>
            </a:r>
            <a:endParaRPr lang="en-US" dirty="0"/>
          </a:p>
        </p:txBody>
      </p:sp>
      <p:sp>
        <p:nvSpPr>
          <p:cNvPr id="22" name="텍스트 개체 틀 21">
            <a:extLst>
              <a:ext uri="{FF2B5EF4-FFF2-40B4-BE49-F238E27FC236}">
                <a16:creationId xmlns:a16="http://schemas.microsoft.com/office/drawing/2014/main" id="{94EDD601-C3F3-4579-8751-EAF512E5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748" y="-3775"/>
            <a:ext cx="6357652" cy="432003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457196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91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88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83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27EB628-87FF-44F4-94FE-C83554307F78}"/>
              </a:ext>
            </a:extLst>
          </p:cNvPr>
          <p:cNvCxnSpPr/>
          <p:nvPr/>
        </p:nvCxnSpPr>
        <p:spPr>
          <a:xfrm>
            <a:off x="-1" y="6486522"/>
            <a:ext cx="1219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977997D3-260D-4260-9EC1-4758F3ECF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9" y="6527077"/>
            <a:ext cx="3531588" cy="28401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58B08D8C-B70D-4A43-B8B0-BD28C0B6FEB6}"/>
              </a:ext>
            </a:extLst>
          </p:cNvPr>
          <p:cNvGrpSpPr/>
          <p:nvPr userDrawn="1"/>
        </p:nvGrpSpPr>
        <p:grpSpPr>
          <a:xfrm>
            <a:off x="670984" y="549276"/>
            <a:ext cx="5366168" cy="252000"/>
            <a:chOff x="547403" y="549275"/>
            <a:chExt cx="4024626" cy="25200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9629FF2-7937-40F7-AE37-F5AF9028E35E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00C63EF-6E7B-4F06-8733-67697866FFAC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텍스트 개체 틀 5">
              <a:extLst>
                <a:ext uri="{FF2B5EF4-FFF2-40B4-BE49-F238E27FC236}">
                  <a16:creationId xmlns:a16="http://schemas.microsoft.com/office/drawing/2014/main" id="{A4335E2F-1CFB-4AB1-BDDB-D6DAADC948DA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91" rtl="0" eaLnBrk="1" fontAlgn="auto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나눔스퀘어 Bold" panose="020B0600000101010101" pitchFamily="50" charset="-127"/>
                  <a:cs typeface="+mn-cs"/>
                </a:rPr>
                <a:t>세부내용의 제목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7903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내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1F0F-20AE-419A-9BBB-56581C755B55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4100-4FE8-4616-9185-D90AD329A7C9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48173D-C0F3-42B5-A299-332C31B415D8}"/>
              </a:ext>
            </a:extLst>
          </p:cNvPr>
          <p:cNvGrpSpPr/>
          <p:nvPr/>
        </p:nvGrpSpPr>
        <p:grpSpPr>
          <a:xfrm>
            <a:off x="-1" y="-3775"/>
            <a:ext cx="12192000" cy="432005"/>
            <a:chOff x="-1" y="-3776"/>
            <a:chExt cx="9144000" cy="432005"/>
          </a:xfrm>
          <a:effectLst>
            <a:outerShdw blurRad="635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D625DDE-26F0-41DB-8A3F-0C6646D7F140}"/>
                </a:ext>
              </a:extLst>
            </p:cNvPr>
            <p:cNvSpPr/>
            <p:nvPr/>
          </p:nvSpPr>
          <p:spPr>
            <a:xfrm>
              <a:off x="3930650" y="-3772"/>
              <a:ext cx="5213349" cy="431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E51E8AC-B215-486F-BD05-7B16AA75772D}"/>
                </a:ext>
              </a:extLst>
            </p:cNvPr>
            <p:cNvSpPr/>
            <p:nvPr/>
          </p:nvSpPr>
          <p:spPr>
            <a:xfrm>
              <a:off x="-1" y="-3771"/>
              <a:ext cx="3930651" cy="43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직사각형 1">
              <a:extLst>
                <a:ext uri="{FF2B5EF4-FFF2-40B4-BE49-F238E27FC236}">
                  <a16:creationId xmlns:a16="http://schemas.microsoft.com/office/drawing/2014/main" id="{0C4BFA2E-44DD-48CF-A6BC-2209F6E231A0}"/>
                </a:ext>
              </a:extLst>
            </p:cNvPr>
            <p:cNvSpPr/>
            <p:nvPr/>
          </p:nvSpPr>
          <p:spPr>
            <a:xfrm>
              <a:off x="3834484" y="-3773"/>
              <a:ext cx="192332" cy="431999"/>
            </a:xfrm>
            <a:custGeom>
              <a:avLst/>
              <a:gdLst>
                <a:gd name="connsiteX0" fmla="*/ 0 w 1151731"/>
                <a:gd name="connsiteY0" fmla="*/ 0 h 3124994"/>
                <a:gd name="connsiteX1" fmla="*/ 1151731 w 1151731"/>
                <a:gd name="connsiteY1" fmla="*/ 0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718344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350044 w 1151731"/>
                <a:gd name="connsiteY3" fmla="*/ 3122613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185738 w 1151731"/>
                <a:gd name="connsiteY3" fmla="*/ 3120232 h 3124994"/>
                <a:gd name="connsiteX4" fmla="*/ 0 w 1151731"/>
                <a:gd name="connsiteY4" fmla="*/ 0 h 3124994"/>
                <a:gd name="connsiteX0" fmla="*/ 287719 w 1439450"/>
                <a:gd name="connsiteY0" fmla="*/ 0 h 3124994"/>
                <a:gd name="connsiteX1" fmla="*/ 1203706 w 1439450"/>
                <a:gd name="connsiteY1" fmla="*/ 2381 h 3124994"/>
                <a:gd name="connsiteX2" fmla="*/ 1439450 w 1439450"/>
                <a:gd name="connsiteY2" fmla="*/ 3124994 h 3124994"/>
                <a:gd name="connsiteX3" fmla="*/ 473457 w 1439450"/>
                <a:gd name="connsiteY3" fmla="*/ 3120232 h 3124994"/>
                <a:gd name="connsiteX4" fmla="*/ 287719 w 1439450"/>
                <a:gd name="connsiteY4" fmla="*/ 0 h 3124994"/>
                <a:gd name="connsiteX0" fmla="*/ 197397 w 1349128"/>
                <a:gd name="connsiteY0" fmla="*/ 0 h 3124994"/>
                <a:gd name="connsiteX1" fmla="*/ 1113384 w 1349128"/>
                <a:gd name="connsiteY1" fmla="*/ 2381 h 3124994"/>
                <a:gd name="connsiteX2" fmla="*/ 1349128 w 1349128"/>
                <a:gd name="connsiteY2" fmla="*/ 3124994 h 3124994"/>
                <a:gd name="connsiteX3" fmla="*/ 383135 w 1349128"/>
                <a:gd name="connsiteY3" fmla="*/ 3120232 h 3124994"/>
                <a:gd name="connsiteX4" fmla="*/ 197397 w 1349128"/>
                <a:gd name="connsiteY4" fmla="*/ 0 h 3124994"/>
                <a:gd name="connsiteX0" fmla="*/ 172830 w 1324561"/>
                <a:gd name="connsiteY0" fmla="*/ 0 h 3124994"/>
                <a:gd name="connsiteX1" fmla="*/ 1088817 w 1324561"/>
                <a:gd name="connsiteY1" fmla="*/ 2381 h 3124994"/>
                <a:gd name="connsiteX2" fmla="*/ 1324561 w 1324561"/>
                <a:gd name="connsiteY2" fmla="*/ 3124994 h 3124994"/>
                <a:gd name="connsiteX3" fmla="*/ 358568 w 1324561"/>
                <a:gd name="connsiteY3" fmla="*/ 3120232 h 3124994"/>
                <a:gd name="connsiteX4" fmla="*/ 172830 w 1324561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531654"/>
                <a:gd name="connsiteY0" fmla="*/ 0 h 3124994"/>
                <a:gd name="connsiteX1" fmla="*/ 1072355 w 1531654"/>
                <a:gd name="connsiteY1" fmla="*/ 2381 h 3124994"/>
                <a:gd name="connsiteX2" fmla="*/ 1308099 w 1531654"/>
                <a:gd name="connsiteY2" fmla="*/ 3124994 h 3124994"/>
                <a:gd name="connsiteX3" fmla="*/ 342106 w 1531654"/>
                <a:gd name="connsiteY3" fmla="*/ 3120232 h 3124994"/>
                <a:gd name="connsiteX4" fmla="*/ 156368 w 1531654"/>
                <a:gd name="connsiteY4" fmla="*/ 0 h 3124994"/>
                <a:gd name="connsiteX0" fmla="*/ 156368 w 1488064"/>
                <a:gd name="connsiteY0" fmla="*/ 0 h 3124994"/>
                <a:gd name="connsiteX1" fmla="*/ 1072355 w 1488064"/>
                <a:gd name="connsiteY1" fmla="*/ 2381 h 3124994"/>
                <a:gd name="connsiteX2" fmla="*/ 1308099 w 1488064"/>
                <a:gd name="connsiteY2" fmla="*/ 3124994 h 3124994"/>
                <a:gd name="connsiteX3" fmla="*/ 342106 w 1488064"/>
                <a:gd name="connsiteY3" fmla="*/ 3120232 h 3124994"/>
                <a:gd name="connsiteX4" fmla="*/ 156368 w 1488064"/>
                <a:gd name="connsiteY4" fmla="*/ 0 h 3124994"/>
                <a:gd name="connsiteX0" fmla="*/ 156368 w 1503644"/>
                <a:gd name="connsiteY0" fmla="*/ 0 h 3124994"/>
                <a:gd name="connsiteX1" fmla="*/ 1072355 w 1503644"/>
                <a:gd name="connsiteY1" fmla="*/ 2381 h 3124994"/>
                <a:gd name="connsiteX2" fmla="*/ 1308099 w 1503644"/>
                <a:gd name="connsiteY2" fmla="*/ 3124994 h 3124994"/>
                <a:gd name="connsiteX3" fmla="*/ 342106 w 1503644"/>
                <a:gd name="connsiteY3" fmla="*/ 3120232 h 3124994"/>
                <a:gd name="connsiteX4" fmla="*/ 156368 w 1503644"/>
                <a:gd name="connsiteY4" fmla="*/ 0 h 3124994"/>
                <a:gd name="connsiteX0" fmla="*/ 156368 w 1513506"/>
                <a:gd name="connsiteY0" fmla="*/ 0 h 3124994"/>
                <a:gd name="connsiteX1" fmla="*/ 1072355 w 1513506"/>
                <a:gd name="connsiteY1" fmla="*/ 2381 h 3124994"/>
                <a:gd name="connsiteX2" fmla="*/ 1308099 w 1513506"/>
                <a:gd name="connsiteY2" fmla="*/ 3124994 h 3124994"/>
                <a:gd name="connsiteX3" fmla="*/ 342106 w 1513506"/>
                <a:gd name="connsiteY3" fmla="*/ 3120232 h 3124994"/>
                <a:gd name="connsiteX4" fmla="*/ 156368 w 1513506"/>
                <a:gd name="connsiteY4" fmla="*/ 0 h 3124994"/>
                <a:gd name="connsiteX0" fmla="*/ 156368 w 1438992"/>
                <a:gd name="connsiteY0" fmla="*/ 0 h 3124994"/>
                <a:gd name="connsiteX1" fmla="*/ 1072355 w 1438992"/>
                <a:gd name="connsiteY1" fmla="*/ 2381 h 3124994"/>
                <a:gd name="connsiteX2" fmla="*/ 1308099 w 1438992"/>
                <a:gd name="connsiteY2" fmla="*/ 3124994 h 3124994"/>
                <a:gd name="connsiteX3" fmla="*/ 342106 w 1438992"/>
                <a:gd name="connsiteY3" fmla="*/ 3120232 h 3124994"/>
                <a:gd name="connsiteX4" fmla="*/ 156368 w 1438992"/>
                <a:gd name="connsiteY4" fmla="*/ 0 h 3124994"/>
                <a:gd name="connsiteX0" fmla="*/ 156368 w 1493378"/>
                <a:gd name="connsiteY0" fmla="*/ 0 h 3124994"/>
                <a:gd name="connsiteX1" fmla="*/ 1072355 w 1493378"/>
                <a:gd name="connsiteY1" fmla="*/ 2381 h 3124994"/>
                <a:gd name="connsiteX2" fmla="*/ 1308099 w 1493378"/>
                <a:gd name="connsiteY2" fmla="*/ 3124994 h 3124994"/>
                <a:gd name="connsiteX3" fmla="*/ 342106 w 1493378"/>
                <a:gd name="connsiteY3" fmla="*/ 3120232 h 3124994"/>
                <a:gd name="connsiteX4" fmla="*/ 156368 w 1493378"/>
                <a:gd name="connsiteY4" fmla="*/ 0 h 3124994"/>
                <a:gd name="connsiteX0" fmla="*/ 156368 w 1496433"/>
                <a:gd name="connsiteY0" fmla="*/ 0 h 3124994"/>
                <a:gd name="connsiteX1" fmla="*/ 1072355 w 1496433"/>
                <a:gd name="connsiteY1" fmla="*/ 2381 h 3124994"/>
                <a:gd name="connsiteX2" fmla="*/ 1308099 w 1496433"/>
                <a:gd name="connsiteY2" fmla="*/ 3124994 h 3124994"/>
                <a:gd name="connsiteX3" fmla="*/ 342106 w 1496433"/>
                <a:gd name="connsiteY3" fmla="*/ 3120232 h 3124994"/>
                <a:gd name="connsiteX4" fmla="*/ 156368 w 1496433"/>
                <a:gd name="connsiteY4" fmla="*/ 0 h 3124994"/>
                <a:gd name="connsiteX0" fmla="*/ 156368 w 1471460"/>
                <a:gd name="connsiteY0" fmla="*/ 0 h 3124994"/>
                <a:gd name="connsiteX1" fmla="*/ 1072355 w 1471460"/>
                <a:gd name="connsiteY1" fmla="*/ 2381 h 3124994"/>
                <a:gd name="connsiteX2" fmla="*/ 1308099 w 1471460"/>
                <a:gd name="connsiteY2" fmla="*/ 3124994 h 3124994"/>
                <a:gd name="connsiteX3" fmla="*/ 342106 w 1471460"/>
                <a:gd name="connsiteY3" fmla="*/ 3120232 h 3124994"/>
                <a:gd name="connsiteX4" fmla="*/ 156368 w 1471460"/>
                <a:gd name="connsiteY4" fmla="*/ 0 h 3124994"/>
                <a:gd name="connsiteX0" fmla="*/ 156368 w 1492712"/>
                <a:gd name="connsiteY0" fmla="*/ 0 h 3124994"/>
                <a:gd name="connsiteX1" fmla="*/ 1072355 w 1492712"/>
                <a:gd name="connsiteY1" fmla="*/ 2381 h 3124994"/>
                <a:gd name="connsiteX2" fmla="*/ 1308099 w 1492712"/>
                <a:gd name="connsiteY2" fmla="*/ 3124994 h 3124994"/>
                <a:gd name="connsiteX3" fmla="*/ 342106 w 1492712"/>
                <a:gd name="connsiteY3" fmla="*/ 3120232 h 3124994"/>
                <a:gd name="connsiteX4" fmla="*/ 156368 w 1492712"/>
                <a:gd name="connsiteY4" fmla="*/ 0 h 3124994"/>
                <a:gd name="connsiteX0" fmla="*/ 156368 w 1499359"/>
                <a:gd name="connsiteY0" fmla="*/ 0 h 3124994"/>
                <a:gd name="connsiteX1" fmla="*/ 1072355 w 1499359"/>
                <a:gd name="connsiteY1" fmla="*/ 2381 h 3124994"/>
                <a:gd name="connsiteX2" fmla="*/ 1308099 w 1499359"/>
                <a:gd name="connsiteY2" fmla="*/ 3124994 h 3124994"/>
                <a:gd name="connsiteX3" fmla="*/ 342106 w 1499359"/>
                <a:gd name="connsiteY3" fmla="*/ 3120232 h 3124994"/>
                <a:gd name="connsiteX4" fmla="*/ 156368 w 1499359"/>
                <a:gd name="connsiteY4" fmla="*/ 0 h 3124994"/>
                <a:gd name="connsiteX0" fmla="*/ 156368 w 1511106"/>
                <a:gd name="connsiteY0" fmla="*/ 0 h 3124994"/>
                <a:gd name="connsiteX1" fmla="*/ 1072355 w 1511106"/>
                <a:gd name="connsiteY1" fmla="*/ 2381 h 3124994"/>
                <a:gd name="connsiteX2" fmla="*/ 1308099 w 1511106"/>
                <a:gd name="connsiteY2" fmla="*/ 3124994 h 3124994"/>
                <a:gd name="connsiteX3" fmla="*/ 342106 w 1511106"/>
                <a:gd name="connsiteY3" fmla="*/ 3120232 h 3124994"/>
                <a:gd name="connsiteX4" fmla="*/ 156368 w 1511106"/>
                <a:gd name="connsiteY4" fmla="*/ 0 h 3124994"/>
                <a:gd name="connsiteX0" fmla="*/ 156368 w 1513600"/>
                <a:gd name="connsiteY0" fmla="*/ 0 h 3124994"/>
                <a:gd name="connsiteX1" fmla="*/ 1072355 w 1513600"/>
                <a:gd name="connsiteY1" fmla="*/ 2381 h 3124994"/>
                <a:gd name="connsiteX2" fmla="*/ 1308099 w 1513600"/>
                <a:gd name="connsiteY2" fmla="*/ 3124994 h 3124994"/>
                <a:gd name="connsiteX3" fmla="*/ 342106 w 1513600"/>
                <a:gd name="connsiteY3" fmla="*/ 3120232 h 3124994"/>
                <a:gd name="connsiteX4" fmla="*/ 156368 w 1513600"/>
                <a:gd name="connsiteY4" fmla="*/ 0 h 3124994"/>
                <a:gd name="connsiteX0" fmla="*/ 156368 w 1511689"/>
                <a:gd name="connsiteY0" fmla="*/ 0 h 3124994"/>
                <a:gd name="connsiteX1" fmla="*/ 1048542 w 1511689"/>
                <a:gd name="connsiteY1" fmla="*/ 11906 h 3124994"/>
                <a:gd name="connsiteX2" fmla="*/ 1308099 w 1511689"/>
                <a:gd name="connsiteY2" fmla="*/ 3124994 h 3124994"/>
                <a:gd name="connsiteX3" fmla="*/ 342106 w 1511689"/>
                <a:gd name="connsiteY3" fmla="*/ 3120232 h 3124994"/>
                <a:gd name="connsiteX4" fmla="*/ 156368 w 1511689"/>
                <a:gd name="connsiteY4" fmla="*/ 0 h 3124994"/>
                <a:gd name="connsiteX0" fmla="*/ 156368 w 1512832"/>
                <a:gd name="connsiteY0" fmla="*/ 0 h 3124994"/>
                <a:gd name="connsiteX1" fmla="*/ 1062830 w 1512832"/>
                <a:gd name="connsiteY1" fmla="*/ 11906 h 3124994"/>
                <a:gd name="connsiteX2" fmla="*/ 1308099 w 1512832"/>
                <a:gd name="connsiteY2" fmla="*/ 3124994 h 3124994"/>
                <a:gd name="connsiteX3" fmla="*/ 342106 w 1512832"/>
                <a:gd name="connsiteY3" fmla="*/ 3120232 h 3124994"/>
                <a:gd name="connsiteX4" fmla="*/ 156368 w 1512832"/>
                <a:gd name="connsiteY4" fmla="*/ 0 h 3124994"/>
                <a:gd name="connsiteX0" fmla="*/ 156368 w 1515366"/>
                <a:gd name="connsiteY0" fmla="*/ 0 h 3124994"/>
                <a:gd name="connsiteX1" fmla="*/ 1062830 w 1515366"/>
                <a:gd name="connsiteY1" fmla="*/ 11906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5366"/>
                <a:gd name="connsiteY0" fmla="*/ 2382 h 3127376"/>
                <a:gd name="connsiteX1" fmla="*/ 1062830 w 1515366"/>
                <a:gd name="connsiteY1" fmla="*/ 0 h 3127376"/>
                <a:gd name="connsiteX2" fmla="*/ 1308099 w 1515366"/>
                <a:gd name="connsiteY2" fmla="*/ 3127376 h 3127376"/>
                <a:gd name="connsiteX3" fmla="*/ 342106 w 1515366"/>
                <a:gd name="connsiteY3" fmla="*/ 3122614 h 3127376"/>
                <a:gd name="connsiteX4" fmla="*/ 156368 w 1515366"/>
                <a:gd name="connsiteY4" fmla="*/ 2382 h 3127376"/>
                <a:gd name="connsiteX0" fmla="*/ 156368 w 1515366"/>
                <a:gd name="connsiteY0" fmla="*/ 0 h 3124994"/>
                <a:gd name="connsiteX1" fmla="*/ 1062830 w 1515366"/>
                <a:gd name="connsiteY1" fmla="*/ 7143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6550"/>
                <a:gd name="connsiteY0" fmla="*/ 0 h 3124994"/>
                <a:gd name="connsiteX1" fmla="*/ 1077118 w 1516550"/>
                <a:gd name="connsiteY1" fmla="*/ 4762 h 3124994"/>
                <a:gd name="connsiteX2" fmla="*/ 1308099 w 1516550"/>
                <a:gd name="connsiteY2" fmla="*/ 3124994 h 3124994"/>
                <a:gd name="connsiteX3" fmla="*/ 342106 w 1516550"/>
                <a:gd name="connsiteY3" fmla="*/ 3120232 h 3124994"/>
                <a:gd name="connsiteX4" fmla="*/ 156368 w 1516550"/>
                <a:gd name="connsiteY4" fmla="*/ 0 h 3124994"/>
                <a:gd name="connsiteX0" fmla="*/ 156368 w 1509383"/>
                <a:gd name="connsiteY0" fmla="*/ 0 h 3124994"/>
                <a:gd name="connsiteX1" fmla="*/ 1077118 w 1509383"/>
                <a:gd name="connsiteY1" fmla="*/ 4762 h 3124994"/>
                <a:gd name="connsiteX2" fmla="*/ 1308099 w 1509383"/>
                <a:gd name="connsiteY2" fmla="*/ 3124994 h 3124994"/>
                <a:gd name="connsiteX3" fmla="*/ 342106 w 1509383"/>
                <a:gd name="connsiteY3" fmla="*/ 3120232 h 3124994"/>
                <a:gd name="connsiteX4" fmla="*/ 156368 w 1509383"/>
                <a:gd name="connsiteY4" fmla="*/ 0 h 3124994"/>
                <a:gd name="connsiteX0" fmla="*/ 156368 w 1512371"/>
                <a:gd name="connsiteY0" fmla="*/ 0 h 3124994"/>
                <a:gd name="connsiteX1" fmla="*/ 1077118 w 1512371"/>
                <a:gd name="connsiteY1" fmla="*/ 4762 h 3124994"/>
                <a:gd name="connsiteX2" fmla="*/ 1308099 w 1512371"/>
                <a:gd name="connsiteY2" fmla="*/ 3124994 h 3124994"/>
                <a:gd name="connsiteX3" fmla="*/ 342106 w 1512371"/>
                <a:gd name="connsiteY3" fmla="*/ 3120232 h 3124994"/>
                <a:gd name="connsiteX4" fmla="*/ 156368 w 1512371"/>
                <a:gd name="connsiteY4" fmla="*/ 0 h 3124994"/>
                <a:gd name="connsiteX0" fmla="*/ 156368 w 1524302"/>
                <a:gd name="connsiteY0" fmla="*/ 0 h 3124994"/>
                <a:gd name="connsiteX1" fmla="*/ 1077118 w 1524302"/>
                <a:gd name="connsiteY1" fmla="*/ 4762 h 3124994"/>
                <a:gd name="connsiteX2" fmla="*/ 1308099 w 1524302"/>
                <a:gd name="connsiteY2" fmla="*/ 3124994 h 3124994"/>
                <a:gd name="connsiteX3" fmla="*/ 342106 w 1524302"/>
                <a:gd name="connsiteY3" fmla="*/ 3120232 h 3124994"/>
                <a:gd name="connsiteX4" fmla="*/ 156368 w 1524302"/>
                <a:gd name="connsiteY4" fmla="*/ 0 h 3124994"/>
                <a:gd name="connsiteX0" fmla="*/ 156368 w 1493903"/>
                <a:gd name="connsiteY0" fmla="*/ 0 h 3124994"/>
                <a:gd name="connsiteX1" fmla="*/ 1077118 w 1493903"/>
                <a:gd name="connsiteY1" fmla="*/ 4762 h 3124994"/>
                <a:gd name="connsiteX2" fmla="*/ 1308099 w 1493903"/>
                <a:gd name="connsiteY2" fmla="*/ 3124994 h 3124994"/>
                <a:gd name="connsiteX3" fmla="*/ 342106 w 1493903"/>
                <a:gd name="connsiteY3" fmla="*/ 3120232 h 3124994"/>
                <a:gd name="connsiteX4" fmla="*/ 156368 w 1493903"/>
                <a:gd name="connsiteY4" fmla="*/ 0 h 3124994"/>
                <a:gd name="connsiteX0" fmla="*/ 156368 w 1495567"/>
                <a:gd name="connsiteY0" fmla="*/ 0 h 3124994"/>
                <a:gd name="connsiteX1" fmla="*/ 1077118 w 1495567"/>
                <a:gd name="connsiteY1" fmla="*/ 4762 h 3124994"/>
                <a:gd name="connsiteX2" fmla="*/ 1308099 w 1495567"/>
                <a:gd name="connsiteY2" fmla="*/ 3124994 h 3124994"/>
                <a:gd name="connsiteX3" fmla="*/ 342106 w 1495567"/>
                <a:gd name="connsiteY3" fmla="*/ 3120232 h 3124994"/>
                <a:gd name="connsiteX4" fmla="*/ 156368 w 1495567"/>
                <a:gd name="connsiteY4" fmla="*/ 0 h 3124994"/>
                <a:gd name="connsiteX0" fmla="*/ 156368 w 1488404"/>
                <a:gd name="connsiteY0" fmla="*/ 0 h 3124994"/>
                <a:gd name="connsiteX1" fmla="*/ 1077118 w 1488404"/>
                <a:gd name="connsiteY1" fmla="*/ 4762 h 3124994"/>
                <a:gd name="connsiteX2" fmla="*/ 1308099 w 1488404"/>
                <a:gd name="connsiteY2" fmla="*/ 3124994 h 3124994"/>
                <a:gd name="connsiteX3" fmla="*/ 342106 w 1488404"/>
                <a:gd name="connsiteY3" fmla="*/ 3120232 h 3124994"/>
                <a:gd name="connsiteX4" fmla="*/ 156368 w 1488404"/>
                <a:gd name="connsiteY4" fmla="*/ 0 h 3124994"/>
                <a:gd name="connsiteX0" fmla="*/ 156368 w 1496245"/>
                <a:gd name="connsiteY0" fmla="*/ 0 h 3124994"/>
                <a:gd name="connsiteX1" fmla="*/ 1077118 w 1496245"/>
                <a:gd name="connsiteY1" fmla="*/ 4762 h 3124994"/>
                <a:gd name="connsiteX2" fmla="*/ 1308099 w 1496245"/>
                <a:gd name="connsiteY2" fmla="*/ 3124994 h 3124994"/>
                <a:gd name="connsiteX3" fmla="*/ 342106 w 1496245"/>
                <a:gd name="connsiteY3" fmla="*/ 3120232 h 3124994"/>
                <a:gd name="connsiteX4" fmla="*/ 156368 w 1496245"/>
                <a:gd name="connsiteY4" fmla="*/ 0 h 3124994"/>
                <a:gd name="connsiteX0" fmla="*/ 156368 w 1495905"/>
                <a:gd name="connsiteY0" fmla="*/ 0 h 3124994"/>
                <a:gd name="connsiteX1" fmla="*/ 1077118 w 1495905"/>
                <a:gd name="connsiteY1" fmla="*/ 4762 h 3124994"/>
                <a:gd name="connsiteX2" fmla="*/ 1308099 w 1495905"/>
                <a:gd name="connsiteY2" fmla="*/ 3124994 h 3124994"/>
                <a:gd name="connsiteX3" fmla="*/ 342106 w 1495905"/>
                <a:gd name="connsiteY3" fmla="*/ 3120232 h 3124994"/>
                <a:gd name="connsiteX4" fmla="*/ 156368 w 1495905"/>
                <a:gd name="connsiteY4" fmla="*/ 0 h 3124994"/>
                <a:gd name="connsiteX0" fmla="*/ 266022 w 1605559"/>
                <a:gd name="connsiteY0" fmla="*/ 0 h 3124994"/>
                <a:gd name="connsiteX1" fmla="*/ 1186772 w 1605559"/>
                <a:gd name="connsiteY1" fmla="*/ 4762 h 3124994"/>
                <a:gd name="connsiteX2" fmla="*/ 1417753 w 1605559"/>
                <a:gd name="connsiteY2" fmla="*/ 3124994 h 3124994"/>
                <a:gd name="connsiteX3" fmla="*/ 451760 w 1605559"/>
                <a:gd name="connsiteY3" fmla="*/ 3120232 h 3124994"/>
                <a:gd name="connsiteX4" fmla="*/ 266022 w 1605559"/>
                <a:gd name="connsiteY4" fmla="*/ 0 h 3124994"/>
                <a:gd name="connsiteX0" fmla="*/ 273998 w 1613535"/>
                <a:gd name="connsiteY0" fmla="*/ 0 h 3124994"/>
                <a:gd name="connsiteX1" fmla="*/ 1194748 w 1613535"/>
                <a:gd name="connsiteY1" fmla="*/ 4762 h 3124994"/>
                <a:gd name="connsiteX2" fmla="*/ 1425729 w 1613535"/>
                <a:gd name="connsiteY2" fmla="*/ 3124994 h 3124994"/>
                <a:gd name="connsiteX3" fmla="*/ 459736 w 1613535"/>
                <a:gd name="connsiteY3" fmla="*/ 3120232 h 3124994"/>
                <a:gd name="connsiteX4" fmla="*/ 273998 w 1613535"/>
                <a:gd name="connsiteY4" fmla="*/ 0 h 3124994"/>
                <a:gd name="connsiteX0" fmla="*/ 272202 w 1611739"/>
                <a:gd name="connsiteY0" fmla="*/ 0 h 3124994"/>
                <a:gd name="connsiteX1" fmla="*/ 1192952 w 1611739"/>
                <a:gd name="connsiteY1" fmla="*/ 4762 h 3124994"/>
                <a:gd name="connsiteX2" fmla="*/ 1423933 w 1611739"/>
                <a:gd name="connsiteY2" fmla="*/ 3124994 h 3124994"/>
                <a:gd name="connsiteX3" fmla="*/ 457940 w 1611739"/>
                <a:gd name="connsiteY3" fmla="*/ 3120232 h 3124994"/>
                <a:gd name="connsiteX4" fmla="*/ 272202 w 1611739"/>
                <a:gd name="connsiteY4" fmla="*/ 0 h 3124994"/>
                <a:gd name="connsiteX0" fmla="*/ 277454 w 1616991"/>
                <a:gd name="connsiteY0" fmla="*/ 0 h 3124994"/>
                <a:gd name="connsiteX1" fmla="*/ 1198204 w 1616991"/>
                <a:gd name="connsiteY1" fmla="*/ 4762 h 3124994"/>
                <a:gd name="connsiteX2" fmla="*/ 1429185 w 1616991"/>
                <a:gd name="connsiteY2" fmla="*/ 3124994 h 3124994"/>
                <a:gd name="connsiteX3" fmla="*/ 463192 w 1616991"/>
                <a:gd name="connsiteY3" fmla="*/ 3120232 h 3124994"/>
                <a:gd name="connsiteX4" fmla="*/ 277454 w 1616991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4762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1587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19633"/>
                <a:gd name="connsiteY0" fmla="*/ 0 h 3124994"/>
                <a:gd name="connsiteX1" fmla="*/ 1205481 w 1619633"/>
                <a:gd name="connsiteY1" fmla="*/ 1587 h 3124994"/>
                <a:gd name="connsiteX2" fmla="*/ 1436462 w 1619633"/>
                <a:gd name="connsiteY2" fmla="*/ 3124994 h 3124994"/>
                <a:gd name="connsiteX3" fmla="*/ 470469 w 1619633"/>
                <a:gd name="connsiteY3" fmla="*/ 3120232 h 3124994"/>
                <a:gd name="connsiteX4" fmla="*/ 284731 w 1619633"/>
                <a:gd name="connsiteY4" fmla="*/ 0 h 3124994"/>
                <a:gd name="connsiteX0" fmla="*/ 284731 w 1627485"/>
                <a:gd name="connsiteY0" fmla="*/ 0 h 3124994"/>
                <a:gd name="connsiteX1" fmla="*/ 1205481 w 1627485"/>
                <a:gd name="connsiteY1" fmla="*/ 1587 h 3124994"/>
                <a:gd name="connsiteX2" fmla="*/ 1436462 w 1627485"/>
                <a:gd name="connsiteY2" fmla="*/ 3124994 h 3124994"/>
                <a:gd name="connsiteX3" fmla="*/ 470469 w 1627485"/>
                <a:gd name="connsiteY3" fmla="*/ 3120232 h 3124994"/>
                <a:gd name="connsiteX4" fmla="*/ 284731 w 1627485"/>
                <a:gd name="connsiteY4" fmla="*/ 0 h 3124994"/>
                <a:gd name="connsiteX0" fmla="*/ 284731 w 1497957"/>
                <a:gd name="connsiteY0" fmla="*/ 0 h 3124994"/>
                <a:gd name="connsiteX1" fmla="*/ 1205481 w 1497957"/>
                <a:gd name="connsiteY1" fmla="*/ 1587 h 3124994"/>
                <a:gd name="connsiteX2" fmla="*/ 1380106 w 1497957"/>
                <a:gd name="connsiteY2" fmla="*/ 1733550 h 3124994"/>
                <a:gd name="connsiteX3" fmla="*/ 1436462 w 1497957"/>
                <a:gd name="connsiteY3" fmla="*/ 3124994 h 3124994"/>
                <a:gd name="connsiteX4" fmla="*/ 470469 w 1497957"/>
                <a:gd name="connsiteY4" fmla="*/ 3120232 h 3124994"/>
                <a:gd name="connsiteX5" fmla="*/ 284731 w 1497957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626265"/>
                <a:gd name="connsiteY0" fmla="*/ 0 h 3124994"/>
                <a:gd name="connsiteX1" fmla="*/ 1205481 w 1626265"/>
                <a:gd name="connsiteY1" fmla="*/ 1587 h 3124994"/>
                <a:gd name="connsiteX2" fmla="*/ 1389631 w 1626265"/>
                <a:gd name="connsiteY2" fmla="*/ 1717675 h 3124994"/>
                <a:gd name="connsiteX3" fmla="*/ 1436462 w 1626265"/>
                <a:gd name="connsiteY3" fmla="*/ 3124994 h 3124994"/>
                <a:gd name="connsiteX4" fmla="*/ 470469 w 1626265"/>
                <a:gd name="connsiteY4" fmla="*/ 3120232 h 3124994"/>
                <a:gd name="connsiteX5" fmla="*/ 284731 w 1626265"/>
                <a:gd name="connsiteY5" fmla="*/ 0 h 3124994"/>
                <a:gd name="connsiteX0" fmla="*/ 284731 w 1639593"/>
                <a:gd name="connsiteY0" fmla="*/ 0 h 3124994"/>
                <a:gd name="connsiteX1" fmla="*/ 1205481 w 1639593"/>
                <a:gd name="connsiteY1" fmla="*/ 1587 h 3124994"/>
                <a:gd name="connsiteX2" fmla="*/ 1389631 w 1639593"/>
                <a:gd name="connsiteY2" fmla="*/ 1717675 h 3124994"/>
                <a:gd name="connsiteX3" fmla="*/ 1436462 w 1639593"/>
                <a:gd name="connsiteY3" fmla="*/ 3124994 h 3124994"/>
                <a:gd name="connsiteX4" fmla="*/ 470469 w 1639593"/>
                <a:gd name="connsiteY4" fmla="*/ 3120232 h 3124994"/>
                <a:gd name="connsiteX5" fmla="*/ 284731 w 1639593"/>
                <a:gd name="connsiteY5" fmla="*/ 0 h 3124994"/>
                <a:gd name="connsiteX0" fmla="*/ 284731 w 1628904"/>
                <a:gd name="connsiteY0" fmla="*/ 0 h 3120232"/>
                <a:gd name="connsiteX1" fmla="*/ 1205481 w 1628904"/>
                <a:gd name="connsiteY1" fmla="*/ 1587 h 3120232"/>
                <a:gd name="connsiteX2" fmla="*/ 1389631 w 1628904"/>
                <a:gd name="connsiteY2" fmla="*/ 1717675 h 3120232"/>
                <a:gd name="connsiteX3" fmla="*/ 1407887 w 1628904"/>
                <a:gd name="connsiteY3" fmla="*/ 3118644 h 3120232"/>
                <a:gd name="connsiteX4" fmla="*/ 470469 w 1628904"/>
                <a:gd name="connsiteY4" fmla="*/ 3120232 h 3120232"/>
                <a:gd name="connsiteX5" fmla="*/ 284731 w 1628904"/>
                <a:gd name="connsiteY5" fmla="*/ 0 h 3120232"/>
                <a:gd name="connsiteX0" fmla="*/ 284731 w 1635941"/>
                <a:gd name="connsiteY0" fmla="*/ 0 h 3124994"/>
                <a:gd name="connsiteX1" fmla="*/ 1205481 w 1635941"/>
                <a:gd name="connsiteY1" fmla="*/ 1587 h 3124994"/>
                <a:gd name="connsiteX2" fmla="*/ 1389631 w 1635941"/>
                <a:gd name="connsiteY2" fmla="*/ 1717675 h 3124994"/>
                <a:gd name="connsiteX3" fmla="*/ 1426937 w 1635941"/>
                <a:gd name="connsiteY3" fmla="*/ 3124994 h 3124994"/>
                <a:gd name="connsiteX4" fmla="*/ 470469 w 1635941"/>
                <a:gd name="connsiteY4" fmla="*/ 3120232 h 3124994"/>
                <a:gd name="connsiteX5" fmla="*/ 284731 w 1635941"/>
                <a:gd name="connsiteY5" fmla="*/ 0 h 3124994"/>
                <a:gd name="connsiteX0" fmla="*/ 284731 w 1604579"/>
                <a:gd name="connsiteY0" fmla="*/ 0 h 3124994"/>
                <a:gd name="connsiteX1" fmla="*/ 1205481 w 1604579"/>
                <a:gd name="connsiteY1" fmla="*/ 1587 h 3124994"/>
                <a:gd name="connsiteX2" fmla="*/ 1389631 w 1604579"/>
                <a:gd name="connsiteY2" fmla="*/ 1717675 h 3124994"/>
                <a:gd name="connsiteX3" fmla="*/ 1426937 w 1604579"/>
                <a:gd name="connsiteY3" fmla="*/ 3124994 h 3124994"/>
                <a:gd name="connsiteX4" fmla="*/ 470469 w 1604579"/>
                <a:gd name="connsiteY4" fmla="*/ 3120232 h 3124994"/>
                <a:gd name="connsiteX5" fmla="*/ 284731 w 1604579"/>
                <a:gd name="connsiteY5" fmla="*/ 0 h 3124994"/>
                <a:gd name="connsiteX0" fmla="*/ 284731 w 1633050"/>
                <a:gd name="connsiteY0" fmla="*/ 0 h 3124994"/>
                <a:gd name="connsiteX1" fmla="*/ 1205481 w 1633050"/>
                <a:gd name="connsiteY1" fmla="*/ 1587 h 3124994"/>
                <a:gd name="connsiteX2" fmla="*/ 1389631 w 1633050"/>
                <a:gd name="connsiteY2" fmla="*/ 1717675 h 3124994"/>
                <a:gd name="connsiteX3" fmla="*/ 1426937 w 1633050"/>
                <a:gd name="connsiteY3" fmla="*/ 3124994 h 3124994"/>
                <a:gd name="connsiteX4" fmla="*/ 470469 w 1633050"/>
                <a:gd name="connsiteY4" fmla="*/ 3120232 h 3124994"/>
                <a:gd name="connsiteX5" fmla="*/ 284731 w 163305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64657"/>
                <a:gd name="connsiteY0" fmla="*/ 0 h 3124994"/>
                <a:gd name="connsiteX1" fmla="*/ 1205481 w 1564657"/>
                <a:gd name="connsiteY1" fmla="*/ 1587 h 3124994"/>
                <a:gd name="connsiteX2" fmla="*/ 1243580 w 1564657"/>
                <a:gd name="connsiteY2" fmla="*/ 1479550 h 3124994"/>
                <a:gd name="connsiteX3" fmla="*/ 1426937 w 1564657"/>
                <a:gd name="connsiteY3" fmla="*/ 3124994 h 3124994"/>
                <a:gd name="connsiteX4" fmla="*/ 470469 w 1564657"/>
                <a:gd name="connsiteY4" fmla="*/ 3120232 h 3124994"/>
                <a:gd name="connsiteX5" fmla="*/ 284731 w 1564657"/>
                <a:gd name="connsiteY5" fmla="*/ 0 h 3124994"/>
                <a:gd name="connsiteX0" fmla="*/ 284731 w 1630706"/>
                <a:gd name="connsiteY0" fmla="*/ 0 h 3124994"/>
                <a:gd name="connsiteX1" fmla="*/ 1205481 w 1630706"/>
                <a:gd name="connsiteY1" fmla="*/ 1587 h 3124994"/>
                <a:gd name="connsiteX2" fmla="*/ 1243580 w 1630706"/>
                <a:gd name="connsiteY2" fmla="*/ 1479550 h 3124994"/>
                <a:gd name="connsiteX3" fmla="*/ 1426937 w 1630706"/>
                <a:gd name="connsiteY3" fmla="*/ 3124994 h 3124994"/>
                <a:gd name="connsiteX4" fmla="*/ 470469 w 1630706"/>
                <a:gd name="connsiteY4" fmla="*/ 3120232 h 3124994"/>
                <a:gd name="connsiteX5" fmla="*/ 284731 w 1630706"/>
                <a:gd name="connsiteY5" fmla="*/ 0 h 3124994"/>
                <a:gd name="connsiteX0" fmla="*/ 284731 w 1632618"/>
                <a:gd name="connsiteY0" fmla="*/ 0 h 3124994"/>
                <a:gd name="connsiteX1" fmla="*/ 1205481 w 1632618"/>
                <a:gd name="connsiteY1" fmla="*/ 1587 h 3124994"/>
                <a:gd name="connsiteX2" fmla="*/ 1248342 w 1632618"/>
                <a:gd name="connsiteY2" fmla="*/ 1484313 h 3124994"/>
                <a:gd name="connsiteX3" fmla="*/ 1426937 w 1632618"/>
                <a:gd name="connsiteY3" fmla="*/ 3124994 h 3124994"/>
                <a:gd name="connsiteX4" fmla="*/ 470469 w 1632618"/>
                <a:gd name="connsiteY4" fmla="*/ 3120232 h 3124994"/>
                <a:gd name="connsiteX5" fmla="*/ 284731 w 1632618"/>
                <a:gd name="connsiteY5" fmla="*/ 0 h 3124994"/>
                <a:gd name="connsiteX0" fmla="*/ 79255 w 1427142"/>
                <a:gd name="connsiteY0" fmla="*/ 0 h 3124994"/>
                <a:gd name="connsiteX1" fmla="*/ 1000005 w 1427142"/>
                <a:gd name="connsiteY1" fmla="*/ 1587 h 3124994"/>
                <a:gd name="connsiteX2" fmla="*/ 1042866 w 1427142"/>
                <a:gd name="connsiteY2" fmla="*/ 1484313 h 3124994"/>
                <a:gd name="connsiteX3" fmla="*/ 1221461 w 1427142"/>
                <a:gd name="connsiteY3" fmla="*/ 3124994 h 3124994"/>
                <a:gd name="connsiteX4" fmla="*/ 264993 w 1427142"/>
                <a:gd name="connsiteY4" fmla="*/ 3120232 h 3124994"/>
                <a:gd name="connsiteX5" fmla="*/ 66553 w 1427142"/>
                <a:gd name="connsiteY5" fmla="*/ 1522413 h 3124994"/>
                <a:gd name="connsiteX6" fmla="*/ 79255 w 1427142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109363 w 1457250"/>
                <a:gd name="connsiteY0" fmla="*/ 0 h 3124994"/>
                <a:gd name="connsiteX1" fmla="*/ 1030113 w 1457250"/>
                <a:gd name="connsiteY1" fmla="*/ 1587 h 3124994"/>
                <a:gd name="connsiteX2" fmla="*/ 1072974 w 1457250"/>
                <a:gd name="connsiteY2" fmla="*/ 1484313 h 3124994"/>
                <a:gd name="connsiteX3" fmla="*/ 1251569 w 1457250"/>
                <a:gd name="connsiteY3" fmla="*/ 3124994 h 3124994"/>
                <a:gd name="connsiteX4" fmla="*/ 295101 w 1457250"/>
                <a:gd name="connsiteY4" fmla="*/ 3120232 h 3124994"/>
                <a:gd name="connsiteX5" fmla="*/ 96661 w 1457250"/>
                <a:gd name="connsiteY5" fmla="*/ 1522413 h 3124994"/>
                <a:gd name="connsiteX6" fmla="*/ 109363 w 1457250"/>
                <a:gd name="connsiteY6" fmla="*/ 0 h 3124994"/>
                <a:gd name="connsiteX0" fmla="*/ 262325 w 1610212"/>
                <a:gd name="connsiteY0" fmla="*/ 0 h 3124994"/>
                <a:gd name="connsiteX1" fmla="*/ 1183075 w 1610212"/>
                <a:gd name="connsiteY1" fmla="*/ 1587 h 3124994"/>
                <a:gd name="connsiteX2" fmla="*/ 1225936 w 1610212"/>
                <a:gd name="connsiteY2" fmla="*/ 1484313 h 3124994"/>
                <a:gd name="connsiteX3" fmla="*/ 1404531 w 1610212"/>
                <a:gd name="connsiteY3" fmla="*/ 3124994 h 3124994"/>
                <a:gd name="connsiteX4" fmla="*/ 448063 w 1610212"/>
                <a:gd name="connsiteY4" fmla="*/ 3120232 h 3124994"/>
                <a:gd name="connsiteX5" fmla="*/ 249623 w 1610212"/>
                <a:gd name="connsiteY5" fmla="*/ 1522413 h 3124994"/>
                <a:gd name="connsiteX6" fmla="*/ 262325 w 1610212"/>
                <a:gd name="connsiteY6" fmla="*/ 0 h 3124994"/>
                <a:gd name="connsiteX0" fmla="*/ 272312 w 1620199"/>
                <a:gd name="connsiteY0" fmla="*/ 0 h 3124994"/>
                <a:gd name="connsiteX1" fmla="*/ 1193062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8398"/>
                <a:gd name="connsiteY0" fmla="*/ 0 h 3124994"/>
                <a:gd name="connsiteX1" fmla="*/ 1201457 w 1628398"/>
                <a:gd name="connsiteY1" fmla="*/ 1587 h 3124994"/>
                <a:gd name="connsiteX2" fmla="*/ 1235923 w 1628398"/>
                <a:gd name="connsiteY2" fmla="*/ 1484313 h 3124994"/>
                <a:gd name="connsiteX3" fmla="*/ 1414518 w 1628398"/>
                <a:gd name="connsiteY3" fmla="*/ 3124994 h 3124994"/>
                <a:gd name="connsiteX4" fmla="*/ 458050 w 1628398"/>
                <a:gd name="connsiteY4" fmla="*/ 3120232 h 3124994"/>
                <a:gd name="connsiteX5" fmla="*/ 259610 w 1628398"/>
                <a:gd name="connsiteY5" fmla="*/ 1522413 h 3124994"/>
                <a:gd name="connsiteX6" fmla="*/ 272312 w 1628398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58050 w 1631855"/>
                <a:gd name="connsiteY4" fmla="*/ 312023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66338 w 1625881"/>
                <a:gd name="connsiteY0" fmla="*/ 0 h 3124994"/>
                <a:gd name="connsiteX1" fmla="*/ 1195483 w 1625881"/>
                <a:gd name="connsiteY1" fmla="*/ 1587 h 3124994"/>
                <a:gd name="connsiteX2" fmla="*/ 1229949 w 1625881"/>
                <a:gd name="connsiteY2" fmla="*/ 1484313 h 3124994"/>
                <a:gd name="connsiteX3" fmla="*/ 1408544 w 1625881"/>
                <a:gd name="connsiteY3" fmla="*/ 3124994 h 3124994"/>
                <a:gd name="connsiteX4" fmla="*/ 440883 w 1625881"/>
                <a:gd name="connsiteY4" fmla="*/ 3123002 h 3124994"/>
                <a:gd name="connsiteX5" fmla="*/ 264828 w 1625881"/>
                <a:gd name="connsiteY5" fmla="*/ 1544576 h 3124994"/>
                <a:gd name="connsiteX6" fmla="*/ 266338 w 1625881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63399 w 1622942"/>
                <a:gd name="connsiteY0" fmla="*/ 0 h 3124994"/>
                <a:gd name="connsiteX1" fmla="*/ 1192544 w 1622942"/>
                <a:gd name="connsiteY1" fmla="*/ 1587 h 3124994"/>
                <a:gd name="connsiteX2" fmla="*/ 1227010 w 1622942"/>
                <a:gd name="connsiteY2" fmla="*/ 1484313 h 3124994"/>
                <a:gd name="connsiteX3" fmla="*/ 1405605 w 1622942"/>
                <a:gd name="connsiteY3" fmla="*/ 3124994 h 3124994"/>
                <a:gd name="connsiteX4" fmla="*/ 437944 w 1622942"/>
                <a:gd name="connsiteY4" fmla="*/ 3123002 h 3124994"/>
                <a:gd name="connsiteX5" fmla="*/ 267486 w 1622942"/>
                <a:gd name="connsiteY5" fmla="*/ 1555657 h 3124994"/>
                <a:gd name="connsiteX6" fmla="*/ 263399 w 1622942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67354 w 1626897"/>
                <a:gd name="connsiteY0" fmla="*/ 0 h 3124994"/>
                <a:gd name="connsiteX1" fmla="*/ 1196499 w 1626897"/>
                <a:gd name="connsiteY1" fmla="*/ 1587 h 3124994"/>
                <a:gd name="connsiteX2" fmla="*/ 1230965 w 1626897"/>
                <a:gd name="connsiteY2" fmla="*/ 1484313 h 3124994"/>
                <a:gd name="connsiteX3" fmla="*/ 1409560 w 1626897"/>
                <a:gd name="connsiteY3" fmla="*/ 3124994 h 3124994"/>
                <a:gd name="connsiteX4" fmla="*/ 441899 w 1626897"/>
                <a:gd name="connsiteY4" fmla="*/ 3123002 h 3124994"/>
                <a:gd name="connsiteX5" fmla="*/ 271441 w 1626897"/>
                <a:gd name="connsiteY5" fmla="*/ 1555657 h 3124994"/>
                <a:gd name="connsiteX6" fmla="*/ 267354 w 1626897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52702 w 1612245"/>
                <a:gd name="connsiteY0" fmla="*/ 0 h 3124994"/>
                <a:gd name="connsiteX1" fmla="*/ 1181847 w 1612245"/>
                <a:gd name="connsiteY1" fmla="*/ 1587 h 3124994"/>
                <a:gd name="connsiteX2" fmla="*/ 1216313 w 1612245"/>
                <a:gd name="connsiteY2" fmla="*/ 1484313 h 3124994"/>
                <a:gd name="connsiteX3" fmla="*/ 1394908 w 1612245"/>
                <a:gd name="connsiteY3" fmla="*/ 3124994 h 3124994"/>
                <a:gd name="connsiteX4" fmla="*/ 427247 w 1612245"/>
                <a:gd name="connsiteY4" fmla="*/ 3123002 h 3124994"/>
                <a:gd name="connsiteX5" fmla="*/ 256789 w 1612245"/>
                <a:gd name="connsiteY5" fmla="*/ 1555657 h 3124994"/>
                <a:gd name="connsiteX6" fmla="*/ 252702 w 1612245"/>
                <a:gd name="connsiteY6" fmla="*/ 0 h 3124994"/>
                <a:gd name="connsiteX0" fmla="*/ 258025 w 1617568"/>
                <a:gd name="connsiteY0" fmla="*/ 0 h 3124994"/>
                <a:gd name="connsiteX1" fmla="*/ 1187170 w 1617568"/>
                <a:gd name="connsiteY1" fmla="*/ 1587 h 3124994"/>
                <a:gd name="connsiteX2" fmla="*/ 1221636 w 1617568"/>
                <a:gd name="connsiteY2" fmla="*/ 1484313 h 3124994"/>
                <a:gd name="connsiteX3" fmla="*/ 1400231 w 1617568"/>
                <a:gd name="connsiteY3" fmla="*/ 3124994 h 3124994"/>
                <a:gd name="connsiteX4" fmla="*/ 432570 w 1617568"/>
                <a:gd name="connsiteY4" fmla="*/ 3123002 h 3124994"/>
                <a:gd name="connsiteX5" fmla="*/ 262112 w 1617568"/>
                <a:gd name="connsiteY5" fmla="*/ 1555657 h 3124994"/>
                <a:gd name="connsiteX6" fmla="*/ 258025 w 161756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17734"/>
                <a:gd name="connsiteY0" fmla="*/ 0 h 3124994"/>
                <a:gd name="connsiteX1" fmla="*/ 1195790 w 1617734"/>
                <a:gd name="connsiteY1" fmla="*/ 1587 h 3124994"/>
                <a:gd name="connsiteX2" fmla="*/ 1230256 w 1617734"/>
                <a:gd name="connsiteY2" fmla="*/ 1484313 h 3124994"/>
                <a:gd name="connsiteX3" fmla="*/ 1408851 w 1617734"/>
                <a:gd name="connsiteY3" fmla="*/ 3124994 h 3124994"/>
                <a:gd name="connsiteX4" fmla="*/ 441190 w 1617734"/>
                <a:gd name="connsiteY4" fmla="*/ 3123002 h 3124994"/>
                <a:gd name="connsiteX5" fmla="*/ 270732 w 1617734"/>
                <a:gd name="connsiteY5" fmla="*/ 1555657 h 3124994"/>
                <a:gd name="connsiteX6" fmla="*/ 266645 w 1617734"/>
                <a:gd name="connsiteY6" fmla="*/ 0 h 3124994"/>
                <a:gd name="connsiteX0" fmla="*/ 266645 w 1608372"/>
                <a:gd name="connsiteY0" fmla="*/ 0 h 3124994"/>
                <a:gd name="connsiteX1" fmla="*/ 1195790 w 1608372"/>
                <a:gd name="connsiteY1" fmla="*/ 1587 h 3124994"/>
                <a:gd name="connsiteX2" fmla="*/ 1230256 w 1608372"/>
                <a:gd name="connsiteY2" fmla="*/ 1484313 h 3124994"/>
                <a:gd name="connsiteX3" fmla="*/ 1408851 w 1608372"/>
                <a:gd name="connsiteY3" fmla="*/ 3124994 h 3124994"/>
                <a:gd name="connsiteX4" fmla="*/ 441190 w 1608372"/>
                <a:gd name="connsiteY4" fmla="*/ 3123002 h 3124994"/>
                <a:gd name="connsiteX5" fmla="*/ 270732 w 1608372"/>
                <a:gd name="connsiteY5" fmla="*/ 1555657 h 3124994"/>
                <a:gd name="connsiteX6" fmla="*/ 266645 w 1608372"/>
                <a:gd name="connsiteY6" fmla="*/ 0 h 3124994"/>
                <a:gd name="connsiteX0" fmla="*/ 266645 w 1644810"/>
                <a:gd name="connsiteY0" fmla="*/ 0 h 3124994"/>
                <a:gd name="connsiteX1" fmla="*/ 1195790 w 1644810"/>
                <a:gd name="connsiteY1" fmla="*/ 1587 h 3124994"/>
                <a:gd name="connsiteX2" fmla="*/ 1316064 w 1644810"/>
                <a:gd name="connsiteY2" fmla="*/ 1643148 h 3124994"/>
                <a:gd name="connsiteX3" fmla="*/ 1408851 w 1644810"/>
                <a:gd name="connsiteY3" fmla="*/ 3124994 h 3124994"/>
                <a:gd name="connsiteX4" fmla="*/ 441190 w 1644810"/>
                <a:gd name="connsiteY4" fmla="*/ 3123002 h 3124994"/>
                <a:gd name="connsiteX5" fmla="*/ 270732 w 1644810"/>
                <a:gd name="connsiteY5" fmla="*/ 1555657 h 3124994"/>
                <a:gd name="connsiteX6" fmla="*/ 266645 w 1644810"/>
                <a:gd name="connsiteY6" fmla="*/ 0 h 3124994"/>
                <a:gd name="connsiteX0" fmla="*/ 266645 w 1628071"/>
                <a:gd name="connsiteY0" fmla="*/ 0 h 3124994"/>
                <a:gd name="connsiteX1" fmla="*/ 1195790 w 1628071"/>
                <a:gd name="connsiteY1" fmla="*/ 1587 h 3124994"/>
                <a:gd name="connsiteX2" fmla="*/ 1278756 w 1628071"/>
                <a:gd name="connsiteY2" fmla="*/ 1576659 h 3124994"/>
                <a:gd name="connsiteX3" fmla="*/ 1408851 w 1628071"/>
                <a:gd name="connsiteY3" fmla="*/ 3124994 h 3124994"/>
                <a:gd name="connsiteX4" fmla="*/ 441190 w 1628071"/>
                <a:gd name="connsiteY4" fmla="*/ 3123002 h 3124994"/>
                <a:gd name="connsiteX5" fmla="*/ 270732 w 1628071"/>
                <a:gd name="connsiteY5" fmla="*/ 1555657 h 3124994"/>
                <a:gd name="connsiteX6" fmla="*/ 266645 w 1628071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15749"/>
                <a:gd name="connsiteY0" fmla="*/ 0 h 3124994"/>
                <a:gd name="connsiteX1" fmla="*/ 1195790 w 1615749"/>
                <a:gd name="connsiteY1" fmla="*/ 1587 h 3124994"/>
                <a:gd name="connsiteX2" fmla="*/ 1278756 w 1615749"/>
                <a:gd name="connsiteY2" fmla="*/ 1576659 h 3124994"/>
                <a:gd name="connsiteX3" fmla="*/ 1408851 w 1615749"/>
                <a:gd name="connsiteY3" fmla="*/ 3124994 h 3124994"/>
                <a:gd name="connsiteX4" fmla="*/ 441190 w 1615749"/>
                <a:gd name="connsiteY4" fmla="*/ 3123002 h 3124994"/>
                <a:gd name="connsiteX5" fmla="*/ 270732 w 1615749"/>
                <a:gd name="connsiteY5" fmla="*/ 1555657 h 3124994"/>
                <a:gd name="connsiteX6" fmla="*/ 266645 w 1615749"/>
                <a:gd name="connsiteY6" fmla="*/ 0 h 3124994"/>
                <a:gd name="connsiteX0" fmla="*/ 266645 w 1623513"/>
                <a:gd name="connsiteY0" fmla="*/ 0 h 3124994"/>
                <a:gd name="connsiteX1" fmla="*/ 1195790 w 1623513"/>
                <a:gd name="connsiteY1" fmla="*/ 1587 h 3124994"/>
                <a:gd name="connsiteX2" fmla="*/ 1278756 w 1623513"/>
                <a:gd name="connsiteY2" fmla="*/ 1576659 h 3124994"/>
                <a:gd name="connsiteX3" fmla="*/ 1408851 w 1623513"/>
                <a:gd name="connsiteY3" fmla="*/ 3124994 h 3124994"/>
                <a:gd name="connsiteX4" fmla="*/ 441190 w 1623513"/>
                <a:gd name="connsiteY4" fmla="*/ 3123002 h 3124994"/>
                <a:gd name="connsiteX5" fmla="*/ 270732 w 1623513"/>
                <a:gd name="connsiteY5" fmla="*/ 1555657 h 3124994"/>
                <a:gd name="connsiteX6" fmla="*/ 266645 w 1623513"/>
                <a:gd name="connsiteY6" fmla="*/ 0 h 3124994"/>
                <a:gd name="connsiteX0" fmla="*/ 266645 w 1617298"/>
                <a:gd name="connsiteY0" fmla="*/ 0 h 3124994"/>
                <a:gd name="connsiteX1" fmla="*/ 1195790 w 1617298"/>
                <a:gd name="connsiteY1" fmla="*/ 1587 h 3124994"/>
                <a:gd name="connsiteX2" fmla="*/ 1278756 w 1617298"/>
                <a:gd name="connsiteY2" fmla="*/ 1576659 h 3124994"/>
                <a:gd name="connsiteX3" fmla="*/ 1408851 w 1617298"/>
                <a:gd name="connsiteY3" fmla="*/ 3124994 h 3124994"/>
                <a:gd name="connsiteX4" fmla="*/ 441190 w 1617298"/>
                <a:gd name="connsiteY4" fmla="*/ 3123002 h 3124994"/>
                <a:gd name="connsiteX5" fmla="*/ 270732 w 1617298"/>
                <a:gd name="connsiteY5" fmla="*/ 1555657 h 3124994"/>
                <a:gd name="connsiteX6" fmla="*/ 266645 w 1617298"/>
                <a:gd name="connsiteY6" fmla="*/ 0 h 3124994"/>
                <a:gd name="connsiteX0" fmla="*/ 266645 w 1603425"/>
                <a:gd name="connsiteY0" fmla="*/ 0 h 3124994"/>
                <a:gd name="connsiteX1" fmla="*/ 1195790 w 1603425"/>
                <a:gd name="connsiteY1" fmla="*/ 1587 h 3124994"/>
                <a:gd name="connsiteX2" fmla="*/ 1278756 w 1603425"/>
                <a:gd name="connsiteY2" fmla="*/ 1576659 h 3124994"/>
                <a:gd name="connsiteX3" fmla="*/ 1408851 w 1603425"/>
                <a:gd name="connsiteY3" fmla="*/ 3124994 h 3124994"/>
                <a:gd name="connsiteX4" fmla="*/ 441190 w 1603425"/>
                <a:gd name="connsiteY4" fmla="*/ 3123002 h 3124994"/>
                <a:gd name="connsiteX5" fmla="*/ 270732 w 1603425"/>
                <a:gd name="connsiteY5" fmla="*/ 1555657 h 3124994"/>
                <a:gd name="connsiteX6" fmla="*/ 266645 w 1603425"/>
                <a:gd name="connsiteY6" fmla="*/ 0 h 3124994"/>
                <a:gd name="connsiteX0" fmla="*/ 266645 w 1629752"/>
                <a:gd name="connsiteY0" fmla="*/ 0 h 3124994"/>
                <a:gd name="connsiteX1" fmla="*/ 1195790 w 1629752"/>
                <a:gd name="connsiteY1" fmla="*/ 1587 h 3124994"/>
                <a:gd name="connsiteX2" fmla="*/ 1278756 w 1629752"/>
                <a:gd name="connsiteY2" fmla="*/ 1576659 h 3124994"/>
                <a:gd name="connsiteX3" fmla="*/ 1408851 w 1629752"/>
                <a:gd name="connsiteY3" fmla="*/ 3124994 h 3124994"/>
                <a:gd name="connsiteX4" fmla="*/ 441190 w 1629752"/>
                <a:gd name="connsiteY4" fmla="*/ 3123002 h 3124994"/>
                <a:gd name="connsiteX5" fmla="*/ 270732 w 1629752"/>
                <a:gd name="connsiteY5" fmla="*/ 1555657 h 3124994"/>
                <a:gd name="connsiteX6" fmla="*/ 266645 w 1629752"/>
                <a:gd name="connsiteY6" fmla="*/ 0 h 3124994"/>
                <a:gd name="connsiteX0" fmla="*/ 266645 w 1611113"/>
                <a:gd name="connsiteY0" fmla="*/ 0 h 3124994"/>
                <a:gd name="connsiteX1" fmla="*/ 1195790 w 1611113"/>
                <a:gd name="connsiteY1" fmla="*/ 1587 h 3124994"/>
                <a:gd name="connsiteX2" fmla="*/ 1278756 w 1611113"/>
                <a:gd name="connsiteY2" fmla="*/ 1576659 h 3124994"/>
                <a:gd name="connsiteX3" fmla="*/ 1408851 w 1611113"/>
                <a:gd name="connsiteY3" fmla="*/ 3124994 h 3124994"/>
                <a:gd name="connsiteX4" fmla="*/ 441190 w 1611113"/>
                <a:gd name="connsiteY4" fmla="*/ 3123002 h 3124994"/>
                <a:gd name="connsiteX5" fmla="*/ 270732 w 1611113"/>
                <a:gd name="connsiteY5" fmla="*/ 1555657 h 3124994"/>
                <a:gd name="connsiteX6" fmla="*/ 266645 w 1611113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20402"/>
                <a:gd name="connsiteY0" fmla="*/ 0 h 3124994"/>
                <a:gd name="connsiteX1" fmla="*/ 1195790 w 1620402"/>
                <a:gd name="connsiteY1" fmla="*/ 1587 h 3124994"/>
                <a:gd name="connsiteX2" fmla="*/ 1278756 w 1620402"/>
                <a:gd name="connsiteY2" fmla="*/ 1576659 h 3124994"/>
                <a:gd name="connsiteX3" fmla="*/ 1408851 w 1620402"/>
                <a:gd name="connsiteY3" fmla="*/ 3124994 h 3124994"/>
                <a:gd name="connsiteX4" fmla="*/ 441190 w 1620402"/>
                <a:gd name="connsiteY4" fmla="*/ 3123002 h 3124994"/>
                <a:gd name="connsiteX5" fmla="*/ 270732 w 1620402"/>
                <a:gd name="connsiteY5" fmla="*/ 1555657 h 3124994"/>
                <a:gd name="connsiteX6" fmla="*/ 266645 w 1620402"/>
                <a:gd name="connsiteY6" fmla="*/ 0 h 3124994"/>
                <a:gd name="connsiteX0" fmla="*/ 214291 w 1568048"/>
                <a:gd name="connsiteY0" fmla="*/ 0 h 3124994"/>
                <a:gd name="connsiteX1" fmla="*/ 1143436 w 1568048"/>
                <a:gd name="connsiteY1" fmla="*/ 1587 h 3124994"/>
                <a:gd name="connsiteX2" fmla="*/ 1226402 w 1568048"/>
                <a:gd name="connsiteY2" fmla="*/ 1576659 h 3124994"/>
                <a:gd name="connsiteX3" fmla="*/ 1356497 w 1568048"/>
                <a:gd name="connsiteY3" fmla="*/ 3124994 h 3124994"/>
                <a:gd name="connsiteX4" fmla="*/ 388836 w 1568048"/>
                <a:gd name="connsiteY4" fmla="*/ 3123002 h 3124994"/>
                <a:gd name="connsiteX5" fmla="*/ 330302 w 1568048"/>
                <a:gd name="connsiteY5" fmla="*/ 1662779 h 3124994"/>
                <a:gd name="connsiteX6" fmla="*/ 214291 w 1568048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68506 w 1622263"/>
                <a:gd name="connsiteY0" fmla="*/ 0 h 3124994"/>
                <a:gd name="connsiteX1" fmla="*/ 1197651 w 1622263"/>
                <a:gd name="connsiteY1" fmla="*/ 1587 h 3124994"/>
                <a:gd name="connsiteX2" fmla="*/ 1280617 w 1622263"/>
                <a:gd name="connsiteY2" fmla="*/ 1576659 h 3124994"/>
                <a:gd name="connsiteX3" fmla="*/ 1410712 w 1622263"/>
                <a:gd name="connsiteY3" fmla="*/ 3124994 h 3124994"/>
                <a:gd name="connsiteX4" fmla="*/ 443051 w 1622263"/>
                <a:gd name="connsiteY4" fmla="*/ 3123002 h 3124994"/>
                <a:gd name="connsiteX5" fmla="*/ 328555 w 1622263"/>
                <a:gd name="connsiteY5" fmla="*/ 1625840 h 3124994"/>
                <a:gd name="connsiteX6" fmla="*/ 268506 w 1622263"/>
                <a:gd name="connsiteY6" fmla="*/ 0 h 3124994"/>
                <a:gd name="connsiteX0" fmla="*/ 255031 w 1608788"/>
                <a:gd name="connsiteY0" fmla="*/ 0 h 3124994"/>
                <a:gd name="connsiteX1" fmla="*/ 1184176 w 1608788"/>
                <a:gd name="connsiteY1" fmla="*/ 1587 h 3124994"/>
                <a:gd name="connsiteX2" fmla="*/ 1267142 w 1608788"/>
                <a:gd name="connsiteY2" fmla="*/ 1576659 h 3124994"/>
                <a:gd name="connsiteX3" fmla="*/ 1397237 w 1608788"/>
                <a:gd name="connsiteY3" fmla="*/ 3124994 h 3124994"/>
                <a:gd name="connsiteX4" fmla="*/ 429576 w 1608788"/>
                <a:gd name="connsiteY4" fmla="*/ 3123002 h 3124994"/>
                <a:gd name="connsiteX5" fmla="*/ 315080 w 1608788"/>
                <a:gd name="connsiteY5" fmla="*/ 1625840 h 3124994"/>
                <a:gd name="connsiteX6" fmla="*/ 255031 w 1608788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71786 w 1618081"/>
                <a:gd name="connsiteY0" fmla="*/ 0 h 3124994"/>
                <a:gd name="connsiteX1" fmla="*/ 1193469 w 1618081"/>
                <a:gd name="connsiteY1" fmla="*/ 1587 h 3124994"/>
                <a:gd name="connsiteX2" fmla="*/ 1276435 w 1618081"/>
                <a:gd name="connsiteY2" fmla="*/ 1576659 h 3124994"/>
                <a:gd name="connsiteX3" fmla="*/ 1406530 w 1618081"/>
                <a:gd name="connsiteY3" fmla="*/ 3124994 h 3124994"/>
                <a:gd name="connsiteX4" fmla="*/ 438869 w 1618081"/>
                <a:gd name="connsiteY4" fmla="*/ 3123002 h 3124994"/>
                <a:gd name="connsiteX5" fmla="*/ 324373 w 1618081"/>
                <a:gd name="connsiteY5" fmla="*/ 1625840 h 3124994"/>
                <a:gd name="connsiteX6" fmla="*/ 271786 w 1618081"/>
                <a:gd name="connsiteY6" fmla="*/ 0 h 312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81" h="3124994">
                  <a:moveTo>
                    <a:pt x="271786" y="0"/>
                  </a:moveTo>
                  <a:lnTo>
                    <a:pt x="1193469" y="1587"/>
                  </a:lnTo>
                  <a:cubicBezTo>
                    <a:pt x="751190" y="441500"/>
                    <a:pt x="846695" y="983381"/>
                    <a:pt x="1276435" y="1576659"/>
                  </a:cubicBezTo>
                  <a:cubicBezTo>
                    <a:pt x="1675073" y="2142119"/>
                    <a:pt x="1733299" y="2586008"/>
                    <a:pt x="1406530" y="3124994"/>
                  </a:cubicBezTo>
                  <a:lnTo>
                    <a:pt x="438869" y="3123002"/>
                  </a:lnTo>
                  <a:cubicBezTo>
                    <a:pt x="896523" y="2520393"/>
                    <a:pt x="711741" y="2203360"/>
                    <a:pt x="324373" y="1625840"/>
                  </a:cubicBezTo>
                  <a:cubicBezTo>
                    <a:pt x="-62640" y="1080682"/>
                    <a:pt x="-131442" y="445288"/>
                    <a:pt x="27178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4669144-4AB3-45F5-A5B1-4FD4F8361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5857" y="-3776"/>
              <a:ext cx="101629" cy="365327"/>
            </a:xfrm>
            <a:custGeom>
              <a:avLst/>
              <a:gdLst>
                <a:gd name="connsiteX0" fmla="*/ 0 w 862014"/>
                <a:gd name="connsiteY0" fmla="*/ 0 h 3068005"/>
                <a:gd name="connsiteX1" fmla="*/ 862013 w 862014"/>
                <a:gd name="connsiteY1" fmla="*/ 0 h 3068005"/>
                <a:gd name="connsiteX2" fmla="*/ 862013 w 862014"/>
                <a:gd name="connsiteY2" fmla="*/ 2636988 h 3068005"/>
                <a:gd name="connsiteX3" fmla="*/ 862014 w 862014"/>
                <a:gd name="connsiteY3" fmla="*/ 2636998 h 3068005"/>
                <a:gd name="connsiteX4" fmla="*/ 431007 w 862014"/>
                <a:gd name="connsiteY4" fmla="*/ 3068005 h 3068005"/>
                <a:gd name="connsiteX5" fmla="*/ 0 w 862014"/>
                <a:gd name="connsiteY5" fmla="*/ 2636998 h 306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4" h="3068005">
                  <a:moveTo>
                    <a:pt x="0" y="0"/>
                  </a:moveTo>
                  <a:lnTo>
                    <a:pt x="862013" y="0"/>
                  </a:lnTo>
                  <a:lnTo>
                    <a:pt x="862013" y="2636988"/>
                  </a:lnTo>
                  <a:lnTo>
                    <a:pt x="862014" y="2636998"/>
                  </a:lnTo>
                  <a:cubicBezTo>
                    <a:pt x="862014" y="2875037"/>
                    <a:pt x="669046" y="3068005"/>
                    <a:pt x="431007" y="3068005"/>
                  </a:cubicBezTo>
                  <a:cubicBezTo>
                    <a:pt x="192968" y="3068005"/>
                    <a:pt x="0" y="2875037"/>
                    <a:pt x="0" y="26369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668AB4C-C235-4164-AD1F-69C96016F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3" y="-3776"/>
            <a:ext cx="4716194" cy="432002"/>
          </a:xfrm>
        </p:spPr>
        <p:txBody>
          <a:bodyPr lIns="90000">
            <a:normAutofit/>
          </a:bodyPr>
          <a:lstStyle>
            <a:lvl1pPr>
              <a:defRPr sz="22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dirty="0"/>
              <a:t>III.</a:t>
            </a:r>
            <a:r>
              <a:rPr lang="ko-KR" altLang="en-US" dirty="0"/>
              <a:t> 목차 제목 입력</a:t>
            </a:r>
            <a:endParaRPr lang="en-US" dirty="0"/>
          </a:p>
        </p:txBody>
      </p:sp>
      <p:sp>
        <p:nvSpPr>
          <p:cNvPr id="22" name="텍스트 개체 틀 21">
            <a:extLst>
              <a:ext uri="{FF2B5EF4-FFF2-40B4-BE49-F238E27FC236}">
                <a16:creationId xmlns:a16="http://schemas.microsoft.com/office/drawing/2014/main" id="{94EDD601-C3F3-4579-8751-EAF512E5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49" y="-3775"/>
            <a:ext cx="6428318" cy="432003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457196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91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88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83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27EB628-87FF-44F4-94FE-C83554307F78}"/>
              </a:ext>
            </a:extLst>
          </p:cNvPr>
          <p:cNvCxnSpPr/>
          <p:nvPr/>
        </p:nvCxnSpPr>
        <p:spPr>
          <a:xfrm>
            <a:off x="-1" y="6486522"/>
            <a:ext cx="1219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F1B88FF4-386B-44C4-9CE7-9F24DD250F3A}"/>
              </a:ext>
            </a:extLst>
          </p:cNvPr>
          <p:cNvGrpSpPr/>
          <p:nvPr/>
        </p:nvGrpSpPr>
        <p:grpSpPr>
          <a:xfrm>
            <a:off x="344305" y="549276"/>
            <a:ext cx="5751734" cy="252000"/>
            <a:chOff x="258228" y="549275"/>
            <a:chExt cx="4313801" cy="25200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EF2A1B9-306D-45B2-9FE2-7FA4F94B70D2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1B119F2-A017-4141-A6DE-B97AA9DA95DF}"/>
                </a:ext>
              </a:extLst>
            </p:cNvPr>
            <p:cNvSpPr>
              <a:spLocks/>
            </p:cNvSpPr>
            <p:nvPr/>
          </p:nvSpPr>
          <p:spPr>
            <a:xfrm>
              <a:off x="258228" y="549275"/>
              <a:ext cx="252000" cy="25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0F6BD44-5644-4BB4-AEF2-BF42506DECBA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1">
                    <a:lumMod val="20000"/>
                    <a:lumOff val="80000"/>
                    <a:alpha val="40000"/>
                  </a:schemeClr>
                </a:gs>
                <a:gs pos="70000">
                  <a:schemeClr val="accent1">
                    <a:lumMod val="40000"/>
                    <a:lumOff val="60000"/>
                    <a:alpha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600" dirty="0"/>
            </a:p>
          </p:txBody>
        </p:sp>
        <p:sp>
          <p:nvSpPr>
            <p:cNvPr id="26" name="텍스트 개체 틀 5">
              <a:extLst>
                <a:ext uri="{FF2B5EF4-FFF2-40B4-BE49-F238E27FC236}">
                  <a16:creationId xmlns:a16="http://schemas.microsoft.com/office/drawing/2014/main" id="{C3A7D38D-CFD5-452E-B41E-940215243EC5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/>
                <a:t>연구소 특성화</a:t>
              </a:r>
              <a:r>
                <a:rPr lang="en-US" altLang="ko-KR" sz="1200" dirty="0"/>
                <a:t>·</a:t>
              </a:r>
              <a:r>
                <a:rPr lang="ko-KR" altLang="en-US" sz="1200" dirty="0"/>
                <a:t>전문화 추진 실적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C21289D-CC68-4CDA-95E8-B7A7F7489BAA}"/>
              </a:ext>
            </a:extLst>
          </p:cNvPr>
          <p:cNvGrpSpPr/>
          <p:nvPr/>
        </p:nvGrpSpPr>
        <p:grpSpPr>
          <a:xfrm>
            <a:off x="6432513" y="549276"/>
            <a:ext cx="5751734" cy="252000"/>
            <a:chOff x="258228" y="549275"/>
            <a:chExt cx="4313801" cy="252000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B58F1EF1-F63E-43E2-90B0-B5CF40CE0852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E23FDBA5-CAC7-4B1E-A479-770F604AB3F9}"/>
                </a:ext>
              </a:extLst>
            </p:cNvPr>
            <p:cNvSpPr>
              <a:spLocks/>
            </p:cNvSpPr>
            <p:nvPr/>
          </p:nvSpPr>
          <p:spPr>
            <a:xfrm>
              <a:off x="258228" y="549275"/>
              <a:ext cx="252000" cy="25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68D1089-DE72-4920-80FF-7344175C06D0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1">
                    <a:lumMod val="20000"/>
                    <a:lumOff val="80000"/>
                    <a:alpha val="40000"/>
                  </a:schemeClr>
                </a:gs>
                <a:gs pos="70000">
                  <a:schemeClr val="accent1">
                    <a:lumMod val="40000"/>
                    <a:lumOff val="60000"/>
                    <a:alpha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600" dirty="0"/>
            </a:p>
          </p:txBody>
        </p:sp>
        <p:sp>
          <p:nvSpPr>
            <p:cNvPr id="32" name="텍스트 개체 틀 5">
              <a:extLst>
                <a:ext uri="{FF2B5EF4-FFF2-40B4-BE49-F238E27FC236}">
                  <a16:creationId xmlns:a16="http://schemas.microsoft.com/office/drawing/2014/main" id="{7F351C43-7710-4704-81DB-CE6B62E5783F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/>
                <a:t>연구소 특성화</a:t>
              </a:r>
              <a:r>
                <a:rPr lang="en-US" altLang="ko-KR" sz="1200" dirty="0"/>
                <a:t>·</a:t>
              </a:r>
              <a:r>
                <a:rPr lang="ko-KR" altLang="en-US" sz="1200" dirty="0"/>
                <a:t>전문화 추진 실적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2DAF2B3-1387-43A3-8FA2-E8319C5AD228}"/>
              </a:ext>
            </a:extLst>
          </p:cNvPr>
          <p:cNvGrpSpPr/>
          <p:nvPr/>
        </p:nvGrpSpPr>
        <p:grpSpPr>
          <a:xfrm>
            <a:off x="334435" y="3429414"/>
            <a:ext cx="5751734" cy="252000"/>
            <a:chOff x="258228" y="549275"/>
            <a:chExt cx="4313801" cy="252000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65F30AB8-FFB1-4456-A731-FF217E534DEB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C252B660-6955-47BF-986A-306FFD8B1F15}"/>
                </a:ext>
              </a:extLst>
            </p:cNvPr>
            <p:cNvSpPr>
              <a:spLocks/>
            </p:cNvSpPr>
            <p:nvPr/>
          </p:nvSpPr>
          <p:spPr>
            <a:xfrm>
              <a:off x="258228" y="549275"/>
              <a:ext cx="252000" cy="25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61DD8053-7F6E-4928-A98F-044DEEB6DA61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1">
                    <a:lumMod val="20000"/>
                    <a:lumOff val="80000"/>
                    <a:alpha val="40000"/>
                  </a:schemeClr>
                </a:gs>
                <a:gs pos="70000">
                  <a:schemeClr val="accent1">
                    <a:lumMod val="40000"/>
                    <a:lumOff val="60000"/>
                    <a:alpha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600" dirty="0"/>
            </a:p>
          </p:txBody>
        </p:sp>
        <p:sp>
          <p:nvSpPr>
            <p:cNvPr id="37" name="텍스트 개체 틀 5">
              <a:extLst>
                <a:ext uri="{FF2B5EF4-FFF2-40B4-BE49-F238E27FC236}">
                  <a16:creationId xmlns:a16="http://schemas.microsoft.com/office/drawing/2014/main" id="{6154ECFB-D3F7-4334-85FE-760258D2C9F6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/>
                <a:t>연구소 특성화</a:t>
              </a:r>
              <a:r>
                <a:rPr lang="en-US" altLang="ko-KR" sz="1200" dirty="0"/>
                <a:t>·</a:t>
              </a:r>
              <a:r>
                <a:rPr lang="ko-KR" altLang="en-US" sz="1200" dirty="0"/>
                <a:t>전문화 추진 실적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193129B5-0154-4043-A9BB-D2557894A8B8}"/>
              </a:ext>
            </a:extLst>
          </p:cNvPr>
          <p:cNvGrpSpPr/>
          <p:nvPr/>
        </p:nvGrpSpPr>
        <p:grpSpPr>
          <a:xfrm>
            <a:off x="6432552" y="3429414"/>
            <a:ext cx="5751734" cy="252000"/>
            <a:chOff x="258228" y="549275"/>
            <a:chExt cx="4313801" cy="252000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4D8ED1DF-3948-4A06-AD30-F2AA392D0C4D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660D268-788D-4574-AA99-1E6B30C0A146}"/>
                </a:ext>
              </a:extLst>
            </p:cNvPr>
            <p:cNvSpPr>
              <a:spLocks/>
            </p:cNvSpPr>
            <p:nvPr/>
          </p:nvSpPr>
          <p:spPr>
            <a:xfrm>
              <a:off x="258228" y="549275"/>
              <a:ext cx="252000" cy="25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5435EFC4-0B0E-4F93-A109-65C2CDA519FF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1">
                    <a:lumMod val="20000"/>
                    <a:lumOff val="80000"/>
                    <a:alpha val="40000"/>
                  </a:schemeClr>
                </a:gs>
                <a:gs pos="70000">
                  <a:schemeClr val="accent1">
                    <a:lumMod val="40000"/>
                    <a:lumOff val="60000"/>
                    <a:alpha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600" dirty="0"/>
            </a:p>
          </p:txBody>
        </p:sp>
        <p:sp>
          <p:nvSpPr>
            <p:cNvPr id="42" name="텍스트 개체 틀 5">
              <a:extLst>
                <a:ext uri="{FF2B5EF4-FFF2-40B4-BE49-F238E27FC236}">
                  <a16:creationId xmlns:a16="http://schemas.microsoft.com/office/drawing/2014/main" id="{93A65F92-DF9D-4EBA-8EB7-7D854614847C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/>
                <a:t>연구소 특성화</a:t>
              </a:r>
              <a:r>
                <a:rPr lang="en-US" altLang="ko-KR" sz="1200" dirty="0"/>
                <a:t>·</a:t>
              </a:r>
              <a:r>
                <a:rPr lang="ko-KR" altLang="en-US" sz="1200" dirty="0"/>
                <a:t>전문화 추진 실적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9B0EA7D-7F33-4AB7-9F2D-B852EC5ECA67}"/>
              </a:ext>
            </a:extLst>
          </p:cNvPr>
          <p:cNvGrpSpPr/>
          <p:nvPr/>
        </p:nvGrpSpPr>
        <p:grpSpPr>
          <a:xfrm>
            <a:off x="670395" y="873126"/>
            <a:ext cx="5425606" cy="252000"/>
            <a:chOff x="502796" y="873125"/>
            <a:chExt cx="4069204" cy="252000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2D51CED-3EAC-4B92-864C-1569ABCB6EFA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B074DE74-F22F-4155-B6AB-BD6C8307A9B7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2FFC8153-B6D7-4776-9A57-1F2926EC7A8A}"/>
              </a:ext>
            </a:extLst>
          </p:cNvPr>
          <p:cNvGrpSpPr/>
          <p:nvPr/>
        </p:nvGrpSpPr>
        <p:grpSpPr>
          <a:xfrm>
            <a:off x="660524" y="3753264"/>
            <a:ext cx="5425606" cy="252000"/>
            <a:chOff x="502796" y="873125"/>
            <a:chExt cx="4069204" cy="252000"/>
          </a:xfrm>
        </p:grpSpPr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97779229-23FD-49BF-9860-3CD02D169E93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4BDFFE1C-9DFE-4093-8236-E1936347DCB9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69DE7E0A-82AD-4075-B1C6-FCC5698A1139}"/>
              </a:ext>
            </a:extLst>
          </p:cNvPr>
          <p:cNvGrpSpPr/>
          <p:nvPr/>
        </p:nvGrpSpPr>
        <p:grpSpPr>
          <a:xfrm>
            <a:off x="6769100" y="3753264"/>
            <a:ext cx="5425606" cy="252000"/>
            <a:chOff x="502796" y="873125"/>
            <a:chExt cx="4069204" cy="252000"/>
          </a:xfrm>
        </p:grpSpPr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6ED1BC19-48F4-4A11-81E7-C3107DC83D53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D0AC6DC2-FE32-4F3B-8843-9C5881FD34A4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A84322FF-CE7F-425C-932D-1811315FE39D}"/>
              </a:ext>
            </a:extLst>
          </p:cNvPr>
          <p:cNvGrpSpPr/>
          <p:nvPr/>
        </p:nvGrpSpPr>
        <p:grpSpPr>
          <a:xfrm>
            <a:off x="6766395" y="874023"/>
            <a:ext cx="5425606" cy="252000"/>
            <a:chOff x="502796" y="873125"/>
            <a:chExt cx="4069204" cy="252000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F9969C96-C234-4D76-9EE1-8955BE3D68DB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962598C2-C7FD-4AB3-B89D-C26FDEC4DFF2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22D8236-4FA0-49D8-ACF9-904BAA793EA3}"/>
              </a:ext>
            </a:extLst>
          </p:cNvPr>
          <p:cNvGrpSpPr/>
          <p:nvPr userDrawn="1"/>
        </p:nvGrpSpPr>
        <p:grpSpPr>
          <a:xfrm>
            <a:off x="344304" y="1416856"/>
            <a:ext cx="5366168" cy="252000"/>
            <a:chOff x="547403" y="549275"/>
            <a:chExt cx="4024626" cy="252000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7C44AA63-1FB1-4737-88CD-777A7D151C93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6EDD4F1F-3498-4777-BE99-BB2DB0EC2108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텍스트 개체 틀 5">
              <a:extLst>
                <a:ext uri="{FF2B5EF4-FFF2-40B4-BE49-F238E27FC236}">
                  <a16:creationId xmlns:a16="http://schemas.microsoft.com/office/drawing/2014/main" id="{FC593043-E7E5-4988-A586-F83D9A92E0A0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91" rtl="0" eaLnBrk="1" fontAlgn="auto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나눔스퀘어 Bold" panose="020B0600000101010101" pitchFamily="50" charset="-127"/>
                  <a:cs typeface="+mn-cs"/>
                </a:rPr>
                <a:t>세부내용의 제목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086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내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901B7-33A8-4D2C-B887-8D70F32DE332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4100-4FE8-4616-9185-D90AD329A7C9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48173D-C0F3-42B5-A299-332C31B415D8}"/>
              </a:ext>
            </a:extLst>
          </p:cNvPr>
          <p:cNvGrpSpPr/>
          <p:nvPr/>
        </p:nvGrpSpPr>
        <p:grpSpPr>
          <a:xfrm>
            <a:off x="-1" y="-3775"/>
            <a:ext cx="12192000" cy="432005"/>
            <a:chOff x="-1" y="-3776"/>
            <a:chExt cx="9144000" cy="432005"/>
          </a:xfrm>
          <a:effectLst>
            <a:outerShdw blurRad="635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D625DDE-26F0-41DB-8A3F-0C6646D7F140}"/>
                </a:ext>
              </a:extLst>
            </p:cNvPr>
            <p:cNvSpPr/>
            <p:nvPr/>
          </p:nvSpPr>
          <p:spPr>
            <a:xfrm>
              <a:off x="3930650" y="-3772"/>
              <a:ext cx="5213349" cy="431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E51E8AC-B215-486F-BD05-7B16AA75772D}"/>
                </a:ext>
              </a:extLst>
            </p:cNvPr>
            <p:cNvSpPr/>
            <p:nvPr/>
          </p:nvSpPr>
          <p:spPr>
            <a:xfrm>
              <a:off x="-1" y="-3771"/>
              <a:ext cx="3930651" cy="43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직사각형 1">
              <a:extLst>
                <a:ext uri="{FF2B5EF4-FFF2-40B4-BE49-F238E27FC236}">
                  <a16:creationId xmlns:a16="http://schemas.microsoft.com/office/drawing/2014/main" id="{0C4BFA2E-44DD-48CF-A6BC-2209F6E231A0}"/>
                </a:ext>
              </a:extLst>
            </p:cNvPr>
            <p:cNvSpPr/>
            <p:nvPr/>
          </p:nvSpPr>
          <p:spPr>
            <a:xfrm>
              <a:off x="3834484" y="-3773"/>
              <a:ext cx="192332" cy="431999"/>
            </a:xfrm>
            <a:custGeom>
              <a:avLst/>
              <a:gdLst>
                <a:gd name="connsiteX0" fmla="*/ 0 w 1151731"/>
                <a:gd name="connsiteY0" fmla="*/ 0 h 3124994"/>
                <a:gd name="connsiteX1" fmla="*/ 1151731 w 1151731"/>
                <a:gd name="connsiteY1" fmla="*/ 0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718344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0 w 1151731"/>
                <a:gd name="connsiteY3" fmla="*/ 3124994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350044 w 1151731"/>
                <a:gd name="connsiteY3" fmla="*/ 3122613 h 3124994"/>
                <a:gd name="connsiteX4" fmla="*/ 0 w 1151731"/>
                <a:gd name="connsiteY4" fmla="*/ 0 h 3124994"/>
                <a:gd name="connsiteX0" fmla="*/ 0 w 1151731"/>
                <a:gd name="connsiteY0" fmla="*/ 0 h 3124994"/>
                <a:gd name="connsiteX1" fmla="*/ 915987 w 1151731"/>
                <a:gd name="connsiteY1" fmla="*/ 2381 h 3124994"/>
                <a:gd name="connsiteX2" fmla="*/ 1151731 w 1151731"/>
                <a:gd name="connsiteY2" fmla="*/ 3124994 h 3124994"/>
                <a:gd name="connsiteX3" fmla="*/ 185738 w 1151731"/>
                <a:gd name="connsiteY3" fmla="*/ 3120232 h 3124994"/>
                <a:gd name="connsiteX4" fmla="*/ 0 w 1151731"/>
                <a:gd name="connsiteY4" fmla="*/ 0 h 3124994"/>
                <a:gd name="connsiteX0" fmla="*/ 287719 w 1439450"/>
                <a:gd name="connsiteY0" fmla="*/ 0 h 3124994"/>
                <a:gd name="connsiteX1" fmla="*/ 1203706 w 1439450"/>
                <a:gd name="connsiteY1" fmla="*/ 2381 h 3124994"/>
                <a:gd name="connsiteX2" fmla="*/ 1439450 w 1439450"/>
                <a:gd name="connsiteY2" fmla="*/ 3124994 h 3124994"/>
                <a:gd name="connsiteX3" fmla="*/ 473457 w 1439450"/>
                <a:gd name="connsiteY3" fmla="*/ 3120232 h 3124994"/>
                <a:gd name="connsiteX4" fmla="*/ 287719 w 1439450"/>
                <a:gd name="connsiteY4" fmla="*/ 0 h 3124994"/>
                <a:gd name="connsiteX0" fmla="*/ 197397 w 1349128"/>
                <a:gd name="connsiteY0" fmla="*/ 0 h 3124994"/>
                <a:gd name="connsiteX1" fmla="*/ 1113384 w 1349128"/>
                <a:gd name="connsiteY1" fmla="*/ 2381 h 3124994"/>
                <a:gd name="connsiteX2" fmla="*/ 1349128 w 1349128"/>
                <a:gd name="connsiteY2" fmla="*/ 3124994 h 3124994"/>
                <a:gd name="connsiteX3" fmla="*/ 383135 w 1349128"/>
                <a:gd name="connsiteY3" fmla="*/ 3120232 h 3124994"/>
                <a:gd name="connsiteX4" fmla="*/ 197397 w 1349128"/>
                <a:gd name="connsiteY4" fmla="*/ 0 h 3124994"/>
                <a:gd name="connsiteX0" fmla="*/ 172830 w 1324561"/>
                <a:gd name="connsiteY0" fmla="*/ 0 h 3124994"/>
                <a:gd name="connsiteX1" fmla="*/ 1088817 w 1324561"/>
                <a:gd name="connsiteY1" fmla="*/ 2381 h 3124994"/>
                <a:gd name="connsiteX2" fmla="*/ 1324561 w 1324561"/>
                <a:gd name="connsiteY2" fmla="*/ 3124994 h 3124994"/>
                <a:gd name="connsiteX3" fmla="*/ 358568 w 1324561"/>
                <a:gd name="connsiteY3" fmla="*/ 3120232 h 3124994"/>
                <a:gd name="connsiteX4" fmla="*/ 172830 w 1324561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308099"/>
                <a:gd name="connsiteY0" fmla="*/ 0 h 3124994"/>
                <a:gd name="connsiteX1" fmla="*/ 1072355 w 1308099"/>
                <a:gd name="connsiteY1" fmla="*/ 2381 h 3124994"/>
                <a:gd name="connsiteX2" fmla="*/ 1308099 w 1308099"/>
                <a:gd name="connsiteY2" fmla="*/ 3124994 h 3124994"/>
                <a:gd name="connsiteX3" fmla="*/ 342106 w 1308099"/>
                <a:gd name="connsiteY3" fmla="*/ 3120232 h 3124994"/>
                <a:gd name="connsiteX4" fmla="*/ 156368 w 1308099"/>
                <a:gd name="connsiteY4" fmla="*/ 0 h 3124994"/>
                <a:gd name="connsiteX0" fmla="*/ 156368 w 1531654"/>
                <a:gd name="connsiteY0" fmla="*/ 0 h 3124994"/>
                <a:gd name="connsiteX1" fmla="*/ 1072355 w 1531654"/>
                <a:gd name="connsiteY1" fmla="*/ 2381 h 3124994"/>
                <a:gd name="connsiteX2" fmla="*/ 1308099 w 1531654"/>
                <a:gd name="connsiteY2" fmla="*/ 3124994 h 3124994"/>
                <a:gd name="connsiteX3" fmla="*/ 342106 w 1531654"/>
                <a:gd name="connsiteY3" fmla="*/ 3120232 h 3124994"/>
                <a:gd name="connsiteX4" fmla="*/ 156368 w 1531654"/>
                <a:gd name="connsiteY4" fmla="*/ 0 h 3124994"/>
                <a:gd name="connsiteX0" fmla="*/ 156368 w 1488064"/>
                <a:gd name="connsiteY0" fmla="*/ 0 h 3124994"/>
                <a:gd name="connsiteX1" fmla="*/ 1072355 w 1488064"/>
                <a:gd name="connsiteY1" fmla="*/ 2381 h 3124994"/>
                <a:gd name="connsiteX2" fmla="*/ 1308099 w 1488064"/>
                <a:gd name="connsiteY2" fmla="*/ 3124994 h 3124994"/>
                <a:gd name="connsiteX3" fmla="*/ 342106 w 1488064"/>
                <a:gd name="connsiteY3" fmla="*/ 3120232 h 3124994"/>
                <a:gd name="connsiteX4" fmla="*/ 156368 w 1488064"/>
                <a:gd name="connsiteY4" fmla="*/ 0 h 3124994"/>
                <a:gd name="connsiteX0" fmla="*/ 156368 w 1503644"/>
                <a:gd name="connsiteY0" fmla="*/ 0 h 3124994"/>
                <a:gd name="connsiteX1" fmla="*/ 1072355 w 1503644"/>
                <a:gd name="connsiteY1" fmla="*/ 2381 h 3124994"/>
                <a:gd name="connsiteX2" fmla="*/ 1308099 w 1503644"/>
                <a:gd name="connsiteY2" fmla="*/ 3124994 h 3124994"/>
                <a:gd name="connsiteX3" fmla="*/ 342106 w 1503644"/>
                <a:gd name="connsiteY3" fmla="*/ 3120232 h 3124994"/>
                <a:gd name="connsiteX4" fmla="*/ 156368 w 1503644"/>
                <a:gd name="connsiteY4" fmla="*/ 0 h 3124994"/>
                <a:gd name="connsiteX0" fmla="*/ 156368 w 1513506"/>
                <a:gd name="connsiteY0" fmla="*/ 0 h 3124994"/>
                <a:gd name="connsiteX1" fmla="*/ 1072355 w 1513506"/>
                <a:gd name="connsiteY1" fmla="*/ 2381 h 3124994"/>
                <a:gd name="connsiteX2" fmla="*/ 1308099 w 1513506"/>
                <a:gd name="connsiteY2" fmla="*/ 3124994 h 3124994"/>
                <a:gd name="connsiteX3" fmla="*/ 342106 w 1513506"/>
                <a:gd name="connsiteY3" fmla="*/ 3120232 h 3124994"/>
                <a:gd name="connsiteX4" fmla="*/ 156368 w 1513506"/>
                <a:gd name="connsiteY4" fmla="*/ 0 h 3124994"/>
                <a:gd name="connsiteX0" fmla="*/ 156368 w 1438992"/>
                <a:gd name="connsiteY0" fmla="*/ 0 h 3124994"/>
                <a:gd name="connsiteX1" fmla="*/ 1072355 w 1438992"/>
                <a:gd name="connsiteY1" fmla="*/ 2381 h 3124994"/>
                <a:gd name="connsiteX2" fmla="*/ 1308099 w 1438992"/>
                <a:gd name="connsiteY2" fmla="*/ 3124994 h 3124994"/>
                <a:gd name="connsiteX3" fmla="*/ 342106 w 1438992"/>
                <a:gd name="connsiteY3" fmla="*/ 3120232 h 3124994"/>
                <a:gd name="connsiteX4" fmla="*/ 156368 w 1438992"/>
                <a:gd name="connsiteY4" fmla="*/ 0 h 3124994"/>
                <a:gd name="connsiteX0" fmla="*/ 156368 w 1493378"/>
                <a:gd name="connsiteY0" fmla="*/ 0 h 3124994"/>
                <a:gd name="connsiteX1" fmla="*/ 1072355 w 1493378"/>
                <a:gd name="connsiteY1" fmla="*/ 2381 h 3124994"/>
                <a:gd name="connsiteX2" fmla="*/ 1308099 w 1493378"/>
                <a:gd name="connsiteY2" fmla="*/ 3124994 h 3124994"/>
                <a:gd name="connsiteX3" fmla="*/ 342106 w 1493378"/>
                <a:gd name="connsiteY3" fmla="*/ 3120232 h 3124994"/>
                <a:gd name="connsiteX4" fmla="*/ 156368 w 1493378"/>
                <a:gd name="connsiteY4" fmla="*/ 0 h 3124994"/>
                <a:gd name="connsiteX0" fmla="*/ 156368 w 1496433"/>
                <a:gd name="connsiteY0" fmla="*/ 0 h 3124994"/>
                <a:gd name="connsiteX1" fmla="*/ 1072355 w 1496433"/>
                <a:gd name="connsiteY1" fmla="*/ 2381 h 3124994"/>
                <a:gd name="connsiteX2" fmla="*/ 1308099 w 1496433"/>
                <a:gd name="connsiteY2" fmla="*/ 3124994 h 3124994"/>
                <a:gd name="connsiteX3" fmla="*/ 342106 w 1496433"/>
                <a:gd name="connsiteY3" fmla="*/ 3120232 h 3124994"/>
                <a:gd name="connsiteX4" fmla="*/ 156368 w 1496433"/>
                <a:gd name="connsiteY4" fmla="*/ 0 h 3124994"/>
                <a:gd name="connsiteX0" fmla="*/ 156368 w 1471460"/>
                <a:gd name="connsiteY0" fmla="*/ 0 h 3124994"/>
                <a:gd name="connsiteX1" fmla="*/ 1072355 w 1471460"/>
                <a:gd name="connsiteY1" fmla="*/ 2381 h 3124994"/>
                <a:gd name="connsiteX2" fmla="*/ 1308099 w 1471460"/>
                <a:gd name="connsiteY2" fmla="*/ 3124994 h 3124994"/>
                <a:gd name="connsiteX3" fmla="*/ 342106 w 1471460"/>
                <a:gd name="connsiteY3" fmla="*/ 3120232 h 3124994"/>
                <a:gd name="connsiteX4" fmla="*/ 156368 w 1471460"/>
                <a:gd name="connsiteY4" fmla="*/ 0 h 3124994"/>
                <a:gd name="connsiteX0" fmla="*/ 156368 w 1492712"/>
                <a:gd name="connsiteY0" fmla="*/ 0 h 3124994"/>
                <a:gd name="connsiteX1" fmla="*/ 1072355 w 1492712"/>
                <a:gd name="connsiteY1" fmla="*/ 2381 h 3124994"/>
                <a:gd name="connsiteX2" fmla="*/ 1308099 w 1492712"/>
                <a:gd name="connsiteY2" fmla="*/ 3124994 h 3124994"/>
                <a:gd name="connsiteX3" fmla="*/ 342106 w 1492712"/>
                <a:gd name="connsiteY3" fmla="*/ 3120232 h 3124994"/>
                <a:gd name="connsiteX4" fmla="*/ 156368 w 1492712"/>
                <a:gd name="connsiteY4" fmla="*/ 0 h 3124994"/>
                <a:gd name="connsiteX0" fmla="*/ 156368 w 1499359"/>
                <a:gd name="connsiteY0" fmla="*/ 0 h 3124994"/>
                <a:gd name="connsiteX1" fmla="*/ 1072355 w 1499359"/>
                <a:gd name="connsiteY1" fmla="*/ 2381 h 3124994"/>
                <a:gd name="connsiteX2" fmla="*/ 1308099 w 1499359"/>
                <a:gd name="connsiteY2" fmla="*/ 3124994 h 3124994"/>
                <a:gd name="connsiteX3" fmla="*/ 342106 w 1499359"/>
                <a:gd name="connsiteY3" fmla="*/ 3120232 h 3124994"/>
                <a:gd name="connsiteX4" fmla="*/ 156368 w 1499359"/>
                <a:gd name="connsiteY4" fmla="*/ 0 h 3124994"/>
                <a:gd name="connsiteX0" fmla="*/ 156368 w 1511106"/>
                <a:gd name="connsiteY0" fmla="*/ 0 h 3124994"/>
                <a:gd name="connsiteX1" fmla="*/ 1072355 w 1511106"/>
                <a:gd name="connsiteY1" fmla="*/ 2381 h 3124994"/>
                <a:gd name="connsiteX2" fmla="*/ 1308099 w 1511106"/>
                <a:gd name="connsiteY2" fmla="*/ 3124994 h 3124994"/>
                <a:gd name="connsiteX3" fmla="*/ 342106 w 1511106"/>
                <a:gd name="connsiteY3" fmla="*/ 3120232 h 3124994"/>
                <a:gd name="connsiteX4" fmla="*/ 156368 w 1511106"/>
                <a:gd name="connsiteY4" fmla="*/ 0 h 3124994"/>
                <a:gd name="connsiteX0" fmla="*/ 156368 w 1513600"/>
                <a:gd name="connsiteY0" fmla="*/ 0 h 3124994"/>
                <a:gd name="connsiteX1" fmla="*/ 1072355 w 1513600"/>
                <a:gd name="connsiteY1" fmla="*/ 2381 h 3124994"/>
                <a:gd name="connsiteX2" fmla="*/ 1308099 w 1513600"/>
                <a:gd name="connsiteY2" fmla="*/ 3124994 h 3124994"/>
                <a:gd name="connsiteX3" fmla="*/ 342106 w 1513600"/>
                <a:gd name="connsiteY3" fmla="*/ 3120232 h 3124994"/>
                <a:gd name="connsiteX4" fmla="*/ 156368 w 1513600"/>
                <a:gd name="connsiteY4" fmla="*/ 0 h 3124994"/>
                <a:gd name="connsiteX0" fmla="*/ 156368 w 1511689"/>
                <a:gd name="connsiteY0" fmla="*/ 0 h 3124994"/>
                <a:gd name="connsiteX1" fmla="*/ 1048542 w 1511689"/>
                <a:gd name="connsiteY1" fmla="*/ 11906 h 3124994"/>
                <a:gd name="connsiteX2" fmla="*/ 1308099 w 1511689"/>
                <a:gd name="connsiteY2" fmla="*/ 3124994 h 3124994"/>
                <a:gd name="connsiteX3" fmla="*/ 342106 w 1511689"/>
                <a:gd name="connsiteY3" fmla="*/ 3120232 h 3124994"/>
                <a:gd name="connsiteX4" fmla="*/ 156368 w 1511689"/>
                <a:gd name="connsiteY4" fmla="*/ 0 h 3124994"/>
                <a:gd name="connsiteX0" fmla="*/ 156368 w 1512832"/>
                <a:gd name="connsiteY0" fmla="*/ 0 h 3124994"/>
                <a:gd name="connsiteX1" fmla="*/ 1062830 w 1512832"/>
                <a:gd name="connsiteY1" fmla="*/ 11906 h 3124994"/>
                <a:gd name="connsiteX2" fmla="*/ 1308099 w 1512832"/>
                <a:gd name="connsiteY2" fmla="*/ 3124994 h 3124994"/>
                <a:gd name="connsiteX3" fmla="*/ 342106 w 1512832"/>
                <a:gd name="connsiteY3" fmla="*/ 3120232 h 3124994"/>
                <a:gd name="connsiteX4" fmla="*/ 156368 w 1512832"/>
                <a:gd name="connsiteY4" fmla="*/ 0 h 3124994"/>
                <a:gd name="connsiteX0" fmla="*/ 156368 w 1515366"/>
                <a:gd name="connsiteY0" fmla="*/ 0 h 3124994"/>
                <a:gd name="connsiteX1" fmla="*/ 1062830 w 1515366"/>
                <a:gd name="connsiteY1" fmla="*/ 11906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5366"/>
                <a:gd name="connsiteY0" fmla="*/ 2382 h 3127376"/>
                <a:gd name="connsiteX1" fmla="*/ 1062830 w 1515366"/>
                <a:gd name="connsiteY1" fmla="*/ 0 h 3127376"/>
                <a:gd name="connsiteX2" fmla="*/ 1308099 w 1515366"/>
                <a:gd name="connsiteY2" fmla="*/ 3127376 h 3127376"/>
                <a:gd name="connsiteX3" fmla="*/ 342106 w 1515366"/>
                <a:gd name="connsiteY3" fmla="*/ 3122614 h 3127376"/>
                <a:gd name="connsiteX4" fmla="*/ 156368 w 1515366"/>
                <a:gd name="connsiteY4" fmla="*/ 2382 h 3127376"/>
                <a:gd name="connsiteX0" fmla="*/ 156368 w 1515366"/>
                <a:gd name="connsiteY0" fmla="*/ 0 h 3124994"/>
                <a:gd name="connsiteX1" fmla="*/ 1062830 w 1515366"/>
                <a:gd name="connsiteY1" fmla="*/ 7143 h 3124994"/>
                <a:gd name="connsiteX2" fmla="*/ 1308099 w 1515366"/>
                <a:gd name="connsiteY2" fmla="*/ 3124994 h 3124994"/>
                <a:gd name="connsiteX3" fmla="*/ 342106 w 1515366"/>
                <a:gd name="connsiteY3" fmla="*/ 3120232 h 3124994"/>
                <a:gd name="connsiteX4" fmla="*/ 156368 w 1515366"/>
                <a:gd name="connsiteY4" fmla="*/ 0 h 3124994"/>
                <a:gd name="connsiteX0" fmla="*/ 156368 w 1516550"/>
                <a:gd name="connsiteY0" fmla="*/ 0 h 3124994"/>
                <a:gd name="connsiteX1" fmla="*/ 1077118 w 1516550"/>
                <a:gd name="connsiteY1" fmla="*/ 4762 h 3124994"/>
                <a:gd name="connsiteX2" fmla="*/ 1308099 w 1516550"/>
                <a:gd name="connsiteY2" fmla="*/ 3124994 h 3124994"/>
                <a:gd name="connsiteX3" fmla="*/ 342106 w 1516550"/>
                <a:gd name="connsiteY3" fmla="*/ 3120232 h 3124994"/>
                <a:gd name="connsiteX4" fmla="*/ 156368 w 1516550"/>
                <a:gd name="connsiteY4" fmla="*/ 0 h 3124994"/>
                <a:gd name="connsiteX0" fmla="*/ 156368 w 1509383"/>
                <a:gd name="connsiteY0" fmla="*/ 0 h 3124994"/>
                <a:gd name="connsiteX1" fmla="*/ 1077118 w 1509383"/>
                <a:gd name="connsiteY1" fmla="*/ 4762 h 3124994"/>
                <a:gd name="connsiteX2" fmla="*/ 1308099 w 1509383"/>
                <a:gd name="connsiteY2" fmla="*/ 3124994 h 3124994"/>
                <a:gd name="connsiteX3" fmla="*/ 342106 w 1509383"/>
                <a:gd name="connsiteY3" fmla="*/ 3120232 h 3124994"/>
                <a:gd name="connsiteX4" fmla="*/ 156368 w 1509383"/>
                <a:gd name="connsiteY4" fmla="*/ 0 h 3124994"/>
                <a:gd name="connsiteX0" fmla="*/ 156368 w 1512371"/>
                <a:gd name="connsiteY0" fmla="*/ 0 h 3124994"/>
                <a:gd name="connsiteX1" fmla="*/ 1077118 w 1512371"/>
                <a:gd name="connsiteY1" fmla="*/ 4762 h 3124994"/>
                <a:gd name="connsiteX2" fmla="*/ 1308099 w 1512371"/>
                <a:gd name="connsiteY2" fmla="*/ 3124994 h 3124994"/>
                <a:gd name="connsiteX3" fmla="*/ 342106 w 1512371"/>
                <a:gd name="connsiteY3" fmla="*/ 3120232 h 3124994"/>
                <a:gd name="connsiteX4" fmla="*/ 156368 w 1512371"/>
                <a:gd name="connsiteY4" fmla="*/ 0 h 3124994"/>
                <a:gd name="connsiteX0" fmla="*/ 156368 w 1524302"/>
                <a:gd name="connsiteY0" fmla="*/ 0 h 3124994"/>
                <a:gd name="connsiteX1" fmla="*/ 1077118 w 1524302"/>
                <a:gd name="connsiteY1" fmla="*/ 4762 h 3124994"/>
                <a:gd name="connsiteX2" fmla="*/ 1308099 w 1524302"/>
                <a:gd name="connsiteY2" fmla="*/ 3124994 h 3124994"/>
                <a:gd name="connsiteX3" fmla="*/ 342106 w 1524302"/>
                <a:gd name="connsiteY3" fmla="*/ 3120232 h 3124994"/>
                <a:gd name="connsiteX4" fmla="*/ 156368 w 1524302"/>
                <a:gd name="connsiteY4" fmla="*/ 0 h 3124994"/>
                <a:gd name="connsiteX0" fmla="*/ 156368 w 1493903"/>
                <a:gd name="connsiteY0" fmla="*/ 0 h 3124994"/>
                <a:gd name="connsiteX1" fmla="*/ 1077118 w 1493903"/>
                <a:gd name="connsiteY1" fmla="*/ 4762 h 3124994"/>
                <a:gd name="connsiteX2" fmla="*/ 1308099 w 1493903"/>
                <a:gd name="connsiteY2" fmla="*/ 3124994 h 3124994"/>
                <a:gd name="connsiteX3" fmla="*/ 342106 w 1493903"/>
                <a:gd name="connsiteY3" fmla="*/ 3120232 h 3124994"/>
                <a:gd name="connsiteX4" fmla="*/ 156368 w 1493903"/>
                <a:gd name="connsiteY4" fmla="*/ 0 h 3124994"/>
                <a:gd name="connsiteX0" fmla="*/ 156368 w 1495567"/>
                <a:gd name="connsiteY0" fmla="*/ 0 h 3124994"/>
                <a:gd name="connsiteX1" fmla="*/ 1077118 w 1495567"/>
                <a:gd name="connsiteY1" fmla="*/ 4762 h 3124994"/>
                <a:gd name="connsiteX2" fmla="*/ 1308099 w 1495567"/>
                <a:gd name="connsiteY2" fmla="*/ 3124994 h 3124994"/>
                <a:gd name="connsiteX3" fmla="*/ 342106 w 1495567"/>
                <a:gd name="connsiteY3" fmla="*/ 3120232 h 3124994"/>
                <a:gd name="connsiteX4" fmla="*/ 156368 w 1495567"/>
                <a:gd name="connsiteY4" fmla="*/ 0 h 3124994"/>
                <a:gd name="connsiteX0" fmla="*/ 156368 w 1488404"/>
                <a:gd name="connsiteY0" fmla="*/ 0 h 3124994"/>
                <a:gd name="connsiteX1" fmla="*/ 1077118 w 1488404"/>
                <a:gd name="connsiteY1" fmla="*/ 4762 h 3124994"/>
                <a:gd name="connsiteX2" fmla="*/ 1308099 w 1488404"/>
                <a:gd name="connsiteY2" fmla="*/ 3124994 h 3124994"/>
                <a:gd name="connsiteX3" fmla="*/ 342106 w 1488404"/>
                <a:gd name="connsiteY3" fmla="*/ 3120232 h 3124994"/>
                <a:gd name="connsiteX4" fmla="*/ 156368 w 1488404"/>
                <a:gd name="connsiteY4" fmla="*/ 0 h 3124994"/>
                <a:gd name="connsiteX0" fmla="*/ 156368 w 1496245"/>
                <a:gd name="connsiteY0" fmla="*/ 0 h 3124994"/>
                <a:gd name="connsiteX1" fmla="*/ 1077118 w 1496245"/>
                <a:gd name="connsiteY1" fmla="*/ 4762 h 3124994"/>
                <a:gd name="connsiteX2" fmla="*/ 1308099 w 1496245"/>
                <a:gd name="connsiteY2" fmla="*/ 3124994 h 3124994"/>
                <a:gd name="connsiteX3" fmla="*/ 342106 w 1496245"/>
                <a:gd name="connsiteY3" fmla="*/ 3120232 h 3124994"/>
                <a:gd name="connsiteX4" fmla="*/ 156368 w 1496245"/>
                <a:gd name="connsiteY4" fmla="*/ 0 h 3124994"/>
                <a:gd name="connsiteX0" fmla="*/ 156368 w 1495905"/>
                <a:gd name="connsiteY0" fmla="*/ 0 h 3124994"/>
                <a:gd name="connsiteX1" fmla="*/ 1077118 w 1495905"/>
                <a:gd name="connsiteY1" fmla="*/ 4762 h 3124994"/>
                <a:gd name="connsiteX2" fmla="*/ 1308099 w 1495905"/>
                <a:gd name="connsiteY2" fmla="*/ 3124994 h 3124994"/>
                <a:gd name="connsiteX3" fmla="*/ 342106 w 1495905"/>
                <a:gd name="connsiteY3" fmla="*/ 3120232 h 3124994"/>
                <a:gd name="connsiteX4" fmla="*/ 156368 w 1495905"/>
                <a:gd name="connsiteY4" fmla="*/ 0 h 3124994"/>
                <a:gd name="connsiteX0" fmla="*/ 266022 w 1605559"/>
                <a:gd name="connsiteY0" fmla="*/ 0 h 3124994"/>
                <a:gd name="connsiteX1" fmla="*/ 1186772 w 1605559"/>
                <a:gd name="connsiteY1" fmla="*/ 4762 h 3124994"/>
                <a:gd name="connsiteX2" fmla="*/ 1417753 w 1605559"/>
                <a:gd name="connsiteY2" fmla="*/ 3124994 h 3124994"/>
                <a:gd name="connsiteX3" fmla="*/ 451760 w 1605559"/>
                <a:gd name="connsiteY3" fmla="*/ 3120232 h 3124994"/>
                <a:gd name="connsiteX4" fmla="*/ 266022 w 1605559"/>
                <a:gd name="connsiteY4" fmla="*/ 0 h 3124994"/>
                <a:gd name="connsiteX0" fmla="*/ 273998 w 1613535"/>
                <a:gd name="connsiteY0" fmla="*/ 0 h 3124994"/>
                <a:gd name="connsiteX1" fmla="*/ 1194748 w 1613535"/>
                <a:gd name="connsiteY1" fmla="*/ 4762 h 3124994"/>
                <a:gd name="connsiteX2" fmla="*/ 1425729 w 1613535"/>
                <a:gd name="connsiteY2" fmla="*/ 3124994 h 3124994"/>
                <a:gd name="connsiteX3" fmla="*/ 459736 w 1613535"/>
                <a:gd name="connsiteY3" fmla="*/ 3120232 h 3124994"/>
                <a:gd name="connsiteX4" fmla="*/ 273998 w 1613535"/>
                <a:gd name="connsiteY4" fmla="*/ 0 h 3124994"/>
                <a:gd name="connsiteX0" fmla="*/ 272202 w 1611739"/>
                <a:gd name="connsiteY0" fmla="*/ 0 h 3124994"/>
                <a:gd name="connsiteX1" fmla="*/ 1192952 w 1611739"/>
                <a:gd name="connsiteY1" fmla="*/ 4762 h 3124994"/>
                <a:gd name="connsiteX2" fmla="*/ 1423933 w 1611739"/>
                <a:gd name="connsiteY2" fmla="*/ 3124994 h 3124994"/>
                <a:gd name="connsiteX3" fmla="*/ 457940 w 1611739"/>
                <a:gd name="connsiteY3" fmla="*/ 3120232 h 3124994"/>
                <a:gd name="connsiteX4" fmla="*/ 272202 w 1611739"/>
                <a:gd name="connsiteY4" fmla="*/ 0 h 3124994"/>
                <a:gd name="connsiteX0" fmla="*/ 277454 w 1616991"/>
                <a:gd name="connsiteY0" fmla="*/ 0 h 3124994"/>
                <a:gd name="connsiteX1" fmla="*/ 1198204 w 1616991"/>
                <a:gd name="connsiteY1" fmla="*/ 4762 h 3124994"/>
                <a:gd name="connsiteX2" fmla="*/ 1429185 w 1616991"/>
                <a:gd name="connsiteY2" fmla="*/ 3124994 h 3124994"/>
                <a:gd name="connsiteX3" fmla="*/ 463192 w 1616991"/>
                <a:gd name="connsiteY3" fmla="*/ 3120232 h 3124994"/>
                <a:gd name="connsiteX4" fmla="*/ 277454 w 1616991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4762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24268"/>
                <a:gd name="connsiteY0" fmla="*/ 0 h 3124994"/>
                <a:gd name="connsiteX1" fmla="*/ 1205481 w 1624268"/>
                <a:gd name="connsiteY1" fmla="*/ 1587 h 3124994"/>
                <a:gd name="connsiteX2" fmla="*/ 1436462 w 1624268"/>
                <a:gd name="connsiteY2" fmla="*/ 3124994 h 3124994"/>
                <a:gd name="connsiteX3" fmla="*/ 470469 w 1624268"/>
                <a:gd name="connsiteY3" fmla="*/ 3120232 h 3124994"/>
                <a:gd name="connsiteX4" fmla="*/ 284731 w 1624268"/>
                <a:gd name="connsiteY4" fmla="*/ 0 h 3124994"/>
                <a:gd name="connsiteX0" fmla="*/ 284731 w 1619633"/>
                <a:gd name="connsiteY0" fmla="*/ 0 h 3124994"/>
                <a:gd name="connsiteX1" fmla="*/ 1205481 w 1619633"/>
                <a:gd name="connsiteY1" fmla="*/ 1587 h 3124994"/>
                <a:gd name="connsiteX2" fmla="*/ 1436462 w 1619633"/>
                <a:gd name="connsiteY2" fmla="*/ 3124994 h 3124994"/>
                <a:gd name="connsiteX3" fmla="*/ 470469 w 1619633"/>
                <a:gd name="connsiteY3" fmla="*/ 3120232 h 3124994"/>
                <a:gd name="connsiteX4" fmla="*/ 284731 w 1619633"/>
                <a:gd name="connsiteY4" fmla="*/ 0 h 3124994"/>
                <a:gd name="connsiteX0" fmla="*/ 284731 w 1627485"/>
                <a:gd name="connsiteY0" fmla="*/ 0 h 3124994"/>
                <a:gd name="connsiteX1" fmla="*/ 1205481 w 1627485"/>
                <a:gd name="connsiteY1" fmla="*/ 1587 h 3124994"/>
                <a:gd name="connsiteX2" fmla="*/ 1436462 w 1627485"/>
                <a:gd name="connsiteY2" fmla="*/ 3124994 h 3124994"/>
                <a:gd name="connsiteX3" fmla="*/ 470469 w 1627485"/>
                <a:gd name="connsiteY3" fmla="*/ 3120232 h 3124994"/>
                <a:gd name="connsiteX4" fmla="*/ 284731 w 1627485"/>
                <a:gd name="connsiteY4" fmla="*/ 0 h 3124994"/>
                <a:gd name="connsiteX0" fmla="*/ 284731 w 1497957"/>
                <a:gd name="connsiteY0" fmla="*/ 0 h 3124994"/>
                <a:gd name="connsiteX1" fmla="*/ 1205481 w 1497957"/>
                <a:gd name="connsiteY1" fmla="*/ 1587 h 3124994"/>
                <a:gd name="connsiteX2" fmla="*/ 1380106 w 1497957"/>
                <a:gd name="connsiteY2" fmla="*/ 1733550 h 3124994"/>
                <a:gd name="connsiteX3" fmla="*/ 1436462 w 1497957"/>
                <a:gd name="connsiteY3" fmla="*/ 3124994 h 3124994"/>
                <a:gd name="connsiteX4" fmla="*/ 470469 w 1497957"/>
                <a:gd name="connsiteY4" fmla="*/ 3120232 h 3124994"/>
                <a:gd name="connsiteX5" fmla="*/ 284731 w 1497957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496623"/>
                <a:gd name="connsiteY0" fmla="*/ 0 h 3124994"/>
                <a:gd name="connsiteX1" fmla="*/ 1205481 w 1496623"/>
                <a:gd name="connsiteY1" fmla="*/ 1587 h 3124994"/>
                <a:gd name="connsiteX2" fmla="*/ 1373756 w 1496623"/>
                <a:gd name="connsiteY2" fmla="*/ 1720850 h 3124994"/>
                <a:gd name="connsiteX3" fmla="*/ 1436462 w 1496623"/>
                <a:gd name="connsiteY3" fmla="*/ 3124994 h 3124994"/>
                <a:gd name="connsiteX4" fmla="*/ 470469 w 1496623"/>
                <a:gd name="connsiteY4" fmla="*/ 3120232 h 3124994"/>
                <a:gd name="connsiteX5" fmla="*/ 284731 w 1496623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500067"/>
                <a:gd name="connsiteY0" fmla="*/ 0 h 3124994"/>
                <a:gd name="connsiteX1" fmla="*/ 1205481 w 1500067"/>
                <a:gd name="connsiteY1" fmla="*/ 1587 h 3124994"/>
                <a:gd name="connsiteX2" fmla="*/ 1389631 w 1500067"/>
                <a:gd name="connsiteY2" fmla="*/ 1717675 h 3124994"/>
                <a:gd name="connsiteX3" fmla="*/ 1436462 w 1500067"/>
                <a:gd name="connsiteY3" fmla="*/ 3124994 h 3124994"/>
                <a:gd name="connsiteX4" fmla="*/ 470469 w 1500067"/>
                <a:gd name="connsiteY4" fmla="*/ 3120232 h 3124994"/>
                <a:gd name="connsiteX5" fmla="*/ 284731 w 1500067"/>
                <a:gd name="connsiteY5" fmla="*/ 0 h 3124994"/>
                <a:gd name="connsiteX0" fmla="*/ 284731 w 1626265"/>
                <a:gd name="connsiteY0" fmla="*/ 0 h 3124994"/>
                <a:gd name="connsiteX1" fmla="*/ 1205481 w 1626265"/>
                <a:gd name="connsiteY1" fmla="*/ 1587 h 3124994"/>
                <a:gd name="connsiteX2" fmla="*/ 1389631 w 1626265"/>
                <a:gd name="connsiteY2" fmla="*/ 1717675 h 3124994"/>
                <a:gd name="connsiteX3" fmla="*/ 1436462 w 1626265"/>
                <a:gd name="connsiteY3" fmla="*/ 3124994 h 3124994"/>
                <a:gd name="connsiteX4" fmla="*/ 470469 w 1626265"/>
                <a:gd name="connsiteY4" fmla="*/ 3120232 h 3124994"/>
                <a:gd name="connsiteX5" fmla="*/ 284731 w 1626265"/>
                <a:gd name="connsiteY5" fmla="*/ 0 h 3124994"/>
                <a:gd name="connsiteX0" fmla="*/ 284731 w 1639593"/>
                <a:gd name="connsiteY0" fmla="*/ 0 h 3124994"/>
                <a:gd name="connsiteX1" fmla="*/ 1205481 w 1639593"/>
                <a:gd name="connsiteY1" fmla="*/ 1587 h 3124994"/>
                <a:gd name="connsiteX2" fmla="*/ 1389631 w 1639593"/>
                <a:gd name="connsiteY2" fmla="*/ 1717675 h 3124994"/>
                <a:gd name="connsiteX3" fmla="*/ 1436462 w 1639593"/>
                <a:gd name="connsiteY3" fmla="*/ 3124994 h 3124994"/>
                <a:gd name="connsiteX4" fmla="*/ 470469 w 1639593"/>
                <a:gd name="connsiteY4" fmla="*/ 3120232 h 3124994"/>
                <a:gd name="connsiteX5" fmla="*/ 284731 w 1639593"/>
                <a:gd name="connsiteY5" fmla="*/ 0 h 3124994"/>
                <a:gd name="connsiteX0" fmla="*/ 284731 w 1628904"/>
                <a:gd name="connsiteY0" fmla="*/ 0 h 3120232"/>
                <a:gd name="connsiteX1" fmla="*/ 1205481 w 1628904"/>
                <a:gd name="connsiteY1" fmla="*/ 1587 h 3120232"/>
                <a:gd name="connsiteX2" fmla="*/ 1389631 w 1628904"/>
                <a:gd name="connsiteY2" fmla="*/ 1717675 h 3120232"/>
                <a:gd name="connsiteX3" fmla="*/ 1407887 w 1628904"/>
                <a:gd name="connsiteY3" fmla="*/ 3118644 h 3120232"/>
                <a:gd name="connsiteX4" fmla="*/ 470469 w 1628904"/>
                <a:gd name="connsiteY4" fmla="*/ 3120232 h 3120232"/>
                <a:gd name="connsiteX5" fmla="*/ 284731 w 1628904"/>
                <a:gd name="connsiteY5" fmla="*/ 0 h 3120232"/>
                <a:gd name="connsiteX0" fmla="*/ 284731 w 1635941"/>
                <a:gd name="connsiteY0" fmla="*/ 0 h 3124994"/>
                <a:gd name="connsiteX1" fmla="*/ 1205481 w 1635941"/>
                <a:gd name="connsiteY1" fmla="*/ 1587 h 3124994"/>
                <a:gd name="connsiteX2" fmla="*/ 1389631 w 1635941"/>
                <a:gd name="connsiteY2" fmla="*/ 1717675 h 3124994"/>
                <a:gd name="connsiteX3" fmla="*/ 1426937 w 1635941"/>
                <a:gd name="connsiteY3" fmla="*/ 3124994 h 3124994"/>
                <a:gd name="connsiteX4" fmla="*/ 470469 w 1635941"/>
                <a:gd name="connsiteY4" fmla="*/ 3120232 h 3124994"/>
                <a:gd name="connsiteX5" fmla="*/ 284731 w 1635941"/>
                <a:gd name="connsiteY5" fmla="*/ 0 h 3124994"/>
                <a:gd name="connsiteX0" fmla="*/ 284731 w 1604579"/>
                <a:gd name="connsiteY0" fmla="*/ 0 h 3124994"/>
                <a:gd name="connsiteX1" fmla="*/ 1205481 w 1604579"/>
                <a:gd name="connsiteY1" fmla="*/ 1587 h 3124994"/>
                <a:gd name="connsiteX2" fmla="*/ 1389631 w 1604579"/>
                <a:gd name="connsiteY2" fmla="*/ 1717675 h 3124994"/>
                <a:gd name="connsiteX3" fmla="*/ 1426937 w 1604579"/>
                <a:gd name="connsiteY3" fmla="*/ 3124994 h 3124994"/>
                <a:gd name="connsiteX4" fmla="*/ 470469 w 1604579"/>
                <a:gd name="connsiteY4" fmla="*/ 3120232 h 3124994"/>
                <a:gd name="connsiteX5" fmla="*/ 284731 w 1604579"/>
                <a:gd name="connsiteY5" fmla="*/ 0 h 3124994"/>
                <a:gd name="connsiteX0" fmla="*/ 284731 w 1633050"/>
                <a:gd name="connsiteY0" fmla="*/ 0 h 3124994"/>
                <a:gd name="connsiteX1" fmla="*/ 1205481 w 1633050"/>
                <a:gd name="connsiteY1" fmla="*/ 1587 h 3124994"/>
                <a:gd name="connsiteX2" fmla="*/ 1389631 w 1633050"/>
                <a:gd name="connsiteY2" fmla="*/ 1717675 h 3124994"/>
                <a:gd name="connsiteX3" fmla="*/ 1426937 w 1633050"/>
                <a:gd name="connsiteY3" fmla="*/ 3124994 h 3124994"/>
                <a:gd name="connsiteX4" fmla="*/ 470469 w 1633050"/>
                <a:gd name="connsiteY4" fmla="*/ 3120232 h 3124994"/>
                <a:gd name="connsiteX5" fmla="*/ 284731 w 163305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634010"/>
                <a:gd name="connsiteY0" fmla="*/ 0 h 3124994"/>
                <a:gd name="connsiteX1" fmla="*/ 1205481 w 1634010"/>
                <a:gd name="connsiteY1" fmla="*/ 1587 h 3124994"/>
                <a:gd name="connsiteX2" fmla="*/ 1389631 w 1634010"/>
                <a:gd name="connsiteY2" fmla="*/ 1717675 h 3124994"/>
                <a:gd name="connsiteX3" fmla="*/ 1426937 w 1634010"/>
                <a:gd name="connsiteY3" fmla="*/ 3124994 h 3124994"/>
                <a:gd name="connsiteX4" fmla="*/ 470469 w 1634010"/>
                <a:gd name="connsiteY4" fmla="*/ 3120232 h 3124994"/>
                <a:gd name="connsiteX5" fmla="*/ 284731 w 1634010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54646"/>
                <a:gd name="connsiteY0" fmla="*/ 0 h 3124994"/>
                <a:gd name="connsiteX1" fmla="*/ 1205481 w 1554646"/>
                <a:gd name="connsiteY1" fmla="*/ 1587 h 3124994"/>
                <a:gd name="connsiteX2" fmla="*/ 1243580 w 1554646"/>
                <a:gd name="connsiteY2" fmla="*/ 1479550 h 3124994"/>
                <a:gd name="connsiteX3" fmla="*/ 1426937 w 1554646"/>
                <a:gd name="connsiteY3" fmla="*/ 3124994 h 3124994"/>
                <a:gd name="connsiteX4" fmla="*/ 470469 w 1554646"/>
                <a:gd name="connsiteY4" fmla="*/ 3120232 h 3124994"/>
                <a:gd name="connsiteX5" fmla="*/ 284731 w 1554646"/>
                <a:gd name="connsiteY5" fmla="*/ 0 h 3124994"/>
                <a:gd name="connsiteX0" fmla="*/ 284731 w 1564657"/>
                <a:gd name="connsiteY0" fmla="*/ 0 h 3124994"/>
                <a:gd name="connsiteX1" fmla="*/ 1205481 w 1564657"/>
                <a:gd name="connsiteY1" fmla="*/ 1587 h 3124994"/>
                <a:gd name="connsiteX2" fmla="*/ 1243580 w 1564657"/>
                <a:gd name="connsiteY2" fmla="*/ 1479550 h 3124994"/>
                <a:gd name="connsiteX3" fmla="*/ 1426937 w 1564657"/>
                <a:gd name="connsiteY3" fmla="*/ 3124994 h 3124994"/>
                <a:gd name="connsiteX4" fmla="*/ 470469 w 1564657"/>
                <a:gd name="connsiteY4" fmla="*/ 3120232 h 3124994"/>
                <a:gd name="connsiteX5" fmla="*/ 284731 w 1564657"/>
                <a:gd name="connsiteY5" fmla="*/ 0 h 3124994"/>
                <a:gd name="connsiteX0" fmla="*/ 284731 w 1630706"/>
                <a:gd name="connsiteY0" fmla="*/ 0 h 3124994"/>
                <a:gd name="connsiteX1" fmla="*/ 1205481 w 1630706"/>
                <a:gd name="connsiteY1" fmla="*/ 1587 h 3124994"/>
                <a:gd name="connsiteX2" fmla="*/ 1243580 w 1630706"/>
                <a:gd name="connsiteY2" fmla="*/ 1479550 h 3124994"/>
                <a:gd name="connsiteX3" fmla="*/ 1426937 w 1630706"/>
                <a:gd name="connsiteY3" fmla="*/ 3124994 h 3124994"/>
                <a:gd name="connsiteX4" fmla="*/ 470469 w 1630706"/>
                <a:gd name="connsiteY4" fmla="*/ 3120232 h 3124994"/>
                <a:gd name="connsiteX5" fmla="*/ 284731 w 1630706"/>
                <a:gd name="connsiteY5" fmla="*/ 0 h 3124994"/>
                <a:gd name="connsiteX0" fmla="*/ 284731 w 1632618"/>
                <a:gd name="connsiteY0" fmla="*/ 0 h 3124994"/>
                <a:gd name="connsiteX1" fmla="*/ 1205481 w 1632618"/>
                <a:gd name="connsiteY1" fmla="*/ 1587 h 3124994"/>
                <a:gd name="connsiteX2" fmla="*/ 1248342 w 1632618"/>
                <a:gd name="connsiteY2" fmla="*/ 1484313 h 3124994"/>
                <a:gd name="connsiteX3" fmla="*/ 1426937 w 1632618"/>
                <a:gd name="connsiteY3" fmla="*/ 3124994 h 3124994"/>
                <a:gd name="connsiteX4" fmla="*/ 470469 w 1632618"/>
                <a:gd name="connsiteY4" fmla="*/ 3120232 h 3124994"/>
                <a:gd name="connsiteX5" fmla="*/ 284731 w 1632618"/>
                <a:gd name="connsiteY5" fmla="*/ 0 h 3124994"/>
                <a:gd name="connsiteX0" fmla="*/ 79255 w 1427142"/>
                <a:gd name="connsiteY0" fmla="*/ 0 h 3124994"/>
                <a:gd name="connsiteX1" fmla="*/ 1000005 w 1427142"/>
                <a:gd name="connsiteY1" fmla="*/ 1587 h 3124994"/>
                <a:gd name="connsiteX2" fmla="*/ 1042866 w 1427142"/>
                <a:gd name="connsiteY2" fmla="*/ 1484313 h 3124994"/>
                <a:gd name="connsiteX3" fmla="*/ 1221461 w 1427142"/>
                <a:gd name="connsiteY3" fmla="*/ 3124994 h 3124994"/>
                <a:gd name="connsiteX4" fmla="*/ 264993 w 1427142"/>
                <a:gd name="connsiteY4" fmla="*/ 3120232 h 3124994"/>
                <a:gd name="connsiteX5" fmla="*/ 66553 w 1427142"/>
                <a:gd name="connsiteY5" fmla="*/ 1522413 h 3124994"/>
                <a:gd name="connsiteX6" fmla="*/ 79255 w 1427142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19833 w 1567720"/>
                <a:gd name="connsiteY0" fmla="*/ 0 h 3124994"/>
                <a:gd name="connsiteX1" fmla="*/ 1140583 w 1567720"/>
                <a:gd name="connsiteY1" fmla="*/ 1587 h 3124994"/>
                <a:gd name="connsiteX2" fmla="*/ 1183444 w 1567720"/>
                <a:gd name="connsiteY2" fmla="*/ 1484313 h 3124994"/>
                <a:gd name="connsiteX3" fmla="*/ 1362039 w 1567720"/>
                <a:gd name="connsiteY3" fmla="*/ 3124994 h 3124994"/>
                <a:gd name="connsiteX4" fmla="*/ 405571 w 1567720"/>
                <a:gd name="connsiteY4" fmla="*/ 3120232 h 3124994"/>
                <a:gd name="connsiteX5" fmla="*/ 207131 w 1567720"/>
                <a:gd name="connsiteY5" fmla="*/ 1522413 h 3124994"/>
                <a:gd name="connsiteX6" fmla="*/ 219833 w 1567720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266154 w 1614041"/>
                <a:gd name="connsiteY0" fmla="*/ 0 h 3124994"/>
                <a:gd name="connsiteX1" fmla="*/ 1186904 w 1614041"/>
                <a:gd name="connsiteY1" fmla="*/ 1587 h 3124994"/>
                <a:gd name="connsiteX2" fmla="*/ 1229765 w 1614041"/>
                <a:gd name="connsiteY2" fmla="*/ 1484313 h 3124994"/>
                <a:gd name="connsiteX3" fmla="*/ 1408360 w 1614041"/>
                <a:gd name="connsiteY3" fmla="*/ 3124994 h 3124994"/>
                <a:gd name="connsiteX4" fmla="*/ 451892 w 1614041"/>
                <a:gd name="connsiteY4" fmla="*/ 3120232 h 3124994"/>
                <a:gd name="connsiteX5" fmla="*/ 253452 w 1614041"/>
                <a:gd name="connsiteY5" fmla="*/ 1522413 h 3124994"/>
                <a:gd name="connsiteX6" fmla="*/ 266154 w 1614041"/>
                <a:gd name="connsiteY6" fmla="*/ 0 h 3124994"/>
                <a:gd name="connsiteX0" fmla="*/ 109363 w 1457250"/>
                <a:gd name="connsiteY0" fmla="*/ 0 h 3124994"/>
                <a:gd name="connsiteX1" fmla="*/ 1030113 w 1457250"/>
                <a:gd name="connsiteY1" fmla="*/ 1587 h 3124994"/>
                <a:gd name="connsiteX2" fmla="*/ 1072974 w 1457250"/>
                <a:gd name="connsiteY2" fmla="*/ 1484313 h 3124994"/>
                <a:gd name="connsiteX3" fmla="*/ 1251569 w 1457250"/>
                <a:gd name="connsiteY3" fmla="*/ 3124994 h 3124994"/>
                <a:gd name="connsiteX4" fmla="*/ 295101 w 1457250"/>
                <a:gd name="connsiteY4" fmla="*/ 3120232 h 3124994"/>
                <a:gd name="connsiteX5" fmla="*/ 96661 w 1457250"/>
                <a:gd name="connsiteY5" fmla="*/ 1522413 h 3124994"/>
                <a:gd name="connsiteX6" fmla="*/ 109363 w 1457250"/>
                <a:gd name="connsiteY6" fmla="*/ 0 h 3124994"/>
                <a:gd name="connsiteX0" fmla="*/ 262325 w 1610212"/>
                <a:gd name="connsiteY0" fmla="*/ 0 h 3124994"/>
                <a:gd name="connsiteX1" fmla="*/ 1183075 w 1610212"/>
                <a:gd name="connsiteY1" fmla="*/ 1587 h 3124994"/>
                <a:gd name="connsiteX2" fmla="*/ 1225936 w 1610212"/>
                <a:gd name="connsiteY2" fmla="*/ 1484313 h 3124994"/>
                <a:gd name="connsiteX3" fmla="*/ 1404531 w 1610212"/>
                <a:gd name="connsiteY3" fmla="*/ 3124994 h 3124994"/>
                <a:gd name="connsiteX4" fmla="*/ 448063 w 1610212"/>
                <a:gd name="connsiteY4" fmla="*/ 3120232 h 3124994"/>
                <a:gd name="connsiteX5" fmla="*/ 249623 w 1610212"/>
                <a:gd name="connsiteY5" fmla="*/ 1522413 h 3124994"/>
                <a:gd name="connsiteX6" fmla="*/ 262325 w 1610212"/>
                <a:gd name="connsiteY6" fmla="*/ 0 h 3124994"/>
                <a:gd name="connsiteX0" fmla="*/ 272312 w 1620199"/>
                <a:gd name="connsiteY0" fmla="*/ 0 h 3124994"/>
                <a:gd name="connsiteX1" fmla="*/ 1193062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0199"/>
                <a:gd name="connsiteY0" fmla="*/ 0 h 3124994"/>
                <a:gd name="connsiteX1" fmla="*/ 1201457 w 1620199"/>
                <a:gd name="connsiteY1" fmla="*/ 1587 h 3124994"/>
                <a:gd name="connsiteX2" fmla="*/ 1235923 w 1620199"/>
                <a:gd name="connsiteY2" fmla="*/ 1484313 h 3124994"/>
                <a:gd name="connsiteX3" fmla="*/ 1414518 w 1620199"/>
                <a:gd name="connsiteY3" fmla="*/ 3124994 h 3124994"/>
                <a:gd name="connsiteX4" fmla="*/ 458050 w 1620199"/>
                <a:gd name="connsiteY4" fmla="*/ 3120232 h 3124994"/>
                <a:gd name="connsiteX5" fmla="*/ 259610 w 1620199"/>
                <a:gd name="connsiteY5" fmla="*/ 1522413 h 3124994"/>
                <a:gd name="connsiteX6" fmla="*/ 272312 w 1620199"/>
                <a:gd name="connsiteY6" fmla="*/ 0 h 3124994"/>
                <a:gd name="connsiteX0" fmla="*/ 272312 w 1628398"/>
                <a:gd name="connsiteY0" fmla="*/ 0 h 3124994"/>
                <a:gd name="connsiteX1" fmla="*/ 1201457 w 1628398"/>
                <a:gd name="connsiteY1" fmla="*/ 1587 h 3124994"/>
                <a:gd name="connsiteX2" fmla="*/ 1235923 w 1628398"/>
                <a:gd name="connsiteY2" fmla="*/ 1484313 h 3124994"/>
                <a:gd name="connsiteX3" fmla="*/ 1414518 w 1628398"/>
                <a:gd name="connsiteY3" fmla="*/ 3124994 h 3124994"/>
                <a:gd name="connsiteX4" fmla="*/ 458050 w 1628398"/>
                <a:gd name="connsiteY4" fmla="*/ 3120232 h 3124994"/>
                <a:gd name="connsiteX5" fmla="*/ 259610 w 1628398"/>
                <a:gd name="connsiteY5" fmla="*/ 1522413 h 3124994"/>
                <a:gd name="connsiteX6" fmla="*/ 272312 w 1628398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28399"/>
                <a:gd name="connsiteY0" fmla="*/ 0 h 3124994"/>
                <a:gd name="connsiteX1" fmla="*/ 1201457 w 1628399"/>
                <a:gd name="connsiteY1" fmla="*/ 1587 h 3124994"/>
                <a:gd name="connsiteX2" fmla="*/ 1235923 w 1628399"/>
                <a:gd name="connsiteY2" fmla="*/ 1484313 h 3124994"/>
                <a:gd name="connsiteX3" fmla="*/ 1414518 w 1628399"/>
                <a:gd name="connsiteY3" fmla="*/ 3124994 h 3124994"/>
                <a:gd name="connsiteX4" fmla="*/ 458050 w 1628399"/>
                <a:gd name="connsiteY4" fmla="*/ 3120232 h 3124994"/>
                <a:gd name="connsiteX5" fmla="*/ 259610 w 1628399"/>
                <a:gd name="connsiteY5" fmla="*/ 1522413 h 3124994"/>
                <a:gd name="connsiteX6" fmla="*/ 272312 w 1628399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58050 w 1631855"/>
                <a:gd name="connsiteY4" fmla="*/ 312023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72312 w 1631855"/>
                <a:gd name="connsiteY0" fmla="*/ 0 h 3124994"/>
                <a:gd name="connsiteX1" fmla="*/ 1201457 w 1631855"/>
                <a:gd name="connsiteY1" fmla="*/ 1587 h 3124994"/>
                <a:gd name="connsiteX2" fmla="*/ 1235923 w 1631855"/>
                <a:gd name="connsiteY2" fmla="*/ 1484313 h 3124994"/>
                <a:gd name="connsiteX3" fmla="*/ 1414518 w 1631855"/>
                <a:gd name="connsiteY3" fmla="*/ 3124994 h 3124994"/>
                <a:gd name="connsiteX4" fmla="*/ 446857 w 1631855"/>
                <a:gd name="connsiteY4" fmla="*/ 3123002 h 3124994"/>
                <a:gd name="connsiteX5" fmla="*/ 259610 w 1631855"/>
                <a:gd name="connsiteY5" fmla="*/ 1522413 h 3124994"/>
                <a:gd name="connsiteX6" fmla="*/ 272312 w 1631855"/>
                <a:gd name="connsiteY6" fmla="*/ 0 h 3124994"/>
                <a:gd name="connsiteX0" fmla="*/ 266338 w 1625881"/>
                <a:gd name="connsiteY0" fmla="*/ 0 h 3124994"/>
                <a:gd name="connsiteX1" fmla="*/ 1195483 w 1625881"/>
                <a:gd name="connsiteY1" fmla="*/ 1587 h 3124994"/>
                <a:gd name="connsiteX2" fmla="*/ 1229949 w 1625881"/>
                <a:gd name="connsiteY2" fmla="*/ 1484313 h 3124994"/>
                <a:gd name="connsiteX3" fmla="*/ 1408544 w 1625881"/>
                <a:gd name="connsiteY3" fmla="*/ 3124994 h 3124994"/>
                <a:gd name="connsiteX4" fmla="*/ 440883 w 1625881"/>
                <a:gd name="connsiteY4" fmla="*/ 3123002 h 3124994"/>
                <a:gd name="connsiteX5" fmla="*/ 264828 w 1625881"/>
                <a:gd name="connsiteY5" fmla="*/ 1544576 h 3124994"/>
                <a:gd name="connsiteX6" fmla="*/ 266338 w 1625881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59055 w 1618598"/>
                <a:gd name="connsiteY0" fmla="*/ 0 h 3124994"/>
                <a:gd name="connsiteX1" fmla="*/ 1188200 w 1618598"/>
                <a:gd name="connsiteY1" fmla="*/ 1587 h 3124994"/>
                <a:gd name="connsiteX2" fmla="*/ 1222666 w 1618598"/>
                <a:gd name="connsiteY2" fmla="*/ 1484313 h 3124994"/>
                <a:gd name="connsiteX3" fmla="*/ 1401261 w 1618598"/>
                <a:gd name="connsiteY3" fmla="*/ 3124994 h 3124994"/>
                <a:gd name="connsiteX4" fmla="*/ 433600 w 1618598"/>
                <a:gd name="connsiteY4" fmla="*/ 3123002 h 3124994"/>
                <a:gd name="connsiteX5" fmla="*/ 271535 w 1618598"/>
                <a:gd name="connsiteY5" fmla="*/ 1555657 h 3124994"/>
                <a:gd name="connsiteX6" fmla="*/ 259055 w 1618598"/>
                <a:gd name="connsiteY6" fmla="*/ 0 h 3124994"/>
                <a:gd name="connsiteX0" fmla="*/ 263399 w 1622942"/>
                <a:gd name="connsiteY0" fmla="*/ 0 h 3124994"/>
                <a:gd name="connsiteX1" fmla="*/ 1192544 w 1622942"/>
                <a:gd name="connsiteY1" fmla="*/ 1587 h 3124994"/>
                <a:gd name="connsiteX2" fmla="*/ 1227010 w 1622942"/>
                <a:gd name="connsiteY2" fmla="*/ 1484313 h 3124994"/>
                <a:gd name="connsiteX3" fmla="*/ 1405605 w 1622942"/>
                <a:gd name="connsiteY3" fmla="*/ 3124994 h 3124994"/>
                <a:gd name="connsiteX4" fmla="*/ 437944 w 1622942"/>
                <a:gd name="connsiteY4" fmla="*/ 3123002 h 3124994"/>
                <a:gd name="connsiteX5" fmla="*/ 267486 w 1622942"/>
                <a:gd name="connsiteY5" fmla="*/ 1555657 h 3124994"/>
                <a:gd name="connsiteX6" fmla="*/ 263399 w 1622942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67354 w 1626897"/>
                <a:gd name="connsiteY0" fmla="*/ 0 h 3124994"/>
                <a:gd name="connsiteX1" fmla="*/ 1196499 w 1626897"/>
                <a:gd name="connsiteY1" fmla="*/ 1587 h 3124994"/>
                <a:gd name="connsiteX2" fmla="*/ 1230965 w 1626897"/>
                <a:gd name="connsiteY2" fmla="*/ 1484313 h 3124994"/>
                <a:gd name="connsiteX3" fmla="*/ 1409560 w 1626897"/>
                <a:gd name="connsiteY3" fmla="*/ 3124994 h 3124994"/>
                <a:gd name="connsiteX4" fmla="*/ 441899 w 1626897"/>
                <a:gd name="connsiteY4" fmla="*/ 3123002 h 3124994"/>
                <a:gd name="connsiteX5" fmla="*/ 271441 w 1626897"/>
                <a:gd name="connsiteY5" fmla="*/ 1555657 h 3124994"/>
                <a:gd name="connsiteX6" fmla="*/ 267354 w 1626897"/>
                <a:gd name="connsiteY6" fmla="*/ 0 h 3124994"/>
                <a:gd name="connsiteX0" fmla="*/ 274279 w 1633822"/>
                <a:gd name="connsiteY0" fmla="*/ 0 h 3124994"/>
                <a:gd name="connsiteX1" fmla="*/ 1203424 w 1633822"/>
                <a:gd name="connsiteY1" fmla="*/ 1587 h 3124994"/>
                <a:gd name="connsiteX2" fmla="*/ 1237890 w 1633822"/>
                <a:gd name="connsiteY2" fmla="*/ 1484313 h 3124994"/>
                <a:gd name="connsiteX3" fmla="*/ 1416485 w 1633822"/>
                <a:gd name="connsiteY3" fmla="*/ 3124994 h 3124994"/>
                <a:gd name="connsiteX4" fmla="*/ 448824 w 1633822"/>
                <a:gd name="connsiteY4" fmla="*/ 3123002 h 3124994"/>
                <a:gd name="connsiteX5" fmla="*/ 278366 w 1633822"/>
                <a:gd name="connsiteY5" fmla="*/ 1555657 h 3124994"/>
                <a:gd name="connsiteX6" fmla="*/ 274279 w 1633822"/>
                <a:gd name="connsiteY6" fmla="*/ 0 h 3124994"/>
                <a:gd name="connsiteX0" fmla="*/ 252702 w 1612245"/>
                <a:gd name="connsiteY0" fmla="*/ 0 h 3124994"/>
                <a:gd name="connsiteX1" fmla="*/ 1181847 w 1612245"/>
                <a:gd name="connsiteY1" fmla="*/ 1587 h 3124994"/>
                <a:gd name="connsiteX2" fmla="*/ 1216313 w 1612245"/>
                <a:gd name="connsiteY2" fmla="*/ 1484313 h 3124994"/>
                <a:gd name="connsiteX3" fmla="*/ 1394908 w 1612245"/>
                <a:gd name="connsiteY3" fmla="*/ 3124994 h 3124994"/>
                <a:gd name="connsiteX4" fmla="*/ 427247 w 1612245"/>
                <a:gd name="connsiteY4" fmla="*/ 3123002 h 3124994"/>
                <a:gd name="connsiteX5" fmla="*/ 256789 w 1612245"/>
                <a:gd name="connsiteY5" fmla="*/ 1555657 h 3124994"/>
                <a:gd name="connsiteX6" fmla="*/ 252702 w 1612245"/>
                <a:gd name="connsiteY6" fmla="*/ 0 h 3124994"/>
                <a:gd name="connsiteX0" fmla="*/ 258025 w 1617568"/>
                <a:gd name="connsiteY0" fmla="*/ 0 h 3124994"/>
                <a:gd name="connsiteX1" fmla="*/ 1187170 w 1617568"/>
                <a:gd name="connsiteY1" fmla="*/ 1587 h 3124994"/>
                <a:gd name="connsiteX2" fmla="*/ 1221636 w 1617568"/>
                <a:gd name="connsiteY2" fmla="*/ 1484313 h 3124994"/>
                <a:gd name="connsiteX3" fmla="*/ 1400231 w 1617568"/>
                <a:gd name="connsiteY3" fmla="*/ 3124994 h 3124994"/>
                <a:gd name="connsiteX4" fmla="*/ 432570 w 1617568"/>
                <a:gd name="connsiteY4" fmla="*/ 3123002 h 3124994"/>
                <a:gd name="connsiteX5" fmla="*/ 262112 w 1617568"/>
                <a:gd name="connsiteY5" fmla="*/ 1555657 h 3124994"/>
                <a:gd name="connsiteX6" fmla="*/ 258025 w 161756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26188"/>
                <a:gd name="connsiteY0" fmla="*/ 0 h 3124994"/>
                <a:gd name="connsiteX1" fmla="*/ 1195790 w 1626188"/>
                <a:gd name="connsiteY1" fmla="*/ 1587 h 3124994"/>
                <a:gd name="connsiteX2" fmla="*/ 1230256 w 1626188"/>
                <a:gd name="connsiteY2" fmla="*/ 1484313 h 3124994"/>
                <a:gd name="connsiteX3" fmla="*/ 1408851 w 1626188"/>
                <a:gd name="connsiteY3" fmla="*/ 3124994 h 3124994"/>
                <a:gd name="connsiteX4" fmla="*/ 441190 w 1626188"/>
                <a:gd name="connsiteY4" fmla="*/ 3123002 h 3124994"/>
                <a:gd name="connsiteX5" fmla="*/ 270732 w 1626188"/>
                <a:gd name="connsiteY5" fmla="*/ 1555657 h 3124994"/>
                <a:gd name="connsiteX6" fmla="*/ 266645 w 1626188"/>
                <a:gd name="connsiteY6" fmla="*/ 0 h 3124994"/>
                <a:gd name="connsiteX0" fmla="*/ 266645 w 1617734"/>
                <a:gd name="connsiteY0" fmla="*/ 0 h 3124994"/>
                <a:gd name="connsiteX1" fmla="*/ 1195790 w 1617734"/>
                <a:gd name="connsiteY1" fmla="*/ 1587 h 3124994"/>
                <a:gd name="connsiteX2" fmla="*/ 1230256 w 1617734"/>
                <a:gd name="connsiteY2" fmla="*/ 1484313 h 3124994"/>
                <a:gd name="connsiteX3" fmla="*/ 1408851 w 1617734"/>
                <a:gd name="connsiteY3" fmla="*/ 3124994 h 3124994"/>
                <a:gd name="connsiteX4" fmla="*/ 441190 w 1617734"/>
                <a:gd name="connsiteY4" fmla="*/ 3123002 h 3124994"/>
                <a:gd name="connsiteX5" fmla="*/ 270732 w 1617734"/>
                <a:gd name="connsiteY5" fmla="*/ 1555657 h 3124994"/>
                <a:gd name="connsiteX6" fmla="*/ 266645 w 1617734"/>
                <a:gd name="connsiteY6" fmla="*/ 0 h 3124994"/>
                <a:gd name="connsiteX0" fmla="*/ 266645 w 1608372"/>
                <a:gd name="connsiteY0" fmla="*/ 0 h 3124994"/>
                <a:gd name="connsiteX1" fmla="*/ 1195790 w 1608372"/>
                <a:gd name="connsiteY1" fmla="*/ 1587 h 3124994"/>
                <a:gd name="connsiteX2" fmla="*/ 1230256 w 1608372"/>
                <a:gd name="connsiteY2" fmla="*/ 1484313 h 3124994"/>
                <a:gd name="connsiteX3" fmla="*/ 1408851 w 1608372"/>
                <a:gd name="connsiteY3" fmla="*/ 3124994 h 3124994"/>
                <a:gd name="connsiteX4" fmla="*/ 441190 w 1608372"/>
                <a:gd name="connsiteY4" fmla="*/ 3123002 h 3124994"/>
                <a:gd name="connsiteX5" fmla="*/ 270732 w 1608372"/>
                <a:gd name="connsiteY5" fmla="*/ 1555657 h 3124994"/>
                <a:gd name="connsiteX6" fmla="*/ 266645 w 1608372"/>
                <a:gd name="connsiteY6" fmla="*/ 0 h 3124994"/>
                <a:gd name="connsiteX0" fmla="*/ 266645 w 1644810"/>
                <a:gd name="connsiteY0" fmla="*/ 0 h 3124994"/>
                <a:gd name="connsiteX1" fmla="*/ 1195790 w 1644810"/>
                <a:gd name="connsiteY1" fmla="*/ 1587 h 3124994"/>
                <a:gd name="connsiteX2" fmla="*/ 1316064 w 1644810"/>
                <a:gd name="connsiteY2" fmla="*/ 1643148 h 3124994"/>
                <a:gd name="connsiteX3" fmla="*/ 1408851 w 1644810"/>
                <a:gd name="connsiteY3" fmla="*/ 3124994 h 3124994"/>
                <a:gd name="connsiteX4" fmla="*/ 441190 w 1644810"/>
                <a:gd name="connsiteY4" fmla="*/ 3123002 h 3124994"/>
                <a:gd name="connsiteX5" fmla="*/ 270732 w 1644810"/>
                <a:gd name="connsiteY5" fmla="*/ 1555657 h 3124994"/>
                <a:gd name="connsiteX6" fmla="*/ 266645 w 1644810"/>
                <a:gd name="connsiteY6" fmla="*/ 0 h 3124994"/>
                <a:gd name="connsiteX0" fmla="*/ 266645 w 1628071"/>
                <a:gd name="connsiteY0" fmla="*/ 0 h 3124994"/>
                <a:gd name="connsiteX1" fmla="*/ 1195790 w 1628071"/>
                <a:gd name="connsiteY1" fmla="*/ 1587 h 3124994"/>
                <a:gd name="connsiteX2" fmla="*/ 1278756 w 1628071"/>
                <a:gd name="connsiteY2" fmla="*/ 1576659 h 3124994"/>
                <a:gd name="connsiteX3" fmla="*/ 1408851 w 1628071"/>
                <a:gd name="connsiteY3" fmla="*/ 3124994 h 3124994"/>
                <a:gd name="connsiteX4" fmla="*/ 441190 w 1628071"/>
                <a:gd name="connsiteY4" fmla="*/ 3123002 h 3124994"/>
                <a:gd name="connsiteX5" fmla="*/ 270732 w 1628071"/>
                <a:gd name="connsiteY5" fmla="*/ 1555657 h 3124994"/>
                <a:gd name="connsiteX6" fmla="*/ 266645 w 1628071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28072"/>
                <a:gd name="connsiteY0" fmla="*/ 0 h 3124994"/>
                <a:gd name="connsiteX1" fmla="*/ 1195790 w 1628072"/>
                <a:gd name="connsiteY1" fmla="*/ 1587 h 3124994"/>
                <a:gd name="connsiteX2" fmla="*/ 1278756 w 1628072"/>
                <a:gd name="connsiteY2" fmla="*/ 1576659 h 3124994"/>
                <a:gd name="connsiteX3" fmla="*/ 1408851 w 1628072"/>
                <a:gd name="connsiteY3" fmla="*/ 3124994 h 3124994"/>
                <a:gd name="connsiteX4" fmla="*/ 441190 w 1628072"/>
                <a:gd name="connsiteY4" fmla="*/ 3123002 h 3124994"/>
                <a:gd name="connsiteX5" fmla="*/ 270732 w 1628072"/>
                <a:gd name="connsiteY5" fmla="*/ 1555657 h 3124994"/>
                <a:gd name="connsiteX6" fmla="*/ 266645 w 1628072"/>
                <a:gd name="connsiteY6" fmla="*/ 0 h 3124994"/>
                <a:gd name="connsiteX0" fmla="*/ 266645 w 1615749"/>
                <a:gd name="connsiteY0" fmla="*/ 0 h 3124994"/>
                <a:gd name="connsiteX1" fmla="*/ 1195790 w 1615749"/>
                <a:gd name="connsiteY1" fmla="*/ 1587 h 3124994"/>
                <a:gd name="connsiteX2" fmla="*/ 1278756 w 1615749"/>
                <a:gd name="connsiteY2" fmla="*/ 1576659 h 3124994"/>
                <a:gd name="connsiteX3" fmla="*/ 1408851 w 1615749"/>
                <a:gd name="connsiteY3" fmla="*/ 3124994 h 3124994"/>
                <a:gd name="connsiteX4" fmla="*/ 441190 w 1615749"/>
                <a:gd name="connsiteY4" fmla="*/ 3123002 h 3124994"/>
                <a:gd name="connsiteX5" fmla="*/ 270732 w 1615749"/>
                <a:gd name="connsiteY5" fmla="*/ 1555657 h 3124994"/>
                <a:gd name="connsiteX6" fmla="*/ 266645 w 1615749"/>
                <a:gd name="connsiteY6" fmla="*/ 0 h 3124994"/>
                <a:gd name="connsiteX0" fmla="*/ 266645 w 1623513"/>
                <a:gd name="connsiteY0" fmla="*/ 0 h 3124994"/>
                <a:gd name="connsiteX1" fmla="*/ 1195790 w 1623513"/>
                <a:gd name="connsiteY1" fmla="*/ 1587 h 3124994"/>
                <a:gd name="connsiteX2" fmla="*/ 1278756 w 1623513"/>
                <a:gd name="connsiteY2" fmla="*/ 1576659 h 3124994"/>
                <a:gd name="connsiteX3" fmla="*/ 1408851 w 1623513"/>
                <a:gd name="connsiteY3" fmla="*/ 3124994 h 3124994"/>
                <a:gd name="connsiteX4" fmla="*/ 441190 w 1623513"/>
                <a:gd name="connsiteY4" fmla="*/ 3123002 h 3124994"/>
                <a:gd name="connsiteX5" fmla="*/ 270732 w 1623513"/>
                <a:gd name="connsiteY5" fmla="*/ 1555657 h 3124994"/>
                <a:gd name="connsiteX6" fmla="*/ 266645 w 1623513"/>
                <a:gd name="connsiteY6" fmla="*/ 0 h 3124994"/>
                <a:gd name="connsiteX0" fmla="*/ 266645 w 1617298"/>
                <a:gd name="connsiteY0" fmla="*/ 0 h 3124994"/>
                <a:gd name="connsiteX1" fmla="*/ 1195790 w 1617298"/>
                <a:gd name="connsiteY1" fmla="*/ 1587 h 3124994"/>
                <a:gd name="connsiteX2" fmla="*/ 1278756 w 1617298"/>
                <a:gd name="connsiteY2" fmla="*/ 1576659 h 3124994"/>
                <a:gd name="connsiteX3" fmla="*/ 1408851 w 1617298"/>
                <a:gd name="connsiteY3" fmla="*/ 3124994 h 3124994"/>
                <a:gd name="connsiteX4" fmla="*/ 441190 w 1617298"/>
                <a:gd name="connsiteY4" fmla="*/ 3123002 h 3124994"/>
                <a:gd name="connsiteX5" fmla="*/ 270732 w 1617298"/>
                <a:gd name="connsiteY5" fmla="*/ 1555657 h 3124994"/>
                <a:gd name="connsiteX6" fmla="*/ 266645 w 1617298"/>
                <a:gd name="connsiteY6" fmla="*/ 0 h 3124994"/>
                <a:gd name="connsiteX0" fmla="*/ 266645 w 1603425"/>
                <a:gd name="connsiteY0" fmla="*/ 0 h 3124994"/>
                <a:gd name="connsiteX1" fmla="*/ 1195790 w 1603425"/>
                <a:gd name="connsiteY1" fmla="*/ 1587 h 3124994"/>
                <a:gd name="connsiteX2" fmla="*/ 1278756 w 1603425"/>
                <a:gd name="connsiteY2" fmla="*/ 1576659 h 3124994"/>
                <a:gd name="connsiteX3" fmla="*/ 1408851 w 1603425"/>
                <a:gd name="connsiteY3" fmla="*/ 3124994 h 3124994"/>
                <a:gd name="connsiteX4" fmla="*/ 441190 w 1603425"/>
                <a:gd name="connsiteY4" fmla="*/ 3123002 h 3124994"/>
                <a:gd name="connsiteX5" fmla="*/ 270732 w 1603425"/>
                <a:gd name="connsiteY5" fmla="*/ 1555657 h 3124994"/>
                <a:gd name="connsiteX6" fmla="*/ 266645 w 1603425"/>
                <a:gd name="connsiteY6" fmla="*/ 0 h 3124994"/>
                <a:gd name="connsiteX0" fmla="*/ 266645 w 1629752"/>
                <a:gd name="connsiteY0" fmla="*/ 0 h 3124994"/>
                <a:gd name="connsiteX1" fmla="*/ 1195790 w 1629752"/>
                <a:gd name="connsiteY1" fmla="*/ 1587 h 3124994"/>
                <a:gd name="connsiteX2" fmla="*/ 1278756 w 1629752"/>
                <a:gd name="connsiteY2" fmla="*/ 1576659 h 3124994"/>
                <a:gd name="connsiteX3" fmla="*/ 1408851 w 1629752"/>
                <a:gd name="connsiteY3" fmla="*/ 3124994 h 3124994"/>
                <a:gd name="connsiteX4" fmla="*/ 441190 w 1629752"/>
                <a:gd name="connsiteY4" fmla="*/ 3123002 h 3124994"/>
                <a:gd name="connsiteX5" fmla="*/ 270732 w 1629752"/>
                <a:gd name="connsiteY5" fmla="*/ 1555657 h 3124994"/>
                <a:gd name="connsiteX6" fmla="*/ 266645 w 1629752"/>
                <a:gd name="connsiteY6" fmla="*/ 0 h 3124994"/>
                <a:gd name="connsiteX0" fmla="*/ 266645 w 1611113"/>
                <a:gd name="connsiteY0" fmla="*/ 0 h 3124994"/>
                <a:gd name="connsiteX1" fmla="*/ 1195790 w 1611113"/>
                <a:gd name="connsiteY1" fmla="*/ 1587 h 3124994"/>
                <a:gd name="connsiteX2" fmla="*/ 1278756 w 1611113"/>
                <a:gd name="connsiteY2" fmla="*/ 1576659 h 3124994"/>
                <a:gd name="connsiteX3" fmla="*/ 1408851 w 1611113"/>
                <a:gd name="connsiteY3" fmla="*/ 3124994 h 3124994"/>
                <a:gd name="connsiteX4" fmla="*/ 441190 w 1611113"/>
                <a:gd name="connsiteY4" fmla="*/ 3123002 h 3124994"/>
                <a:gd name="connsiteX5" fmla="*/ 270732 w 1611113"/>
                <a:gd name="connsiteY5" fmla="*/ 1555657 h 3124994"/>
                <a:gd name="connsiteX6" fmla="*/ 266645 w 1611113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14202"/>
                <a:gd name="connsiteY0" fmla="*/ 0 h 3124994"/>
                <a:gd name="connsiteX1" fmla="*/ 1195790 w 1614202"/>
                <a:gd name="connsiteY1" fmla="*/ 1587 h 3124994"/>
                <a:gd name="connsiteX2" fmla="*/ 1278756 w 1614202"/>
                <a:gd name="connsiteY2" fmla="*/ 1576659 h 3124994"/>
                <a:gd name="connsiteX3" fmla="*/ 1408851 w 1614202"/>
                <a:gd name="connsiteY3" fmla="*/ 3124994 h 3124994"/>
                <a:gd name="connsiteX4" fmla="*/ 441190 w 1614202"/>
                <a:gd name="connsiteY4" fmla="*/ 3123002 h 3124994"/>
                <a:gd name="connsiteX5" fmla="*/ 270732 w 1614202"/>
                <a:gd name="connsiteY5" fmla="*/ 1555657 h 3124994"/>
                <a:gd name="connsiteX6" fmla="*/ 266645 w 1614202"/>
                <a:gd name="connsiteY6" fmla="*/ 0 h 3124994"/>
                <a:gd name="connsiteX0" fmla="*/ 266645 w 1620402"/>
                <a:gd name="connsiteY0" fmla="*/ 0 h 3124994"/>
                <a:gd name="connsiteX1" fmla="*/ 1195790 w 1620402"/>
                <a:gd name="connsiteY1" fmla="*/ 1587 h 3124994"/>
                <a:gd name="connsiteX2" fmla="*/ 1278756 w 1620402"/>
                <a:gd name="connsiteY2" fmla="*/ 1576659 h 3124994"/>
                <a:gd name="connsiteX3" fmla="*/ 1408851 w 1620402"/>
                <a:gd name="connsiteY3" fmla="*/ 3124994 h 3124994"/>
                <a:gd name="connsiteX4" fmla="*/ 441190 w 1620402"/>
                <a:gd name="connsiteY4" fmla="*/ 3123002 h 3124994"/>
                <a:gd name="connsiteX5" fmla="*/ 270732 w 1620402"/>
                <a:gd name="connsiteY5" fmla="*/ 1555657 h 3124994"/>
                <a:gd name="connsiteX6" fmla="*/ 266645 w 1620402"/>
                <a:gd name="connsiteY6" fmla="*/ 0 h 3124994"/>
                <a:gd name="connsiteX0" fmla="*/ 214291 w 1568048"/>
                <a:gd name="connsiteY0" fmla="*/ 0 h 3124994"/>
                <a:gd name="connsiteX1" fmla="*/ 1143436 w 1568048"/>
                <a:gd name="connsiteY1" fmla="*/ 1587 h 3124994"/>
                <a:gd name="connsiteX2" fmla="*/ 1226402 w 1568048"/>
                <a:gd name="connsiteY2" fmla="*/ 1576659 h 3124994"/>
                <a:gd name="connsiteX3" fmla="*/ 1356497 w 1568048"/>
                <a:gd name="connsiteY3" fmla="*/ 3124994 h 3124994"/>
                <a:gd name="connsiteX4" fmla="*/ 388836 w 1568048"/>
                <a:gd name="connsiteY4" fmla="*/ 3123002 h 3124994"/>
                <a:gd name="connsiteX5" fmla="*/ 330302 w 1568048"/>
                <a:gd name="connsiteY5" fmla="*/ 1662779 h 3124994"/>
                <a:gd name="connsiteX6" fmla="*/ 214291 w 1568048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38834 w 1592591"/>
                <a:gd name="connsiteY0" fmla="*/ 0 h 3124994"/>
                <a:gd name="connsiteX1" fmla="*/ 1167979 w 1592591"/>
                <a:gd name="connsiteY1" fmla="*/ 1587 h 3124994"/>
                <a:gd name="connsiteX2" fmla="*/ 1250945 w 1592591"/>
                <a:gd name="connsiteY2" fmla="*/ 1576659 h 3124994"/>
                <a:gd name="connsiteX3" fmla="*/ 1381040 w 1592591"/>
                <a:gd name="connsiteY3" fmla="*/ 3124994 h 3124994"/>
                <a:gd name="connsiteX4" fmla="*/ 413379 w 1592591"/>
                <a:gd name="connsiteY4" fmla="*/ 3123002 h 3124994"/>
                <a:gd name="connsiteX5" fmla="*/ 298883 w 1592591"/>
                <a:gd name="connsiteY5" fmla="*/ 1625840 h 3124994"/>
                <a:gd name="connsiteX6" fmla="*/ 238834 w 1592591"/>
                <a:gd name="connsiteY6" fmla="*/ 0 h 3124994"/>
                <a:gd name="connsiteX0" fmla="*/ 268506 w 1622263"/>
                <a:gd name="connsiteY0" fmla="*/ 0 h 3124994"/>
                <a:gd name="connsiteX1" fmla="*/ 1197651 w 1622263"/>
                <a:gd name="connsiteY1" fmla="*/ 1587 h 3124994"/>
                <a:gd name="connsiteX2" fmla="*/ 1280617 w 1622263"/>
                <a:gd name="connsiteY2" fmla="*/ 1576659 h 3124994"/>
                <a:gd name="connsiteX3" fmla="*/ 1410712 w 1622263"/>
                <a:gd name="connsiteY3" fmla="*/ 3124994 h 3124994"/>
                <a:gd name="connsiteX4" fmla="*/ 443051 w 1622263"/>
                <a:gd name="connsiteY4" fmla="*/ 3123002 h 3124994"/>
                <a:gd name="connsiteX5" fmla="*/ 328555 w 1622263"/>
                <a:gd name="connsiteY5" fmla="*/ 1625840 h 3124994"/>
                <a:gd name="connsiteX6" fmla="*/ 268506 w 1622263"/>
                <a:gd name="connsiteY6" fmla="*/ 0 h 3124994"/>
                <a:gd name="connsiteX0" fmla="*/ 255031 w 1608788"/>
                <a:gd name="connsiteY0" fmla="*/ 0 h 3124994"/>
                <a:gd name="connsiteX1" fmla="*/ 1184176 w 1608788"/>
                <a:gd name="connsiteY1" fmla="*/ 1587 h 3124994"/>
                <a:gd name="connsiteX2" fmla="*/ 1267142 w 1608788"/>
                <a:gd name="connsiteY2" fmla="*/ 1576659 h 3124994"/>
                <a:gd name="connsiteX3" fmla="*/ 1397237 w 1608788"/>
                <a:gd name="connsiteY3" fmla="*/ 3124994 h 3124994"/>
                <a:gd name="connsiteX4" fmla="*/ 429576 w 1608788"/>
                <a:gd name="connsiteY4" fmla="*/ 3123002 h 3124994"/>
                <a:gd name="connsiteX5" fmla="*/ 315080 w 1608788"/>
                <a:gd name="connsiteY5" fmla="*/ 1625840 h 3124994"/>
                <a:gd name="connsiteX6" fmla="*/ 255031 w 1608788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58410 w 1604705"/>
                <a:gd name="connsiteY0" fmla="*/ 0 h 3124994"/>
                <a:gd name="connsiteX1" fmla="*/ 1180093 w 1604705"/>
                <a:gd name="connsiteY1" fmla="*/ 1587 h 3124994"/>
                <a:gd name="connsiteX2" fmla="*/ 1263059 w 1604705"/>
                <a:gd name="connsiteY2" fmla="*/ 1576659 h 3124994"/>
                <a:gd name="connsiteX3" fmla="*/ 1393154 w 1604705"/>
                <a:gd name="connsiteY3" fmla="*/ 3124994 h 3124994"/>
                <a:gd name="connsiteX4" fmla="*/ 425493 w 1604705"/>
                <a:gd name="connsiteY4" fmla="*/ 3123002 h 3124994"/>
                <a:gd name="connsiteX5" fmla="*/ 310997 w 1604705"/>
                <a:gd name="connsiteY5" fmla="*/ 1625840 h 3124994"/>
                <a:gd name="connsiteX6" fmla="*/ 258410 w 1604705"/>
                <a:gd name="connsiteY6" fmla="*/ 0 h 3124994"/>
                <a:gd name="connsiteX0" fmla="*/ 271786 w 1618081"/>
                <a:gd name="connsiteY0" fmla="*/ 0 h 3124994"/>
                <a:gd name="connsiteX1" fmla="*/ 1193469 w 1618081"/>
                <a:gd name="connsiteY1" fmla="*/ 1587 h 3124994"/>
                <a:gd name="connsiteX2" fmla="*/ 1276435 w 1618081"/>
                <a:gd name="connsiteY2" fmla="*/ 1576659 h 3124994"/>
                <a:gd name="connsiteX3" fmla="*/ 1406530 w 1618081"/>
                <a:gd name="connsiteY3" fmla="*/ 3124994 h 3124994"/>
                <a:gd name="connsiteX4" fmla="*/ 438869 w 1618081"/>
                <a:gd name="connsiteY4" fmla="*/ 3123002 h 3124994"/>
                <a:gd name="connsiteX5" fmla="*/ 324373 w 1618081"/>
                <a:gd name="connsiteY5" fmla="*/ 1625840 h 3124994"/>
                <a:gd name="connsiteX6" fmla="*/ 271786 w 1618081"/>
                <a:gd name="connsiteY6" fmla="*/ 0 h 312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81" h="3124994">
                  <a:moveTo>
                    <a:pt x="271786" y="0"/>
                  </a:moveTo>
                  <a:lnTo>
                    <a:pt x="1193469" y="1587"/>
                  </a:lnTo>
                  <a:cubicBezTo>
                    <a:pt x="751190" y="441500"/>
                    <a:pt x="846695" y="983381"/>
                    <a:pt x="1276435" y="1576659"/>
                  </a:cubicBezTo>
                  <a:cubicBezTo>
                    <a:pt x="1675073" y="2142119"/>
                    <a:pt x="1733299" y="2586008"/>
                    <a:pt x="1406530" y="3124994"/>
                  </a:cubicBezTo>
                  <a:lnTo>
                    <a:pt x="438869" y="3123002"/>
                  </a:lnTo>
                  <a:cubicBezTo>
                    <a:pt x="896523" y="2520393"/>
                    <a:pt x="711741" y="2203360"/>
                    <a:pt x="324373" y="1625840"/>
                  </a:cubicBezTo>
                  <a:cubicBezTo>
                    <a:pt x="-62640" y="1080682"/>
                    <a:pt x="-131442" y="445288"/>
                    <a:pt x="27178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4669144-4AB3-45F5-A5B1-4FD4F8361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5857" y="-3776"/>
              <a:ext cx="101629" cy="365327"/>
            </a:xfrm>
            <a:custGeom>
              <a:avLst/>
              <a:gdLst>
                <a:gd name="connsiteX0" fmla="*/ 0 w 862014"/>
                <a:gd name="connsiteY0" fmla="*/ 0 h 3068005"/>
                <a:gd name="connsiteX1" fmla="*/ 862013 w 862014"/>
                <a:gd name="connsiteY1" fmla="*/ 0 h 3068005"/>
                <a:gd name="connsiteX2" fmla="*/ 862013 w 862014"/>
                <a:gd name="connsiteY2" fmla="*/ 2636988 h 3068005"/>
                <a:gd name="connsiteX3" fmla="*/ 862014 w 862014"/>
                <a:gd name="connsiteY3" fmla="*/ 2636998 h 3068005"/>
                <a:gd name="connsiteX4" fmla="*/ 431007 w 862014"/>
                <a:gd name="connsiteY4" fmla="*/ 3068005 h 3068005"/>
                <a:gd name="connsiteX5" fmla="*/ 0 w 862014"/>
                <a:gd name="connsiteY5" fmla="*/ 2636998 h 306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4" h="3068005">
                  <a:moveTo>
                    <a:pt x="0" y="0"/>
                  </a:moveTo>
                  <a:lnTo>
                    <a:pt x="862013" y="0"/>
                  </a:lnTo>
                  <a:lnTo>
                    <a:pt x="862013" y="2636988"/>
                  </a:lnTo>
                  <a:lnTo>
                    <a:pt x="862014" y="2636998"/>
                  </a:lnTo>
                  <a:cubicBezTo>
                    <a:pt x="862014" y="2875037"/>
                    <a:pt x="669046" y="3068005"/>
                    <a:pt x="431007" y="3068005"/>
                  </a:cubicBezTo>
                  <a:cubicBezTo>
                    <a:pt x="192968" y="3068005"/>
                    <a:pt x="0" y="2875037"/>
                    <a:pt x="0" y="26369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668AB4C-C235-4164-AD1F-69C96016F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3" y="-3776"/>
            <a:ext cx="4716194" cy="432002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dirty="0"/>
              <a:t>III.</a:t>
            </a:r>
            <a:r>
              <a:rPr lang="ko-KR" altLang="en-US" dirty="0"/>
              <a:t> 목차 제목 입력</a:t>
            </a:r>
            <a:endParaRPr lang="en-US" dirty="0"/>
          </a:p>
        </p:txBody>
      </p:sp>
      <p:sp>
        <p:nvSpPr>
          <p:cNvPr id="22" name="텍스트 개체 틀 21">
            <a:extLst>
              <a:ext uri="{FF2B5EF4-FFF2-40B4-BE49-F238E27FC236}">
                <a16:creationId xmlns:a16="http://schemas.microsoft.com/office/drawing/2014/main" id="{94EDD601-C3F3-4579-8751-EAF512E5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49" y="-3775"/>
            <a:ext cx="6428318" cy="432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457196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91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88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83" indent="0">
              <a:buNone/>
              <a:defRPr sz="16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27EB628-87FF-44F4-94FE-C83554307F78}"/>
              </a:ext>
            </a:extLst>
          </p:cNvPr>
          <p:cNvCxnSpPr/>
          <p:nvPr/>
        </p:nvCxnSpPr>
        <p:spPr>
          <a:xfrm>
            <a:off x="-1" y="6486522"/>
            <a:ext cx="1219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F1B88FF4-386B-44C4-9CE7-9F24DD250F3A}"/>
              </a:ext>
            </a:extLst>
          </p:cNvPr>
          <p:cNvGrpSpPr/>
          <p:nvPr/>
        </p:nvGrpSpPr>
        <p:grpSpPr>
          <a:xfrm>
            <a:off x="344305" y="549276"/>
            <a:ext cx="5751734" cy="252000"/>
            <a:chOff x="258228" y="549275"/>
            <a:chExt cx="4313801" cy="25200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EF2A1B9-306D-45B2-9FE2-7FA4F94B70D2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1B119F2-A017-4141-A6DE-B97AA9DA95DF}"/>
                </a:ext>
              </a:extLst>
            </p:cNvPr>
            <p:cNvSpPr>
              <a:spLocks/>
            </p:cNvSpPr>
            <p:nvPr/>
          </p:nvSpPr>
          <p:spPr>
            <a:xfrm>
              <a:off x="258228" y="549275"/>
              <a:ext cx="252000" cy="25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</a:t>
              </a: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0F6BD44-5644-4BB4-AEF2-BF42506DECBA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1">
                    <a:lumMod val="20000"/>
                    <a:lumOff val="80000"/>
                    <a:alpha val="40000"/>
                  </a:schemeClr>
                </a:gs>
                <a:gs pos="70000">
                  <a:schemeClr val="accent1">
                    <a:lumMod val="40000"/>
                    <a:lumOff val="60000"/>
                    <a:alpha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600" dirty="0"/>
            </a:p>
          </p:txBody>
        </p:sp>
        <p:sp>
          <p:nvSpPr>
            <p:cNvPr id="26" name="텍스트 개체 틀 5">
              <a:extLst>
                <a:ext uri="{FF2B5EF4-FFF2-40B4-BE49-F238E27FC236}">
                  <a16:creationId xmlns:a16="http://schemas.microsoft.com/office/drawing/2014/main" id="{C3A7D38D-CFD5-452E-B41E-940215243EC5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/>
                <a:t>연구소 특성화</a:t>
              </a:r>
              <a:r>
                <a:rPr lang="en-US" altLang="ko-KR" sz="1200" dirty="0"/>
                <a:t>·</a:t>
              </a:r>
              <a:r>
                <a:rPr lang="ko-KR" altLang="en-US" sz="1200" dirty="0"/>
                <a:t>전문화 추진 실적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C21289D-CC68-4CDA-95E8-B7A7F7489BAA}"/>
              </a:ext>
            </a:extLst>
          </p:cNvPr>
          <p:cNvGrpSpPr/>
          <p:nvPr/>
        </p:nvGrpSpPr>
        <p:grpSpPr>
          <a:xfrm>
            <a:off x="6432513" y="549276"/>
            <a:ext cx="5751734" cy="252000"/>
            <a:chOff x="258228" y="549275"/>
            <a:chExt cx="4313801" cy="252000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B58F1EF1-F63E-43E2-90B0-B5CF40CE0852}"/>
                </a:ext>
              </a:extLst>
            </p:cNvPr>
            <p:cNvSpPr/>
            <p:nvPr/>
          </p:nvSpPr>
          <p:spPr>
            <a:xfrm>
              <a:off x="547403" y="549275"/>
              <a:ext cx="54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E23FDBA5-CAC7-4B1E-A479-770F604AB3F9}"/>
                </a:ext>
              </a:extLst>
            </p:cNvPr>
            <p:cNvSpPr>
              <a:spLocks/>
            </p:cNvSpPr>
            <p:nvPr/>
          </p:nvSpPr>
          <p:spPr>
            <a:xfrm>
              <a:off x="258228" y="549275"/>
              <a:ext cx="252000" cy="25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68D1089-DE72-4920-80FF-7344175C06D0}"/>
                </a:ext>
              </a:extLst>
            </p:cNvPr>
            <p:cNvSpPr/>
            <p:nvPr/>
          </p:nvSpPr>
          <p:spPr>
            <a:xfrm>
              <a:off x="638578" y="549275"/>
              <a:ext cx="3933422" cy="252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1">
                    <a:lumMod val="20000"/>
                    <a:lumOff val="80000"/>
                    <a:alpha val="40000"/>
                  </a:schemeClr>
                </a:gs>
                <a:gs pos="70000">
                  <a:schemeClr val="accent1">
                    <a:lumMod val="40000"/>
                    <a:lumOff val="60000"/>
                    <a:alpha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600" dirty="0"/>
            </a:p>
          </p:txBody>
        </p:sp>
        <p:sp>
          <p:nvSpPr>
            <p:cNvPr id="32" name="텍스트 개체 틀 5">
              <a:extLst>
                <a:ext uri="{FF2B5EF4-FFF2-40B4-BE49-F238E27FC236}">
                  <a16:creationId xmlns:a16="http://schemas.microsoft.com/office/drawing/2014/main" id="{7F351C43-7710-4704-81DB-CE6B62E5783F}"/>
                </a:ext>
              </a:extLst>
            </p:cNvPr>
            <p:cNvSpPr txBox="1">
              <a:spLocks/>
            </p:cNvSpPr>
            <p:nvPr/>
          </p:nvSpPr>
          <p:spPr>
            <a:xfrm>
              <a:off x="638578" y="549275"/>
              <a:ext cx="3933451" cy="251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/>
                <a:t>연구소 특성화</a:t>
              </a:r>
              <a:r>
                <a:rPr lang="en-US" altLang="ko-KR" sz="1200" dirty="0"/>
                <a:t>·</a:t>
              </a:r>
              <a:r>
                <a:rPr lang="ko-KR" altLang="en-US" sz="1200" dirty="0"/>
                <a:t>전문화 추진 실적</a:t>
              </a:r>
            </a:p>
          </p:txBody>
        </p:sp>
      </p:grpSp>
      <p:grpSp>
        <p:nvGrpSpPr>
          <p:cNvPr id="290" name="그룹 289">
            <a:extLst>
              <a:ext uri="{FF2B5EF4-FFF2-40B4-BE49-F238E27FC236}">
                <a16:creationId xmlns:a16="http://schemas.microsoft.com/office/drawing/2014/main" id="{0E061526-22E1-45DB-A063-CDED69C35128}"/>
              </a:ext>
            </a:extLst>
          </p:cNvPr>
          <p:cNvGrpSpPr/>
          <p:nvPr/>
        </p:nvGrpSpPr>
        <p:grpSpPr>
          <a:xfrm>
            <a:off x="670395" y="873126"/>
            <a:ext cx="5425606" cy="252000"/>
            <a:chOff x="502796" y="873125"/>
            <a:chExt cx="4069204" cy="252000"/>
          </a:xfrm>
        </p:grpSpPr>
        <p:sp>
          <p:nvSpPr>
            <p:cNvPr id="291" name="직사각형 290">
              <a:extLst>
                <a:ext uri="{FF2B5EF4-FFF2-40B4-BE49-F238E27FC236}">
                  <a16:creationId xmlns:a16="http://schemas.microsoft.com/office/drawing/2014/main" id="{0E45AF6E-4481-4465-A8B6-D014D468DAE4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292" name="직사각형 291">
              <a:extLst>
                <a:ext uri="{FF2B5EF4-FFF2-40B4-BE49-F238E27FC236}">
                  <a16:creationId xmlns:a16="http://schemas.microsoft.com/office/drawing/2014/main" id="{877D25DF-2261-4AD1-BFD2-7F3690FC7F04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293" name="그룹 292">
            <a:extLst>
              <a:ext uri="{FF2B5EF4-FFF2-40B4-BE49-F238E27FC236}">
                <a16:creationId xmlns:a16="http://schemas.microsoft.com/office/drawing/2014/main" id="{9C156135-B573-4DBB-94CC-416265CE9ACB}"/>
              </a:ext>
            </a:extLst>
          </p:cNvPr>
          <p:cNvGrpSpPr/>
          <p:nvPr/>
        </p:nvGrpSpPr>
        <p:grpSpPr>
          <a:xfrm>
            <a:off x="670394" y="1196975"/>
            <a:ext cx="5425606" cy="252000"/>
            <a:chOff x="502796" y="873125"/>
            <a:chExt cx="4069204" cy="252000"/>
          </a:xfrm>
        </p:grpSpPr>
        <p:sp>
          <p:nvSpPr>
            <p:cNvPr id="294" name="직사각형 293">
              <a:extLst>
                <a:ext uri="{FF2B5EF4-FFF2-40B4-BE49-F238E27FC236}">
                  <a16:creationId xmlns:a16="http://schemas.microsoft.com/office/drawing/2014/main" id="{02B84994-9602-450B-A565-2559C42B6CAF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295" name="직사각형 294">
              <a:extLst>
                <a:ext uri="{FF2B5EF4-FFF2-40B4-BE49-F238E27FC236}">
                  <a16:creationId xmlns:a16="http://schemas.microsoft.com/office/drawing/2014/main" id="{C46446B9-2F9F-4D43-B68F-C090B0D7983A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296" name="그룹 295">
            <a:extLst>
              <a:ext uri="{FF2B5EF4-FFF2-40B4-BE49-F238E27FC236}">
                <a16:creationId xmlns:a16="http://schemas.microsoft.com/office/drawing/2014/main" id="{206C7AA0-FB1D-427F-854C-45B884AD6FF8}"/>
              </a:ext>
            </a:extLst>
          </p:cNvPr>
          <p:cNvGrpSpPr/>
          <p:nvPr/>
        </p:nvGrpSpPr>
        <p:grpSpPr>
          <a:xfrm>
            <a:off x="670392" y="1520825"/>
            <a:ext cx="5425606" cy="252000"/>
            <a:chOff x="502796" y="873125"/>
            <a:chExt cx="4069204" cy="252000"/>
          </a:xfrm>
        </p:grpSpPr>
        <p:sp>
          <p:nvSpPr>
            <p:cNvPr id="297" name="직사각형 296">
              <a:extLst>
                <a:ext uri="{FF2B5EF4-FFF2-40B4-BE49-F238E27FC236}">
                  <a16:creationId xmlns:a16="http://schemas.microsoft.com/office/drawing/2014/main" id="{B73CFB2D-734F-41A0-9022-1E910535DF8D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298" name="직사각형 297">
              <a:extLst>
                <a:ext uri="{FF2B5EF4-FFF2-40B4-BE49-F238E27FC236}">
                  <a16:creationId xmlns:a16="http://schemas.microsoft.com/office/drawing/2014/main" id="{433FE7D7-9BC9-4655-BB08-BCA7F83F1E7E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299" name="그룹 298">
            <a:extLst>
              <a:ext uri="{FF2B5EF4-FFF2-40B4-BE49-F238E27FC236}">
                <a16:creationId xmlns:a16="http://schemas.microsoft.com/office/drawing/2014/main" id="{68CD854C-2D3B-40A5-90D3-686F83F19F9A}"/>
              </a:ext>
            </a:extLst>
          </p:cNvPr>
          <p:cNvGrpSpPr/>
          <p:nvPr/>
        </p:nvGrpSpPr>
        <p:grpSpPr>
          <a:xfrm>
            <a:off x="670391" y="1844675"/>
            <a:ext cx="5425606" cy="252000"/>
            <a:chOff x="502796" y="873125"/>
            <a:chExt cx="4069204" cy="252000"/>
          </a:xfrm>
        </p:grpSpPr>
        <p:sp>
          <p:nvSpPr>
            <p:cNvPr id="300" name="직사각형 299">
              <a:extLst>
                <a:ext uri="{FF2B5EF4-FFF2-40B4-BE49-F238E27FC236}">
                  <a16:creationId xmlns:a16="http://schemas.microsoft.com/office/drawing/2014/main" id="{698D4786-10A7-46B6-96C5-FA886D81B669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01" name="직사각형 300">
              <a:extLst>
                <a:ext uri="{FF2B5EF4-FFF2-40B4-BE49-F238E27FC236}">
                  <a16:creationId xmlns:a16="http://schemas.microsoft.com/office/drawing/2014/main" id="{835D5D99-91A9-4297-8B68-A718206C7664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02" name="그룹 301">
            <a:extLst>
              <a:ext uri="{FF2B5EF4-FFF2-40B4-BE49-F238E27FC236}">
                <a16:creationId xmlns:a16="http://schemas.microsoft.com/office/drawing/2014/main" id="{170E9FC5-028B-4CBC-9976-E7119A4FFDBE}"/>
              </a:ext>
            </a:extLst>
          </p:cNvPr>
          <p:cNvGrpSpPr/>
          <p:nvPr/>
        </p:nvGrpSpPr>
        <p:grpSpPr>
          <a:xfrm>
            <a:off x="670390" y="2168525"/>
            <a:ext cx="5425606" cy="252000"/>
            <a:chOff x="502796" y="873125"/>
            <a:chExt cx="4069204" cy="252000"/>
          </a:xfrm>
        </p:grpSpPr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4FD00693-23F7-45F1-A393-9BBC802DA9A0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490B8040-0D2B-449E-8D76-A96111851F0B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05" name="그룹 304">
            <a:extLst>
              <a:ext uri="{FF2B5EF4-FFF2-40B4-BE49-F238E27FC236}">
                <a16:creationId xmlns:a16="http://schemas.microsoft.com/office/drawing/2014/main" id="{69132931-15FE-4BB0-8023-F84B735DB307}"/>
              </a:ext>
            </a:extLst>
          </p:cNvPr>
          <p:cNvGrpSpPr/>
          <p:nvPr/>
        </p:nvGrpSpPr>
        <p:grpSpPr>
          <a:xfrm>
            <a:off x="670389" y="2492375"/>
            <a:ext cx="5425606" cy="252000"/>
            <a:chOff x="502796" y="873125"/>
            <a:chExt cx="4069204" cy="252000"/>
          </a:xfrm>
        </p:grpSpPr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90D2EC76-51E6-4BA9-9A0D-D4FECDBB165B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DADC8540-880D-4D51-B805-FBAAF222E823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08" name="그룹 307">
            <a:extLst>
              <a:ext uri="{FF2B5EF4-FFF2-40B4-BE49-F238E27FC236}">
                <a16:creationId xmlns:a16="http://schemas.microsoft.com/office/drawing/2014/main" id="{2214760B-CA2A-4564-B106-85A5874EAA28}"/>
              </a:ext>
            </a:extLst>
          </p:cNvPr>
          <p:cNvGrpSpPr/>
          <p:nvPr/>
        </p:nvGrpSpPr>
        <p:grpSpPr>
          <a:xfrm>
            <a:off x="670387" y="2816226"/>
            <a:ext cx="5425606" cy="252000"/>
            <a:chOff x="502796" y="873125"/>
            <a:chExt cx="4069204" cy="252000"/>
          </a:xfrm>
        </p:grpSpPr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2FA1925D-ACBD-4FB4-9075-7543B07B9C1A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10" name="직사각형 309">
              <a:extLst>
                <a:ext uri="{FF2B5EF4-FFF2-40B4-BE49-F238E27FC236}">
                  <a16:creationId xmlns:a16="http://schemas.microsoft.com/office/drawing/2014/main" id="{789351D3-A32B-4B2C-8357-B7340DC3E4F1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11" name="그룹 310">
            <a:extLst>
              <a:ext uri="{FF2B5EF4-FFF2-40B4-BE49-F238E27FC236}">
                <a16:creationId xmlns:a16="http://schemas.microsoft.com/office/drawing/2014/main" id="{BC6C143B-1DBE-4CDA-A505-152A0EC8E354}"/>
              </a:ext>
            </a:extLst>
          </p:cNvPr>
          <p:cNvGrpSpPr/>
          <p:nvPr/>
        </p:nvGrpSpPr>
        <p:grpSpPr>
          <a:xfrm>
            <a:off x="670386" y="3140076"/>
            <a:ext cx="5425606" cy="252000"/>
            <a:chOff x="502796" y="873125"/>
            <a:chExt cx="4069204" cy="252000"/>
          </a:xfrm>
        </p:grpSpPr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842146B5-19A1-4F36-8FED-E6617476DD99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7690B2D5-9AAF-4FD4-9DCC-51BCB016432F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14" name="그룹 313">
            <a:extLst>
              <a:ext uri="{FF2B5EF4-FFF2-40B4-BE49-F238E27FC236}">
                <a16:creationId xmlns:a16="http://schemas.microsoft.com/office/drawing/2014/main" id="{6694ECEF-D912-4E8D-9A21-86732E7BFA3A}"/>
              </a:ext>
            </a:extLst>
          </p:cNvPr>
          <p:cNvGrpSpPr/>
          <p:nvPr/>
        </p:nvGrpSpPr>
        <p:grpSpPr>
          <a:xfrm>
            <a:off x="670385" y="3463926"/>
            <a:ext cx="5425606" cy="252000"/>
            <a:chOff x="502796" y="873125"/>
            <a:chExt cx="4069204" cy="252000"/>
          </a:xfrm>
        </p:grpSpPr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8BBA741E-6118-444B-8791-594E2469D541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16" name="직사각형 315">
              <a:extLst>
                <a:ext uri="{FF2B5EF4-FFF2-40B4-BE49-F238E27FC236}">
                  <a16:creationId xmlns:a16="http://schemas.microsoft.com/office/drawing/2014/main" id="{2FAF19D6-769C-4263-A039-F380B4F2A4B3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17" name="그룹 316">
            <a:extLst>
              <a:ext uri="{FF2B5EF4-FFF2-40B4-BE49-F238E27FC236}">
                <a16:creationId xmlns:a16="http://schemas.microsoft.com/office/drawing/2014/main" id="{EC1A720B-5AF5-49EC-800A-58E6BBF3D9F7}"/>
              </a:ext>
            </a:extLst>
          </p:cNvPr>
          <p:cNvGrpSpPr/>
          <p:nvPr/>
        </p:nvGrpSpPr>
        <p:grpSpPr>
          <a:xfrm>
            <a:off x="670383" y="3787776"/>
            <a:ext cx="5425606" cy="252000"/>
            <a:chOff x="502796" y="873125"/>
            <a:chExt cx="4069204" cy="252000"/>
          </a:xfrm>
        </p:grpSpPr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440C6980-4345-43F2-A31C-36D6AD9B6F12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19" name="직사각형 318">
              <a:extLst>
                <a:ext uri="{FF2B5EF4-FFF2-40B4-BE49-F238E27FC236}">
                  <a16:creationId xmlns:a16="http://schemas.microsoft.com/office/drawing/2014/main" id="{FFA8B1BD-7C0D-4A32-AB89-8ABD60CA9318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5F490781-F8DE-4C02-B0CD-BA8DD1529D37}"/>
              </a:ext>
            </a:extLst>
          </p:cNvPr>
          <p:cNvGrpSpPr/>
          <p:nvPr/>
        </p:nvGrpSpPr>
        <p:grpSpPr>
          <a:xfrm>
            <a:off x="670382" y="4111625"/>
            <a:ext cx="5425606" cy="252000"/>
            <a:chOff x="502796" y="873125"/>
            <a:chExt cx="4069204" cy="252000"/>
          </a:xfrm>
        </p:grpSpPr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B45975E9-184E-4E79-8EA2-A3AED9B48AF2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E95E20CB-25A4-4AD3-AE24-35EC4160A4FE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23" name="그룹 322">
            <a:extLst>
              <a:ext uri="{FF2B5EF4-FFF2-40B4-BE49-F238E27FC236}">
                <a16:creationId xmlns:a16="http://schemas.microsoft.com/office/drawing/2014/main" id="{000B9A59-9648-4E66-B2A2-A0DE8C2F0101}"/>
              </a:ext>
            </a:extLst>
          </p:cNvPr>
          <p:cNvGrpSpPr/>
          <p:nvPr/>
        </p:nvGrpSpPr>
        <p:grpSpPr>
          <a:xfrm>
            <a:off x="670380" y="4435475"/>
            <a:ext cx="5425606" cy="252000"/>
            <a:chOff x="502796" y="873125"/>
            <a:chExt cx="4069204" cy="252000"/>
          </a:xfrm>
        </p:grpSpPr>
        <p:sp>
          <p:nvSpPr>
            <p:cNvPr id="324" name="직사각형 323">
              <a:extLst>
                <a:ext uri="{FF2B5EF4-FFF2-40B4-BE49-F238E27FC236}">
                  <a16:creationId xmlns:a16="http://schemas.microsoft.com/office/drawing/2014/main" id="{1549BB2E-AD1F-4ECC-9C40-843F41018DBA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25" name="직사각형 324">
              <a:extLst>
                <a:ext uri="{FF2B5EF4-FFF2-40B4-BE49-F238E27FC236}">
                  <a16:creationId xmlns:a16="http://schemas.microsoft.com/office/drawing/2014/main" id="{CE23C881-5D41-4AC9-BA73-74D2D81B7A51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26" name="그룹 325">
            <a:extLst>
              <a:ext uri="{FF2B5EF4-FFF2-40B4-BE49-F238E27FC236}">
                <a16:creationId xmlns:a16="http://schemas.microsoft.com/office/drawing/2014/main" id="{EA32E245-6956-4705-BE1E-98FD7020703F}"/>
              </a:ext>
            </a:extLst>
          </p:cNvPr>
          <p:cNvGrpSpPr/>
          <p:nvPr/>
        </p:nvGrpSpPr>
        <p:grpSpPr>
          <a:xfrm>
            <a:off x="670378" y="4759325"/>
            <a:ext cx="5425606" cy="252000"/>
            <a:chOff x="502796" y="873125"/>
            <a:chExt cx="4069204" cy="252000"/>
          </a:xfrm>
        </p:grpSpPr>
        <p:sp>
          <p:nvSpPr>
            <p:cNvPr id="327" name="직사각형 326">
              <a:extLst>
                <a:ext uri="{FF2B5EF4-FFF2-40B4-BE49-F238E27FC236}">
                  <a16:creationId xmlns:a16="http://schemas.microsoft.com/office/drawing/2014/main" id="{2C29DF35-6BAF-4DEA-8DBE-66D8FF2FF467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28" name="직사각형 327">
              <a:extLst>
                <a:ext uri="{FF2B5EF4-FFF2-40B4-BE49-F238E27FC236}">
                  <a16:creationId xmlns:a16="http://schemas.microsoft.com/office/drawing/2014/main" id="{93D49208-92D9-40D3-B077-AC36DD6FF47F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29" name="그룹 328">
            <a:extLst>
              <a:ext uri="{FF2B5EF4-FFF2-40B4-BE49-F238E27FC236}">
                <a16:creationId xmlns:a16="http://schemas.microsoft.com/office/drawing/2014/main" id="{499486FA-1B5E-4760-95DE-F80409F8FCCE}"/>
              </a:ext>
            </a:extLst>
          </p:cNvPr>
          <p:cNvGrpSpPr/>
          <p:nvPr/>
        </p:nvGrpSpPr>
        <p:grpSpPr>
          <a:xfrm>
            <a:off x="670377" y="5083175"/>
            <a:ext cx="5425606" cy="252000"/>
            <a:chOff x="502796" y="873125"/>
            <a:chExt cx="4069204" cy="252000"/>
          </a:xfrm>
        </p:grpSpPr>
        <p:sp>
          <p:nvSpPr>
            <p:cNvPr id="330" name="직사각형 329">
              <a:extLst>
                <a:ext uri="{FF2B5EF4-FFF2-40B4-BE49-F238E27FC236}">
                  <a16:creationId xmlns:a16="http://schemas.microsoft.com/office/drawing/2014/main" id="{A3DB6A8B-36DC-4295-82B4-CC8690FDAD30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31" name="직사각형 330">
              <a:extLst>
                <a:ext uri="{FF2B5EF4-FFF2-40B4-BE49-F238E27FC236}">
                  <a16:creationId xmlns:a16="http://schemas.microsoft.com/office/drawing/2014/main" id="{06CBB40C-B4BC-4349-A3DA-EF1C62DC8739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32" name="그룹 331">
            <a:extLst>
              <a:ext uri="{FF2B5EF4-FFF2-40B4-BE49-F238E27FC236}">
                <a16:creationId xmlns:a16="http://schemas.microsoft.com/office/drawing/2014/main" id="{FDA3A814-1D3F-4E14-AFE5-493EB862E07C}"/>
              </a:ext>
            </a:extLst>
          </p:cNvPr>
          <p:cNvGrpSpPr/>
          <p:nvPr/>
        </p:nvGrpSpPr>
        <p:grpSpPr>
          <a:xfrm>
            <a:off x="670376" y="5407025"/>
            <a:ext cx="5425606" cy="252000"/>
            <a:chOff x="502796" y="873125"/>
            <a:chExt cx="4069204" cy="252000"/>
          </a:xfrm>
        </p:grpSpPr>
        <p:sp>
          <p:nvSpPr>
            <p:cNvPr id="333" name="직사각형 332">
              <a:extLst>
                <a:ext uri="{FF2B5EF4-FFF2-40B4-BE49-F238E27FC236}">
                  <a16:creationId xmlns:a16="http://schemas.microsoft.com/office/drawing/2014/main" id="{ACB2F99D-43D8-44D1-90A9-2D1FAC13429E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34" name="직사각형 333">
              <a:extLst>
                <a:ext uri="{FF2B5EF4-FFF2-40B4-BE49-F238E27FC236}">
                  <a16:creationId xmlns:a16="http://schemas.microsoft.com/office/drawing/2014/main" id="{6B02860E-A247-444F-B0B1-35901734C7C6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35" name="그룹 334">
            <a:extLst>
              <a:ext uri="{FF2B5EF4-FFF2-40B4-BE49-F238E27FC236}">
                <a16:creationId xmlns:a16="http://schemas.microsoft.com/office/drawing/2014/main" id="{6C2D664C-B0E9-4BD2-B0CB-4ACBDED3E239}"/>
              </a:ext>
            </a:extLst>
          </p:cNvPr>
          <p:cNvGrpSpPr/>
          <p:nvPr/>
        </p:nvGrpSpPr>
        <p:grpSpPr>
          <a:xfrm>
            <a:off x="670375" y="5730876"/>
            <a:ext cx="5425606" cy="252000"/>
            <a:chOff x="502796" y="873125"/>
            <a:chExt cx="4069204" cy="252000"/>
          </a:xfrm>
        </p:grpSpPr>
        <p:sp>
          <p:nvSpPr>
            <p:cNvPr id="336" name="직사각형 335">
              <a:extLst>
                <a:ext uri="{FF2B5EF4-FFF2-40B4-BE49-F238E27FC236}">
                  <a16:creationId xmlns:a16="http://schemas.microsoft.com/office/drawing/2014/main" id="{7CC5C2C2-C20A-4E4F-A53A-80B34090B42B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37" name="직사각형 336">
              <a:extLst>
                <a:ext uri="{FF2B5EF4-FFF2-40B4-BE49-F238E27FC236}">
                  <a16:creationId xmlns:a16="http://schemas.microsoft.com/office/drawing/2014/main" id="{D48ECF95-7EAB-4162-B750-8176FEE0A381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38" name="그룹 337">
            <a:extLst>
              <a:ext uri="{FF2B5EF4-FFF2-40B4-BE49-F238E27FC236}">
                <a16:creationId xmlns:a16="http://schemas.microsoft.com/office/drawing/2014/main" id="{8AA6731F-F0DC-4656-818E-298806FB1BEB}"/>
              </a:ext>
            </a:extLst>
          </p:cNvPr>
          <p:cNvGrpSpPr/>
          <p:nvPr/>
        </p:nvGrpSpPr>
        <p:grpSpPr>
          <a:xfrm>
            <a:off x="670373" y="6054726"/>
            <a:ext cx="5425606" cy="252000"/>
            <a:chOff x="502796" y="873125"/>
            <a:chExt cx="4069204" cy="252000"/>
          </a:xfrm>
        </p:grpSpPr>
        <p:sp>
          <p:nvSpPr>
            <p:cNvPr id="339" name="직사각형 338">
              <a:extLst>
                <a:ext uri="{FF2B5EF4-FFF2-40B4-BE49-F238E27FC236}">
                  <a16:creationId xmlns:a16="http://schemas.microsoft.com/office/drawing/2014/main" id="{FE4B1655-0FAA-4A67-B3F1-858930809665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40" name="직사각형 339">
              <a:extLst>
                <a:ext uri="{FF2B5EF4-FFF2-40B4-BE49-F238E27FC236}">
                  <a16:creationId xmlns:a16="http://schemas.microsoft.com/office/drawing/2014/main" id="{E40215B4-6F6D-4EA0-860D-D0C37A512DA3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41" name="그룹 340">
            <a:extLst>
              <a:ext uri="{FF2B5EF4-FFF2-40B4-BE49-F238E27FC236}">
                <a16:creationId xmlns:a16="http://schemas.microsoft.com/office/drawing/2014/main" id="{5FB9EBC2-19E0-4956-88BF-1A74D3819DA7}"/>
              </a:ext>
            </a:extLst>
          </p:cNvPr>
          <p:cNvGrpSpPr/>
          <p:nvPr/>
        </p:nvGrpSpPr>
        <p:grpSpPr>
          <a:xfrm>
            <a:off x="6766395" y="874023"/>
            <a:ext cx="5425606" cy="252000"/>
            <a:chOff x="502796" y="873125"/>
            <a:chExt cx="4069204" cy="252000"/>
          </a:xfrm>
        </p:grpSpPr>
        <p:sp>
          <p:nvSpPr>
            <p:cNvPr id="342" name="직사각형 341">
              <a:extLst>
                <a:ext uri="{FF2B5EF4-FFF2-40B4-BE49-F238E27FC236}">
                  <a16:creationId xmlns:a16="http://schemas.microsoft.com/office/drawing/2014/main" id="{D0B755E5-3445-4D64-93CC-84848C1A06D5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43" name="직사각형 342">
              <a:extLst>
                <a:ext uri="{FF2B5EF4-FFF2-40B4-BE49-F238E27FC236}">
                  <a16:creationId xmlns:a16="http://schemas.microsoft.com/office/drawing/2014/main" id="{5E85C1D3-011F-4840-8FCE-602C5DAB668B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44" name="그룹 343">
            <a:extLst>
              <a:ext uri="{FF2B5EF4-FFF2-40B4-BE49-F238E27FC236}">
                <a16:creationId xmlns:a16="http://schemas.microsoft.com/office/drawing/2014/main" id="{C4DEB3FA-989C-4531-9211-E607E0264B2B}"/>
              </a:ext>
            </a:extLst>
          </p:cNvPr>
          <p:cNvGrpSpPr/>
          <p:nvPr/>
        </p:nvGrpSpPr>
        <p:grpSpPr>
          <a:xfrm>
            <a:off x="6766394" y="1197873"/>
            <a:ext cx="5425606" cy="252000"/>
            <a:chOff x="502796" y="873125"/>
            <a:chExt cx="4069204" cy="252000"/>
          </a:xfrm>
        </p:grpSpPr>
        <p:sp>
          <p:nvSpPr>
            <p:cNvPr id="345" name="직사각형 344">
              <a:extLst>
                <a:ext uri="{FF2B5EF4-FFF2-40B4-BE49-F238E27FC236}">
                  <a16:creationId xmlns:a16="http://schemas.microsoft.com/office/drawing/2014/main" id="{752856AA-D6AC-47DA-8B47-33D7B27BDADC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46" name="직사각형 345">
              <a:extLst>
                <a:ext uri="{FF2B5EF4-FFF2-40B4-BE49-F238E27FC236}">
                  <a16:creationId xmlns:a16="http://schemas.microsoft.com/office/drawing/2014/main" id="{F6F533E4-4262-4563-ADDC-CF61591F5C5B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47" name="그룹 346">
            <a:extLst>
              <a:ext uri="{FF2B5EF4-FFF2-40B4-BE49-F238E27FC236}">
                <a16:creationId xmlns:a16="http://schemas.microsoft.com/office/drawing/2014/main" id="{3B5DB858-4911-4E87-8842-B275C2243F09}"/>
              </a:ext>
            </a:extLst>
          </p:cNvPr>
          <p:cNvGrpSpPr/>
          <p:nvPr/>
        </p:nvGrpSpPr>
        <p:grpSpPr>
          <a:xfrm>
            <a:off x="6766392" y="1521723"/>
            <a:ext cx="5425606" cy="252000"/>
            <a:chOff x="502796" y="873125"/>
            <a:chExt cx="4069204" cy="252000"/>
          </a:xfrm>
        </p:grpSpPr>
        <p:sp>
          <p:nvSpPr>
            <p:cNvPr id="348" name="직사각형 347">
              <a:extLst>
                <a:ext uri="{FF2B5EF4-FFF2-40B4-BE49-F238E27FC236}">
                  <a16:creationId xmlns:a16="http://schemas.microsoft.com/office/drawing/2014/main" id="{16EE0147-DCB3-40C1-B2A1-1D106E26A626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49" name="직사각형 348">
              <a:extLst>
                <a:ext uri="{FF2B5EF4-FFF2-40B4-BE49-F238E27FC236}">
                  <a16:creationId xmlns:a16="http://schemas.microsoft.com/office/drawing/2014/main" id="{188CBB3C-AF93-4736-B57D-88862DEB63D7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50" name="그룹 349">
            <a:extLst>
              <a:ext uri="{FF2B5EF4-FFF2-40B4-BE49-F238E27FC236}">
                <a16:creationId xmlns:a16="http://schemas.microsoft.com/office/drawing/2014/main" id="{0477E7F5-A787-45CE-86F2-D73FD904ABA9}"/>
              </a:ext>
            </a:extLst>
          </p:cNvPr>
          <p:cNvGrpSpPr/>
          <p:nvPr/>
        </p:nvGrpSpPr>
        <p:grpSpPr>
          <a:xfrm>
            <a:off x="6766391" y="1845573"/>
            <a:ext cx="5425606" cy="252000"/>
            <a:chOff x="502796" y="873125"/>
            <a:chExt cx="4069204" cy="252000"/>
          </a:xfrm>
        </p:grpSpPr>
        <p:sp>
          <p:nvSpPr>
            <p:cNvPr id="351" name="직사각형 350">
              <a:extLst>
                <a:ext uri="{FF2B5EF4-FFF2-40B4-BE49-F238E27FC236}">
                  <a16:creationId xmlns:a16="http://schemas.microsoft.com/office/drawing/2014/main" id="{EBDB2DAB-9929-4A91-ABEC-FBD23520113E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52" name="직사각형 351">
              <a:extLst>
                <a:ext uri="{FF2B5EF4-FFF2-40B4-BE49-F238E27FC236}">
                  <a16:creationId xmlns:a16="http://schemas.microsoft.com/office/drawing/2014/main" id="{AC65F224-7340-47D2-A156-FF8EAC0F1803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53" name="그룹 352">
            <a:extLst>
              <a:ext uri="{FF2B5EF4-FFF2-40B4-BE49-F238E27FC236}">
                <a16:creationId xmlns:a16="http://schemas.microsoft.com/office/drawing/2014/main" id="{C5E22234-88D7-4616-B663-A0C4B99BB5EB}"/>
              </a:ext>
            </a:extLst>
          </p:cNvPr>
          <p:cNvGrpSpPr/>
          <p:nvPr/>
        </p:nvGrpSpPr>
        <p:grpSpPr>
          <a:xfrm>
            <a:off x="6766390" y="2169424"/>
            <a:ext cx="5425606" cy="252000"/>
            <a:chOff x="502796" y="873125"/>
            <a:chExt cx="4069204" cy="252000"/>
          </a:xfrm>
        </p:grpSpPr>
        <p:sp>
          <p:nvSpPr>
            <p:cNvPr id="354" name="직사각형 353">
              <a:extLst>
                <a:ext uri="{FF2B5EF4-FFF2-40B4-BE49-F238E27FC236}">
                  <a16:creationId xmlns:a16="http://schemas.microsoft.com/office/drawing/2014/main" id="{4CE20F5F-5D77-4105-B059-B1FC1DE2C3F0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55" name="직사각형 354">
              <a:extLst>
                <a:ext uri="{FF2B5EF4-FFF2-40B4-BE49-F238E27FC236}">
                  <a16:creationId xmlns:a16="http://schemas.microsoft.com/office/drawing/2014/main" id="{57323CEF-DA93-4D1A-824D-990853186D31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56" name="그룹 355">
            <a:extLst>
              <a:ext uri="{FF2B5EF4-FFF2-40B4-BE49-F238E27FC236}">
                <a16:creationId xmlns:a16="http://schemas.microsoft.com/office/drawing/2014/main" id="{2E728FF4-619D-4525-B01B-E0D074BFBD2F}"/>
              </a:ext>
            </a:extLst>
          </p:cNvPr>
          <p:cNvGrpSpPr/>
          <p:nvPr/>
        </p:nvGrpSpPr>
        <p:grpSpPr>
          <a:xfrm>
            <a:off x="6766389" y="2493274"/>
            <a:ext cx="5425606" cy="252000"/>
            <a:chOff x="502796" y="873125"/>
            <a:chExt cx="4069204" cy="252000"/>
          </a:xfrm>
        </p:grpSpPr>
        <p:sp>
          <p:nvSpPr>
            <p:cNvPr id="357" name="직사각형 356">
              <a:extLst>
                <a:ext uri="{FF2B5EF4-FFF2-40B4-BE49-F238E27FC236}">
                  <a16:creationId xmlns:a16="http://schemas.microsoft.com/office/drawing/2014/main" id="{3E2F756B-012C-4B7E-A907-E3C97A72D05F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58" name="직사각형 357">
              <a:extLst>
                <a:ext uri="{FF2B5EF4-FFF2-40B4-BE49-F238E27FC236}">
                  <a16:creationId xmlns:a16="http://schemas.microsoft.com/office/drawing/2014/main" id="{B92E50D9-9A3E-4B2A-B50F-9E8DF532FE5A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59" name="그룹 358">
            <a:extLst>
              <a:ext uri="{FF2B5EF4-FFF2-40B4-BE49-F238E27FC236}">
                <a16:creationId xmlns:a16="http://schemas.microsoft.com/office/drawing/2014/main" id="{6CB1B821-F674-4815-B092-43FB9AA5405E}"/>
              </a:ext>
            </a:extLst>
          </p:cNvPr>
          <p:cNvGrpSpPr/>
          <p:nvPr/>
        </p:nvGrpSpPr>
        <p:grpSpPr>
          <a:xfrm>
            <a:off x="6766387" y="2817124"/>
            <a:ext cx="5425606" cy="252000"/>
            <a:chOff x="502796" y="873125"/>
            <a:chExt cx="4069204" cy="252000"/>
          </a:xfrm>
        </p:grpSpPr>
        <p:sp>
          <p:nvSpPr>
            <p:cNvPr id="360" name="직사각형 359">
              <a:extLst>
                <a:ext uri="{FF2B5EF4-FFF2-40B4-BE49-F238E27FC236}">
                  <a16:creationId xmlns:a16="http://schemas.microsoft.com/office/drawing/2014/main" id="{EC9884CF-9955-44F1-A5E9-3B5F8EB0B81E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61" name="직사각형 360">
              <a:extLst>
                <a:ext uri="{FF2B5EF4-FFF2-40B4-BE49-F238E27FC236}">
                  <a16:creationId xmlns:a16="http://schemas.microsoft.com/office/drawing/2014/main" id="{1F2681BB-F642-4AAB-8CBA-E525E142BAFB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62" name="그룹 361">
            <a:extLst>
              <a:ext uri="{FF2B5EF4-FFF2-40B4-BE49-F238E27FC236}">
                <a16:creationId xmlns:a16="http://schemas.microsoft.com/office/drawing/2014/main" id="{A705CA82-DDB9-4B47-8DBA-74066F31C64F}"/>
              </a:ext>
            </a:extLst>
          </p:cNvPr>
          <p:cNvGrpSpPr/>
          <p:nvPr/>
        </p:nvGrpSpPr>
        <p:grpSpPr>
          <a:xfrm>
            <a:off x="6766386" y="3140974"/>
            <a:ext cx="5425606" cy="252000"/>
            <a:chOff x="502796" y="873125"/>
            <a:chExt cx="4069204" cy="252000"/>
          </a:xfrm>
        </p:grpSpPr>
        <p:sp>
          <p:nvSpPr>
            <p:cNvPr id="363" name="직사각형 362">
              <a:extLst>
                <a:ext uri="{FF2B5EF4-FFF2-40B4-BE49-F238E27FC236}">
                  <a16:creationId xmlns:a16="http://schemas.microsoft.com/office/drawing/2014/main" id="{5ACB7FBD-ED04-437D-AB73-FCADB399E8B2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64" name="직사각형 363">
              <a:extLst>
                <a:ext uri="{FF2B5EF4-FFF2-40B4-BE49-F238E27FC236}">
                  <a16:creationId xmlns:a16="http://schemas.microsoft.com/office/drawing/2014/main" id="{D0701C12-BE47-45EF-8370-E3CF102518E1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65" name="그룹 364">
            <a:extLst>
              <a:ext uri="{FF2B5EF4-FFF2-40B4-BE49-F238E27FC236}">
                <a16:creationId xmlns:a16="http://schemas.microsoft.com/office/drawing/2014/main" id="{00A84D35-F469-4F50-AB54-93C6AAC1AD2D}"/>
              </a:ext>
            </a:extLst>
          </p:cNvPr>
          <p:cNvGrpSpPr/>
          <p:nvPr/>
        </p:nvGrpSpPr>
        <p:grpSpPr>
          <a:xfrm>
            <a:off x="6766385" y="3464823"/>
            <a:ext cx="5425606" cy="252000"/>
            <a:chOff x="502796" y="873125"/>
            <a:chExt cx="4069204" cy="252000"/>
          </a:xfrm>
        </p:grpSpPr>
        <p:sp>
          <p:nvSpPr>
            <p:cNvPr id="366" name="직사각형 365">
              <a:extLst>
                <a:ext uri="{FF2B5EF4-FFF2-40B4-BE49-F238E27FC236}">
                  <a16:creationId xmlns:a16="http://schemas.microsoft.com/office/drawing/2014/main" id="{26208BDB-A3CD-4BB0-81C7-3E090F41FFD7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67" name="직사각형 366">
              <a:extLst>
                <a:ext uri="{FF2B5EF4-FFF2-40B4-BE49-F238E27FC236}">
                  <a16:creationId xmlns:a16="http://schemas.microsoft.com/office/drawing/2014/main" id="{49D9F941-888D-41AC-B6C1-264674C3C95C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68" name="그룹 367">
            <a:extLst>
              <a:ext uri="{FF2B5EF4-FFF2-40B4-BE49-F238E27FC236}">
                <a16:creationId xmlns:a16="http://schemas.microsoft.com/office/drawing/2014/main" id="{3208DD4B-90F4-4D30-9653-A6238E14C3F2}"/>
              </a:ext>
            </a:extLst>
          </p:cNvPr>
          <p:cNvGrpSpPr/>
          <p:nvPr/>
        </p:nvGrpSpPr>
        <p:grpSpPr>
          <a:xfrm>
            <a:off x="6766383" y="3788673"/>
            <a:ext cx="5425606" cy="252000"/>
            <a:chOff x="502796" y="873125"/>
            <a:chExt cx="4069204" cy="252000"/>
          </a:xfrm>
        </p:grpSpPr>
        <p:sp>
          <p:nvSpPr>
            <p:cNvPr id="369" name="직사각형 368">
              <a:extLst>
                <a:ext uri="{FF2B5EF4-FFF2-40B4-BE49-F238E27FC236}">
                  <a16:creationId xmlns:a16="http://schemas.microsoft.com/office/drawing/2014/main" id="{86CE45C0-F5CC-448B-B904-3C8FCD1834C2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70" name="직사각형 369">
              <a:extLst>
                <a:ext uri="{FF2B5EF4-FFF2-40B4-BE49-F238E27FC236}">
                  <a16:creationId xmlns:a16="http://schemas.microsoft.com/office/drawing/2014/main" id="{E9B9721E-12A5-4A50-A830-2A7E24DDDD6C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71" name="그룹 370">
            <a:extLst>
              <a:ext uri="{FF2B5EF4-FFF2-40B4-BE49-F238E27FC236}">
                <a16:creationId xmlns:a16="http://schemas.microsoft.com/office/drawing/2014/main" id="{0EC2C09D-3029-47D0-AEFB-360BBBDA4076}"/>
              </a:ext>
            </a:extLst>
          </p:cNvPr>
          <p:cNvGrpSpPr/>
          <p:nvPr/>
        </p:nvGrpSpPr>
        <p:grpSpPr>
          <a:xfrm>
            <a:off x="6766382" y="4112523"/>
            <a:ext cx="5425606" cy="252000"/>
            <a:chOff x="502796" y="873125"/>
            <a:chExt cx="4069204" cy="252000"/>
          </a:xfrm>
        </p:grpSpPr>
        <p:sp>
          <p:nvSpPr>
            <p:cNvPr id="372" name="직사각형 371">
              <a:extLst>
                <a:ext uri="{FF2B5EF4-FFF2-40B4-BE49-F238E27FC236}">
                  <a16:creationId xmlns:a16="http://schemas.microsoft.com/office/drawing/2014/main" id="{91573686-7E1B-4008-AD12-10B9F4769DA1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73" name="직사각형 372">
              <a:extLst>
                <a:ext uri="{FF2B5EF4-FFF2-40B4-BE49-F238E27FC236}">
                  <a16:creationId xmlns:a16="http://schemas.microsoft.com/office/drawing/2014/main" id="{4EEC9B8E-004B-4D2D-8D70-F1B306B9D12C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74" name="그룹 373">
            <a:extLst>
              <a:ext uri="{FF2B5EF4-FFF2-40B4-BE49-F238E27FC236}">
                <a16:creationId xmlns:a16="http://schemas.microsoft.com/office/drawing/2014/main" id="{7218F5B6-E700-46A6-BDE2-ED3AD20E739F}"/>
              </a:ext>
            </a:extLst>
          </p:cNvPr>
          <p:cNvGrpSpPr/>
          <p:nvPr/>
        </p:nvGrpSpPr>
        <p:grpSpPr>
          <a:xfrm>
            <a:off x="6766380" y="4436373"/>
            <a:ext cx="5425606" cy="252000"/>
            <a:chOff x="502796" y="873125"/>
            <a:chExt cx="4069204" cy="252000"/>
          </a:xfrm>
        </p:grpSpPr>
        <p:sp>
          <p:nvSpPr>
            <p:cNvPr id="375" name="직사각형 374">
              <a:extLst>
                <a:ext uri="{FF2B5EF4-FFF2-40B4-BE49-F238E27FC236}">
                  <a16:creationId xmlns:a16="http://schemas.microsoft.com/office/drawing/2014/main" id="{DB66295A-DB33-4C36-952E-D109643F74BB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76" name="직사각형 375">
              <a:extLst>
                <a:ext uri="{FF2B5EF4-FFF2-40B4-BE49-F238E27FC236}">
                  <a16:creationId xmlns:a16="http://schemas.microsoft.com/office/drawing/2014/main" id="{86EA3333-044C-46DB-9F9B-7C81F95E840F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77" name="그룹 376">
            <a:extLst>
              <a:ext uri="{FF2B5EF4-FFF2-40B4-BE49-F238E27FC236}">
                <a16:creationId xmlns:a16="http://schemas.microsoft.com/office/drawing/2014/main" id="{471C0F76-2A76-44B8-8856-1266EA6030AA}"/>
              </a:ext>
            </a:extLst>
          </p:cNvPr>
          <p:cNvGrpSpPr/>
          <p:nvPr/>
        </p:nvGrpSpPr>
        <p:grpSpPr>
          <a:xfrm>
            <a:off x="6766378" y="4760223"/>
            <a:ext cx="5425606" cy="252000"/>
            <a:chOff x="502796" y="873125"/>
            <a:chExt cx="4069204" cy="252000"/>
          </a:xfrm>
        </p:grpSpPr>
        <p:sp>
          <p:nvSpPr>
            <p:cNvPr id="378" name="직사각형 377">
              <a:extLst>
                <a:ext uri="{FF2B5EF4-FFF2-40B4-BE49-F238E27FC236}">
                  <a16:creationId xmlns:a16="http://schemas.microsoft.com/office/drawing/2014/main" id="{218D3727-730E-4FF2-BA00-DC3565908A89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79" name="직사각형 378">
              <a:extLst>
                <a:ext uri="{FF2B5EF4-FFF2-40B4-BE49-F238E27FC236}">
                  <a16:creationId xmlns:a16="http://schemas.microsoft.com/office/drawing/2014/main" id="{34ED7759-2621-4DEF-BF46-963B2B5137FA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80" name="그룹 379">
            <a:extLst>
              <a:ext uri="{FF2B5EF4-FFF2-40B4-BE49-F238E27FC236}">
                <a16:creationId xmlns:a16="http://schemas.microsoft.com/office/drawing/2014/main" id="{FC7E2B9D-5355-42BF-A20E-CE5F2328C0E9}"/>
              </a:ext>
            </a:extLst>
          </p:cNvPr>
          <p:cNvGrpSpPr/>
          <p:nvPr/>
        </p:nvGrpSpPr>
        <p:grpSpPr>
          <a:xfrm>
            <a:off x="6766377" y="5084074"/>
            <a:ext cx="5425606" cy="252000"/>
            <a:chOff x="502796" y="873125"/>
            <a:chExt cx="4069204" cy="252000"/>
          </a:xfrm>
        </p:grpSpPr>
        <p:sp>
          <p:nvSpPr>
            <p:cNvPr id="381" name="직사각형 380">
              <a:extLst>
                <a:ext uri="{FF2B5EF4-FFF2-40B4-BE49-F238E27FC236}">
                  <a16:creationId xmlns:a16="http://schemas.microsoft.com/office/drawing/2014/main" id="{2EDB4466-ED36-48D1-8D47-3505A3B08045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82" name="직사각형 381">
              <a:extLst>
                <a:ext uri="{FF2B5EF4-FFF2-40B4-BE49-F238E27FC236}">
                  <a16:creationId xmlns:a16="http://schemas.microsoft.com/office/drawing/2014/main" id="{0730BDEE-F33D-495B-8EE8-7AA20F5931B5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83" name="그룹 382">
            <a:extLst>
              <a:ext uri="{FF2B5EF4-FFF2-40B4-BE49-F238E27FC236}">
                <a16:creationId xmlns:a16="http://schemas.microsoft.com/office/drawing/2014/main" id="{676F2CC9-BCF3-4968-A663-BA8387B71E77}"/>
              </a:ext>
            </a:extLst>
          </p:cNvPr>
          <p:cNvGrpSpPr/>
          <p:nvPr/>
        </p:nvGrpSpPr>
        <p:grpSpPr>
          <a:xfrm>
            <a:off x="6766376" y="5407924"/>
            <a:ext cx="5425606" cy="252000"/>
            <a:chOff x="502796" y="873125"/>
            <a:chExt cx="4069204" cy="252000"/>
          </a:xfrm>
        </p:grpSpPr>
        <p:sp>
          <p:nvSpPr>
            <p:cNvPr id="384" name="직사각형 383">
              <a:extLst>
                <a:ext uri="{FF2B5EF4-FFF2-40B4-BE49-F238E27FC236}">
                  <a16:creationId xmlns:a16="http://schemas.microsoft.com/office/drawing/2014/main" id="{D0477690-6B10-422E-90B9-26D5746A7A2C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85" name="직사각형 384">
              <a:extLst>
                <a:ext uri="{FF2B5EF4-FFF2-40B4-BE49-F238E27FC236}">
                  <a16:creationId xmlns:a16="http://schemas.microsoft.com/office/drawing/2014/main" id="{60AA5508-275D-486A-9717-5CACC7B8DAA7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86" name="그룹 385">
            <a:extLst>
              <a:ext uri="{FF2B5EF4-FFF2-40B4-BE49-F238E27FC236}">
                <a16:creationId xmlns:a16="http://schemas.microsoft.com/office/drawing/2014/main" id="{7CFB0A47-A8B5-49D1-8D90-C77EF3FA9D78}"/>
              </a:ext>
            </a:extLst>
          </p:cNvPr>
          <p:cNvGrpSpPr/>
          <p:nvPr/>
        </p:nvGrpSpPr>
        <p:grpSpPr>
          <a:xfrm>
            <a:off x="6766375" y="5731774"/>
            <a:ext cx="5425606" cy="252000"/>
            <a:chOff x="502796" y="873125"/>
            <a:chExt cx="4069204" cy="252000"/>
          </a:xfrm>
        </p:grpSpPr>
        <p:sp>
          <p:nvSpPr>
            <p:cNvPr id="387" name="직사각형 386">
              <a:extLst>
                <a:ext uri="{FF2B5EF4-FFF2-40B4-BE49-F238E27FC236}">
                  <a16:creationId xmlns:a16="http://schemas.microsoft.com/office/drawing/2014/main" id="{60E9415C-EFF0-45B4-915F-56BB406316CB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88" name="직사각형 387">
              <a:extLst>
                <a:ext uri="{FF2B5EF4-FFF2-40B4-BE49-F238E27FC236}">
                  <a16:creationId xmlns:a16="http://schemas.microsoft.com/office/drawing/2014/main" id="{DF19216E-5874-4C58-A920-D837BFC87592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  <p:grpSp>
        <p:nvGrpSpPr>
          <p:cNvPr id="389" name="그룹 388">
            <a:extLst>
              <a:ext uri="{FF2B5EF4-FFF2-40B4-BE49-F238E27FC236}">
                <a16:creationId xmlns:a16="http://schemas.microsoft.com/office/drawing/2014/main" id="{41ED62E5-5B6E-4BEB-97A2-B800E590AAB3}"/>
              </a:ext>
            </a:extLst>
          </p:cNvPr>
          <p:cNvGrpSpPr/>
          <p:nvPr/>
        </p:nvGrpSpPr>
        <p:grpSpPr>
          <a:xfrm>
            <a:off x="6766373" y="6055624"/>
            <a:ext cx="5425606" cy="252000"/>
            <a:chOff x="502796" y="873125"/>
            <a:chExt cx="4069204" cy="252000"/>
          </a:xfrm>
        </p:grpSpPr>
        <p:sp>
          <p:nvSpPr>
            <p:cNvPr id="390" name="직사각형 389">
              <a:extLst>
                <a:ext uri="{FF2B5EF4-FFF2-40B4-BE49-F238E27FC236}">
                  <a16:creationId xmlns:a16="http://schemas.microsoft.com/office/drawing/2014/main" id="{1A28941D-417C-40E0-855B-1B590DE94029}"/>
                </a:ext>
              </a:extLst>
            </p:cNvPr>
            <p:cNvSpPr/>
            <p:nvPr/>
          </p:nvSpPr>
          <p:spPr>
            <a:xfrm>
              <a:off x="502796" y="873125"/>
              <a:ext cx="4069204" cy="252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l"/>
              <a:r>
                <a:rPr lang="ko-KR" altLang="en-US" sz="1050" dirty="0" err="1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연구소어쩌구저쩌구</a:t>
              </a:r>
              <a:r>
                <a:rPr lang="ko-KR" altLang="en-US" sz="1050" dirty="0">
                  <a:solidFill>
                    <a:schemeClr val="accent5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와 이럴 수가 안된다 </a:t>
              </a:r>
            </a:p>
          </p:txBody>
        </p:sp>
        <p:sp>
          <p:nvSpPr>
            <p:cNvPr id="391" name="직사각형 390">
              <a:extLst>
                <a:ext uri="{FF2B5EF4-FFF2-40B4-BE49-F238E27FC236}">
                  <a16:creationId xmlns:a16="http://schemas.microsoft.com/office/drawing/2014/main" id="{B0DCF20C-4EC7-4C42-9F2D-879D7CAA5803}"/>
                </a:ext>
              </a:extLst>
            </p:cNvPr>
            <p:cNvSpPr/>
            <p:nvPr/>
          </p:nvSpPr>
          <p:spPr>
            <a:xfrm>
              <a:off x="547403" y="972125"/>
              <a:ext cx="54000" cy="5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33292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DB4B209-E6E8-4A60-8779-C507F4A386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5" b="16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9308B569-F520-4661-93C9-B36E66DC02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254000">
            <a:solidFill>
              <a:srgbClr val="00394A"/>
            </a:solidFill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3988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2AC1-4C62-4346-A230-8B5F3D1966B6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4100-4FE8-4616-9185-D90AD329A7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0167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4A05CE91-8382-43ED-BD87-F98519858AB6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blipFill dpi="0" rotWithShape="1">
            <a:blip r:embed="rId2">
              <a:alphaModFix amt="8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C46D8EB-B5C9-42BA-A683-B847B218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D8C4-FFAC-4E4A-A1AA-8592E7BBF3A3}" type="datetime1">
              <a:rPr lang="ko-KR" altLang="en-US" smtClean="0"/>
              <a:t>2025-11-28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F9D5B2D-C0C1-42C1-A0F5-0CBB013F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3ADA8C-EB94-4F38-8FBD-868FB082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D31A7E2E-ABF5-4D22-8F71-67E7239F56D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4223" y="246720"/>
            <a:ext cx="793478" cy="605492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763BEC3-472B-42D8-9699-683BF87D01C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4126" y="984313"/>
            <a:ext cx="2743199" cy="824072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SECTION 1</a:t>
            </a:r>
            <a:endParaRPr lang="ko-KR" altLang="en-US" dirty="0"/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49EF1D1F-2855-4543-AC96-EF343BA338F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10511" y="3499805"/>
            <a:ext cx="5282393" cy="150339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chemeClr val="bg1">
                    <a:lumMod val="85000"/>
                  </a:schemeClr>
                </a:solidFill>
                <a:effectLst>
                  <a:glow rad="254000">
                    <a:schemeClr val="tx1">
                      <a:alpha val="30000"/>
                    </a:schemeClr>
                  </a:glow>
                </a:effectLst>
                <a:latin typeface="+mn-ea"/>
                <a:ea typeface="+mn-ea"/>
                <a:cs typeface="Arial" panose="020B0604020202020204" pitchFamily="34" charset="0"/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강조하고 싶은 내용은 진한 흰색으로</a:t>
            </a:r>
            <a:r>
              <a:rPr lang="en-US" altLang="ko-KR" dirty="0"/>
              <a:t>,</a:t>
            </a:r>
          </a:p>
          <a:p>
            <a:pPr lvl="0"/>
            <a:r>
              <a:rPr lang="ko-KR" altLang="en-US" dirty="0" err="1"/>
              <a:t>그외의</a:t>
            </a:r>
            <a:r>
              <a:rPr lang="ko-KR" altLang="en-US" dirty="0"/>
              <a:t> 내용은 보다 연한 색으로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D9C76E0-C24E-4A48-9165-DC82DD35BF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8" y="6006570"/>
            <a:ext cx="1125447" cy="8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4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5BE0-3CAD-47F7-B2A2-906C481833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9C34-C108-4BCA-A90E-C377BBF0A3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4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hyperlink" Target="http://www.showeet.com/" TargetMode="Externa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4F18B5C-0242-31B5-1534-D8F740A3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758FC1-109A-62A7-1F75-E11919443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407B45-E88F-F87B-FDB1-4F8BDA5BC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BACC0-05E7-4EF9-9CF8-78F8D99FC60A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1F83F4-B7B2-156C-3F0F-20632869E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5B5221-16C1-4C5C-E5E9-B95FC193B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722A1A-C2F2-4C70-80A5-50DE0FE264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842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6486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13E5-947E-456F-847D-9CA7C6F04512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6525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ANPHa 2025, Taipei, Nov. 27-29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347" y="6486522"/>
            <a:ext cx="597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D4100-4FE8-4616-9185-D90AD329A7C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D058AFD-41C4-423E-BBA4-79329A21FFE6}"/>
              </a:ext>
            </a:extLst>
          </p:cNvPr>
          <p:cNvSpPr txBox="1">
            <a:spLocks/>
          </p:cNvSpPr>
          <p:nvPr/>
        </p:nvSpPr>
        <p:spPr>
          <a:xfrm>
            <a:off x="4038600" y="6486524"/>
            <a:ext cx="4114801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287354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dt="0"/>
  <p:txStyles>
    <p:titleStyle>
      <a:lvl1pPr algn="l" defTabSz="914391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0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1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3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8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4" indent="-228598" algn="l" defTabSz="91439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8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9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1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6" algn="l" defTabSz="9143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158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2319">
          <p15:clr>
            <a:srgbClr val="F26B43"/>
          </p15:clr>
        </p15:guide>
        <p15:guide id="9" pos="317">
          <p15:clr>
            <a:srgbClr val="F26B43"/>
          </p15:clr>
        </p15:guide>
        <p15:guide id="10" pos="3039">
          <p15:clr>
            <a:srgbClr val="F26B43"/>
          </p15:clr>
        </p15:guide>
        <p15:guide id="11" pos="3198">
          <p15:clr>
            <a:srgbClr val="F26B43"/>
          </p15:clr>
        </p15:guide>
        <p15:guide id="12" orient="horz" pos="550">
          <p15:clr>
            <a:srgbClr val="F26B43"/>
          </p15:clr>
        </p15:guide>
        <p15:guide id="13" orient="horz" pos="23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6E0A676-2058-4658-88E1-A8E532105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F4B75E-8D0E-4356-BF5A-C7D759196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8F0D66-DDA1-47E7-9989-9CB243C02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C8B0-DBD5-454C-9189-FB128440B785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DE7D3D-DC75-419E-8732-8EC489CD7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9B2A43-33F4-4C37-88A8-F54A3111F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C1C6E-D5C7-446F-9ACD-9D2A4DDE8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48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6797" tIns="48398" rIns="96797" bIns="4839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6797" tIns="48398" rIns="96797" bIns="4839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6797" tIns="48398" rIns="96797" bIns="48398" rtlCol="0" anchor="ctr"/>
          <a:lstStyle>
            <a:lvl1pPr algn="l">
              <a:defRPr sz="12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3"/>
            <a:fld id="{96644DF1-1CEB-441D-9639-18B60C1B289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6797" tIns="48398" rIns="96797" bIns="48398" rtlCol="0" anchor="ctr"/>
          <a:lstStyle>
            <a:lvl1pPr algn="ctr">
              <a:defRPr sz="12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3"/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6797" tIns="48398" rIns="96797" bIns="48398" rtlCol="0" anchor="ctr"/>
          <a:lstStyle>
            <a:lvl1pPr algn="r">
              <a:defRPr sz="12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3"/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3863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5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3863" rtl="0" eaLnBrk="1" latinLnBrk="1" hangingPunct="1">
        <a:spcBef>
          <a:spcPct val="0"/>
        </a:spcBef>
        <a:buNone/>
        <a:defRPr sz="44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0" indent="-342700" algn="l" defTabSz="913863" rtl="0" eaLnBrk="1" latinLnBrk="1" hangingPunct="1">
        <a:spcBef>
          <a:spcPct val="20000"/>
        </a:spcBef>
        <a:buFont typeface="Arial" pitchFamily="34" charset="0"/>
        <a:buChar char="•"/>
        <a:defRPr sz="321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8" indent="-285584" algn="l" defTabSz="913863" rtl="0" eaLnBrk="1" latinLnBrk="1" hangingPunct="1">
        <a:spcBef>
          <a:spcPct val="20000"/>
        </a:spcBef>
        <a:buFont typeface="Arial" pitchFamily="34" charset="0"/>
        <a:buChar char="–"/>
        <a:defRPr sz="2832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1" indent="-228467" algn="l" defTabSz="913863" rtl="0" eaLnBrk="1" latinLnBrk="1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64" indent="-228467" algn="l" defTabSz="913863" rtl="0" eaLnBrk="1" latinLnBrk="1" hangingPunct="1">
        <a:spcBef>
          <a:spcPct val="20000"/>
        </a:spcBef>
        <a:buFont typeface="Arial" pitchFamily="34" charset="0"/>
        <a:buChar char="–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6" indent="-228467" algn="l" defTabSz="913863" rtl="0" eaLnBrk="1" latinLnBrk="1" hangingPunct="1">
        <a:spcBef>
          <a:spcPct val="20000"/>
        </a:spcBef>
        <a:buFont typeface="Arial" pitchFamily="34" charset="0"/>
        <a:buChar char="»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3129" indent="-228467" algn="l" defTabSz="913863" rtl="0" eaLnBrk="1" latinLnBrk="1" hangingPunct="1">
        <a:spcBef>
          <a:spcPct val="20000"/>
        </a:spcBef>
        <a:buFont typeface="Arial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1" indent="-228467" algn="l" defTabSz="913863" rtl="0" eaLnBrk="1" latinLnBrk="1" hangingPunct="1">
        <a:spcBef>
          <a:spcPct val="20000"/>
        </a:spcBef>
        <a:buFont typeface="Arial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3" indent="-228467" algn="l" defTabSz="913863" rtl="0" eaLnBrk="1" latinLnBrk="1" hangingPunct="1">
        <a:spcBef>
          <a:spcPct val="20000"/>
        </a:spcBef>
        <a:buFont typeface="Arial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6" indent="-228467" algn="l" defTabSz="913863" rtl="0" eaLnBrk="1" latinLnBrk="1" hangingPunct="1">
        <a:spcBef>
          <a:spcPct val="20000"/>
        </a:spcBef>
        <a:buFont typeface="Arial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3863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7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9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2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5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98527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1" algn="l" defTabSz="913863" rtl="0" eaLnBrk="1" latinLnBrk="1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44F6F7A-80CB-453C-A6BD-66B22C95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3132F6-6E73-4923-A396-D221FD01C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5904E1-765A-457A-B6E6-68E51DBA0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29BE-D776-4F11-9572-D2AC658836F2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8D5FFA-2A5B-4C27-9BE6-937566189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BA2356-FAB7-4525-8D99-641448E73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78C19-5A13-49E7-8484-CFD429CC93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2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70"/>
            <a:fld id="{E4D847B5-9194-4092-9E80-676AFCFB257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70"/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70"/>
            <a:fld id="{C3F3A437-3C97-4ED3-9375-59B5237DAA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25717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2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514340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40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5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5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5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66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36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06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777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47" indent="-128585" algn="l" defTabSz="51434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0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0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10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2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51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21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192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61" algn="l" defTabSz="514340" rtl="0" eaLnBrk="1" latinLnBrk="1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97EE311-FFE6-980E-04AC-86A5C795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1B09DEA-E5ED-3BAB-B966-0FE3A2E95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314E4E-2C7B-DFAE-7370-D2A86A016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5BC4-5800-4196-A226-4042A983AAEF}" type="datetime1">
              <a:rPr lang="ko-KR" altLang="en-US" smtClean="0"/>
              <a:t>2025-11-28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93AE99-76CD-23AA-232D-445F8EC64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A98B2E-2CC7-4CE5-66BC-8D3102F1B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0FFE-EDAB-43DB-9818-5AA9577971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47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hf sldNum="0"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A1774-889C-4DDC-9B99-261B45D4F6A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0357D-0522-4F38-B422-8B23FF9EDA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E6110-3EBA-4FA7-9602-FC93D7DE0C83}" type="datetime1">
              <a:rPr lang="ko-KR" altLang="en-US" smtClean="0"/>
              <a:t>2025-11-28</a:t>
            </a:fld>
            <a:endParaRPr lang="zh-CN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ANPHa 2025, Taipei, Nov. 27-29</a:t>
            </a:r>
            <a:endParaRPr lang="zh-CN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92871-F00D-49BA-9962-D8511533DE8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1502266" y="5799922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-1848842" y="0"/>
            <a:ext cx="1842187" cy="384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Free template released</a:t>
            </a:r>
            <a:r>
              <a:rPr lang="en-US" sz="11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en-US" sz="11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6"/>
              </a:rPr>
              <a:t>Showeet.com</a:t>
            </a:r>
            <a:endParaRPr lang="en-US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2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92" tIns="45646" rIns="91292" bIns="45646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292" tIns="45646" rIns="91292" bIns="45646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ABF2-E37C-4D4E-AE47-D6EF65B263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2025-11-28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6641D-7AC0-4DCB-A034-17227AE7BEA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 dt="0"/>
  <p:txStyles>
    <p:titleStyle>
      <a:lvl1pPr algn="ctr" defTabSz="912916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6" indent="-342346" algn="l" defTabSz="912916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7" indent="-285286" algn="l" defTabSz="912916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46" indent="-228231" algn="l" defTabSz="912916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4" indent="-228231" algn="l" defTabSz="912916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66" indent="-228231" algn="l" defTabSz="912916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4" indent="-228231" algn="l" defTabSz="91291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4" indent="-228231" algn="l" defTabSz="91291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1" algn="l" defTabSz="91291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3" indent="-228231" algn="l" defTabSz="91291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1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16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77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34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5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3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2" algn="l" defTabSz="91291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10" Type="http://schemas.openxmlformats.org/officeDocument/2006/relationships/image" Target="../media/image491.png"/><Relationship Id="rId4" Type="http://schemas.openxmlformats.org/officeDocument/2006/relationships/image" Target="../media/image430.png"/><Relationship Id="rId9" Type="http://schemas.openxmlformats.org/officeDocument/2006/relationships/image" Target="../media/image4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00.png"/><Relationship Id="rId4" Type="http://schemas.openxmlformats.org/officeDocument/2006/relationships/image" Target="../media/image40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13" Type="http://schemas.openxmlformats.org/officeDocument/2006/relationships/customXml" Target="../ink/ink19.xml"/><Relationship Id="rId18" Type="http://schemas.openxmlformats.org/officeDocument/2006/relationships/image" Target="../media/image1310.png"/><Relationship Id="rId3" Type="http://schemas.openxmlformats.org/officeDocument/2006/relationships/customXml" Target="../ink/ink14.xml"/><Relationship Id="rId21" Type="http://schemas.openxmlformats.org/officeDocument/2006/relationships/customXml" Target="../ink/ink23.xml"/><Relationship Id="rId7" Type="http://schemas.openxmlformats.org/officeDocument/2006/relationships/customXml" Target="../ink/ink16.xml"/><Relationship Id="rId12" Type="http://schemas.openxmlformats.org/officeDocument/2006/relationships/image" Target="../media/image1011.png"/><Relationship Id="rId17" Type="http://schemas.openxmlformats.org/officeDocument/2006/relationships/customXml" Target="../ink/ink21.xml"/><Relationship Id="rId2" Type="http://schemas.openxmlformats.org/officeDocument/2006/relationships/image" Target="../media/image48.png"/><Relationship Id="rId16" Type="http://schemas.openxmlformats.org/officeDocument/2006/relationships/image" Target="../media/image1210.png"/><Relationship Id="rId20" Type="http://schemas.openxmlformats.org/officeDocument/2006/relationships/image" Target="../media/image1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911.png"/><Relationship Id="rId19" Type="http://schemas.openxmlformats.org/officeDocument/2006/relationships/customXml" Target="../ink/ink22.xml"/><Relationship Id="rId4" Type="http://schemas.openxmlformats.org/officeDocument/2006/relationships/image" Target="../media/image610.png"/><Relationship Id="rId9" Type="http://schemas.openxmlformats.org/officeDocument/2006/relationships/customXml" Target="../ink/ink17.xml"/><Relationship Id="rId14" Type="http://schemas.openxmlformats.org/officeDocument/2006/relationships/image" Target="../media/image1110.png"/><Relationship Id="rId22" Type="http://schemas.openxmlformats.org/officeDocument/2006/relationships/image" Target="../media/image15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56.png"/><Relationship Id="rId7" Type="http://schemas.openxmlformats.org/officeDocument/2006/relationships/image" Target="../media/image810.png"/><Relationship Id="rId12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5.xml"/><Relationship Id="rId11" Type="http://schemas.openxmlformats.org/officeDocument/2006/relationships/image" Target="../media/image1010.png"/><Relationship Id="rId5" Type="http://schemas.openxmlformats.org/officeDocument/2006/relationships/image" Target="../media/image710.png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9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www.google.com/url?sa=i&amp;rct=j&amp;q=&amp;esrc=s&amp;source=images&amp;cd=&amp;cad=rja&amp;uact=8&amp;ved=2ahUKEwiI--rHso7dAhVMESwKHVZzAXwQjRx6BAgBEAU&amp;url=https://www.physics.umass.edu/news/2012-01-29-neutron-skin-lead-measured-prex&amp;psig=AOvVaw1V_UypXK29gvecYkmKrCyp&amp;ust=1535499196527000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2.png"/><Relationship Id="rId7" Type="http://schemas.openxmlformats.org/officeDocument/2006/relationships/image" Target="../media/image1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9.xml"/><Relationship Id="rId5" Type="http://schemas.openxmlformats.org/officeDocument/2006/relationships/image" Target="../media/image139.png"/><Relationship Id="rId10" Type="http://schemas.openxmlformats.org/officeDocument/2006/relationships/image" Target="../media/image300.png"/><Relationship Id="rId4" Type="http://schemas.openxmlformats.org/officeDocument/2006/relationships/customXml" Target="../ink/ink28.xml"/><Relationship Id="rId9" Type="http://schemas.openxmlformats.org/officeDocument/2006/relationships/customXml" Target="../ink/ink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56.png"/><Relationship Id="rId7" Type="http://schemas.openxmlformats.org/officeDocument/2006/relationships/customXml" Target="../ink/ink3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customXml" Target="../ink/ink32.xml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74.png"/><Relationship Id="rId7" Type="http://schemas.openxmlformats.org/officeDocument/2006/relationships/customXml" Target="../ink/ink3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customXml" Target="../ink/ink34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customXml" Target="../ink/ink36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.kr/url?sa=i&amp;rct=j&amp;q=&amp;esrc=s&amp;source=images&amp;cd=&amp;cad=rja&amp;uact=8&amp;ved=2ahUKEwjEmsielaHnAhWUP3AKHXTUCH0QjRx6BAgBEAQ&amp;url=https://www.nature.com/articles/s42254-019-0101-z&amp;psig=AOvVaw06kEOhBy1NNYVBdqZeiKPJ&amp;ust=1580124481664757" TargetMode="Externa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2.png"/><Relationship Id="rId4" Type="http://schemas.openxmlformats.org/officeDocument/2006/relationships/hyperlink" Target="https://www.semanticscholar.org/paper/Multi-messenger-Observations-of-a-Binary-Neutron-Collaboration-Collaboration/94234dd1d2aeecb3fabf1b90ba260dd697649e7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97.png"/><Relationship Id="rId7" Type="http://schemas.openxmlformats.org/officeDocument/2006/relationships/customXml" Target="../ink/ink38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customXml" Target="../ink/ink37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13" Type="http://schemas.openxmlformats.org/officeDocument/2006/relationships/image" Target="../media/image530.png"/><Relationship Id="rId18" Type="http://schemas.openxmlformats.org/officeDocument/2006/relationships/customXml" Target="../ink/ink44.xml"/><Relationship Id="rId26" Type="http://schemas.openxmlformats.org/officeDocument/2006/relationships/customXml" Target="../ink/ink48.xml"/><Relationship Id="rId3" Type="http://schemas.openxmlformats.org/officeDocument/2006/relationships/image" Target="../media/image105.png"/><Relationship Id="rId21" Type="http://schemas.openxmlformats.org/officeDocument/2006/relationships/image" Target="../media/image570.png"/><Relationship Id="rId7" Type="http://schemas.openxmlformats.org/officeDocument/2006/relationships/image" Target="../media/image98.png"/><Relationship Id="rId12" Type="http://schemas.openxmlformats.org/officeDocument/2006/relationships/customXml" Target="../ink/ink41.xml"/><Relationship Id="rId17" Type="http://schemas.openxmlformats.org/officeDocument/2006/relationships/image" Target="../media/image550.png"/><Relationship Id="rId25" Type="http://schemas.openxmlformats.org/officeDocument/2006/relationships/image" Target="../media/image590.png"/><Relationship Id="rId2" Type="http://schemas.openxmlformats.org/officeDocument/2006/relationships/image" Target="../media/image104.png"/><Relationship Id="rId16" Type="http://schemas.openxmlformats.org/officeDocument/2006/relationships/customXml" Target="../ink/ink43.xml"/><Relationship Id="rId20" Type="http://schemas.openxmlformats.org/officeDocument/2006/relationships/customXml" Target="../ink/ink45.xml"/><Relationship Id="rId29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520.png"/><Relationship Id="rId24" Type="http://schemas.openxmlformats.org/officeDocument/2006/relationships/customXml" Target="../ink/ink47.xml"/><Relationship Id="rId5" Type="http://schemas.openxmlformats.org/officeDocument/2006/relationships/image" Target="../media/image107.png"/><Relationship Id="rId15" Type="http://schemas.openxmlformats.org/officeDocument/2006/relationships/image" Target="../media/image540.png"/><Relationship Id="rId23" Type="http://schemas.openxmlformats.org/officeDocument/2006/relationships/image" Target="../media/image580.png"/><Relationship Id="rId28" Type="http://schemas.openxmlformats.org/officeDocument/2006/relationships/customXml" Target="../ink/ink49.xml"/><Relationship Id="rId10" Type="http://schemas.openxmlformats.org/officeDocument/2006/relationships/customXml" Target="../ink/ink40.xml"/><Relationship Id="rId19" Type="http://schemas.openxmlformats.org/officeDocument/2006/relationships/image" Target="../media/image560.png"/><Relationship Id="rId31" Type="http://schemas.openxmlformats.org/officeDocument/2006/relationships/image" Target="../media/image620.png"/><Relationship Id="rId4" Type="http://schemas.openxmlformats.org/officeDocument/2006/relationships/image" Target="../media/image106.png"/><Relationship Id="rId9" Type="http://schemas.openxmlformats.org/officeDocument/2006/relationships/image" Target="../media/image510.png"/><Relationship Id="rId14" Type="http://schemas.openxmlformats.org/officeDocument/2006/relationships/customXml" Target="../ink/ink42.xml"/><Relationship Id="rId22" Type="http://schemas.openxmlformats.org/officeDocument/2006/relationships/customXml" Target="../ink/ink46.xml"/><Relationship Id="rId27" Type="http://schemas.openxmlformats.org/officeDocument/2006/relationships/image" Target="../media/image600.png"/><Relationship Id="rId30" Type="http://schemas.openxmlformats.org/officeDocument/2006/relationships/customXml" Target="../ink/ink5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7.gif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gif"/><Relationship Id="rId4" Type="http://schemas.microsoft.com/office/2007/relationships/media" Target="../media/media2.mp4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7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5.xml"/><Relationship Id="rId18" Type="http://schemas.openxmlformats.org/officeDocument/2006/relationships/customXml" Target="../ink/ink9.xml"/><Relationship Id="rId3" Type="http://schemas.openxmlformats.org/officeDocument/2006/relationships/customXml" Target="../ink/ink1.xml"/><Relationship Id="rId21" Type="http://schemas.openxmlformats.org/officeDocument/2006/relationships/customXml" Target="../ink/ink12.xml"/><Relationship Id="rId7" Type="http://schemas.openxmlformats.org/officeDocument/2006/relationships/customXml" Target="../ink/ink3.xml"/><Relationship Id="rId12" Type="http://schemas.openxmlformats.org/officeDocument/2006/relationships/image" Target="../media/image23.wmf"/><Relationship Id="rId17" Type="http://schemas.openxmlformats.org/officeDocument/2006/relationships/customXml" Target="../ink/ink8.xml"/><Relationship Id="rId2" Type="http://schemas.openxmlformats.org/officeDocument/2006/relationships/image" Target="../media/image22.png"/><Relationship Id="rId16" Type="http://schemas.openxmlformats.org/officeDocument/2006/relationships/customXml" Target="../ink/ink7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11" Type="http://schemas.openxmlformats.org/officeDocument/2006/relationships/image" Target="../media/image20.png"/><Relationship Id="rId5" Type="http://schemas.openxmlformats.org/officeDocument/2006/relationships/customXml" Target="../ink/ink2.xml"/><Relationship Id="rId15" Type="http://schemas.openxmlformats.org/officeDocument/2006/relationships/customXml" Target="../ink/ink6.xml"/><Relationship Id="rId10" Type="http://schemas.openxmlformats.org/officeDocument/2006/relationships/image" Target="../media/image41.png"/><Relationship Id="rId19" Type="http://schemas.openxmlformats.org/officeDocument/2006/relationships/customXml" Target="../ink/ink10.xml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4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13" Type="http://schemas.openxmlformats.org/officeDocument/2006/relationships/image" Target="../media/image1650.png"/><Relationship Id="rId18" Type="http://schemas.openxmlformats.org/officeDocument/2006/relationships/customXml" Target="../ink/ink58.xml"/><Relationship Id="rId3" Type="http://schemas.openxmlformats.org/officeDocument/2006/relationships/image" Target="../media/image183.png"/><Relationship Id="rId7" Type="http://schemas.openxmlformats.org/officeDocument/2006/relationships/image" Target="../media/image1620.png"/><Relationship Id="rId12" Type="http://schemas.openxmlformats.org/officeDocument/2006/relationships/customXml" Target="../ink/ink55.xml"/><Relationship Id="rId17" Type="http://schemas.openxmlformats.org/officeDocument/2006/relationships/image" Target="../media/image1670.png"/><Relationship Id="rId2" Type="http://schemas.openxmlformats.org/officeDocument/2006/relationships/image" Target="../media/image182.png"/><Relationship Id="rId16" Type="http://schemas.openxmlformats.org/officeDocument/2006/relationships/customXml" Target="../ink/ink57.xml"/><Relationship Id="rId20" Type="http://schemas.openxmlformats.org/officeDocument/2006/relationships/customXml" Target="../ink/ink5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2.xml"/><Relationship Id="rId11" Type="http://schemas.openxmlformats.org/officeDocument/2006/relationships/image" Target="../media/image1640.png"/><Relationship Id="rId5" Type="http://schemas.openxmlformats.org/officeDocument/2006/relationships/image" Target="../media/image1610.png"/><Relationship Id="rId15" Type="http://schemas.openxmlformats.org/officeDocument/2006/relationships/image" Target="../media/image1660.png"/><Relationship Id="rId10" Type="http://schemas.openxmlformats.org/officeDocument/2006/relationships/customXml" Target="../ink/ink54.xml"/><Relationship Id="rId19" Type="http://schemas.openxmlformats.org/officeDocument/2006/relationships/image" Target="../media/image1680.png"/><Relationship Id="rId4" Type="http://schemas.openxmlformats.org/officeDocument/2006/relationships/customXml" Target="../ink/ink51.xml"/><Relationship Id="rId9" Type="http://schemas.openxmlformats.org/officeDocument/2006/relationships/image" Target="../media/image1630.png"/><Relationship Id="rId14" Type="http://schemas.openxmlformats.org/officeDocument/2006/relationships/customXml" Target="../ink/ink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.png"/><Relationship Id="rId4" Type="http://schemas.openxmlformats.org/officeDocument/2006/relationships/image" Target="../media/image1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7FD92-D8EA-7E41-24D2-4E816DB5BD0A}"/>
              </a:ext>
            </a:extLst>
          </p:cNvPr>
          <p:cNvSpPr txBox="1"/>
          <p:nvPr/>
        </p:nvSpPr>
        <p:spPr>
          <a:xfrm>
            <a:off x="0" y="553017"/>
            <a:ext cx="1196046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/>
              <a:t>Neutrinos  </a:t>
            </a:r>
          </a:p>
          <a:p>
            <a:pPr algn="ctr"/>
            <a:r>
              <a:rPr lang="en-US" altLang="ko-KR" sz="6600" dirty="0"/>
              <a:t>in Nuclear Physics</a:t>
            </a:r>
          </a:p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(Neutrino Coherent scattering)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37A36-B0F7-ADB8-7BAA-61C15E715DE3}"/>
              </a:ext>
            </a:extLst>
          </p:cNvPr>
          <p:cNvSpPr txBox="1"/>
          <p:nvPr/>
        </p:nvSpPr>
        <p:spPr>
          <a:xfrm>
            <a:off x="1113040" y="3565773"/>
            <a:ext cx="10111984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Myung-Ki Cheoun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Chaeyun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Lee (OMEG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Institute,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Soongsil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University)</a:t>
            </a: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Kyungsik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Kim (Korea Aerospace University),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Eunja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Ha (Hanyang U.)</a:t>
            </a: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T.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Kajino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(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Beihang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U.)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89DB6AC-699D-7E11-8475-ACFED7E81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253" y="-3148"/>
            <a:ext cx="2951746" cy="896922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FC4F9768-36D5-B4C7-EB48-AD836220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71969" cy="76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26FA5-216D-5CDE-DB58-83F6BD998FDB}"/>
              </a:ext>
            </a:extLst>
          </p:cNvPr>
          <p:cNvSpPr txBox="1"/>
          <p:nvPr/>
        </p:nvSpPr>
        <p:spPr>
          <a:xfrm>
            <a:off x="3665153" y="5512158"/>
            <a:ext cx="452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AnPHA</a:t>
            </a:r>
            <a:r>
              <a:rPr lang="en-US" altLang="ko-KR" b="1" dirty="0"/>
              <a:t> 2025, Taipei, Nov. 27-29, 2025</a:t>
            </a:r>
            <a:endParaRPr lang="ko-KR" altLang="en-US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414798A-10B2-A74F-E191-3B8528747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68" y="5019128"/>
            <a:ext cx="6445581" cy="16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2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A8EBCE6-C3BC-56BB-1B29-FE6FE27B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06F472B-88DE-B15D-09CD-9070E4A5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054" y="0"/>
            <a:ext cx="8180154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45ED0BC-997A-9398-F01E-3E7787DFB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67" y="931812"/>
            <a:ext cx="7226671" cy="406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F23B45F-AEF8-47C6-80B1-F2BB7CDBD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9A7456D-E6EA-26B8-033E-494B939B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501" y="0"/>
            <a:ext cx="6126266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E8DAC41-2F9C-0C15-67EA-B0D6EDDA7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67" y="931812"/>
            <a:ext cx="7226671" cy="4064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F9D33-A70E-08EF-8F87-37BF328C220D}"/>
              </a:ext>
            </a:extLst>
          </p:cNvPr>
          <p:cNvSpPr txBox="1"/>
          <p:nvPr/>
        </p:nvSpPr>
        <p:spPr>
          <a:xfrm>
            <a:off x="3897236" y="454047"/>
            <a:ext cx="510802" cy="48368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905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41EDBFA-6B7F-D471-FF9B-3CCF229E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3C662B6-8450-2E9E-CAB9-9B86782F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09" y="158582"/>
            <a:ext cx="10331981" cy="654083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ABDEE9F-7392-B25F-A002-5ACE24B654E2}"/>
              </a:ext>
            </a:extLst>
          </p:cNvPr>
          <p:cNvSpPr/>
          <p:nvPr/>
        </p:nvSpPr>
        <p:spPr>
          <a:xfrm>
            <a:off x="930009" y="378619"/>
            <a:ext cx="5165991" cy="1885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E9EC81F4-801C-0FB4-1D0A-AD7CD5CC9C46}"/>
              </a:ext>
            </a:extLst>
          </p:cNvPr>
          <p:cNvCxnSpPr>
            <a:cxnSpLocks/>
          </p:cNvCxnSpPr>
          <p:nvPr/>
        </p:nvCxnSpPr>
        <p:spPr>
          <a:xfrm flipV="1">
            <a:off x="737826" y="208105"/>
            <a:ext cx="2572933" cy="219456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66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386DEDF-A5FB-D1EC-7F29-4737C1B9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 descr="Neutron skin thickness of (a) 48 Ca, R 48 skin , and of (b) 208 Pb, R ...">
            <a:extLst>
              <a:ext uri="{FF2B5EF4-FFF2-40B4-BE49-F238E27FC236}">
                <a16:creationId xmlns:a16="http://schemas.microsoft.com/office/drawing/2014/main" id="{51242B32-160F-BE17-8AC7-219316C4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862" y="956027"/>
            <a:ext cx="7453943" cy="52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eutron skin thickness of 208 Pb for the DDPC-CREX, DDPC-PREX, and ...">
            <a:extLst>
              <a:ext uri="{FF2B5EF4-FFF2-40B4-BE49-F238E27FC236}">
                <a16:creationId xmlns:a16="http://schemas.microsoft.com/office/drawing/2014/main" id="{1376ACE5-06F4-671D-B3E7-3060E1B3A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01" y="2329962"/>
            <a:ext cx="5691145" cy="402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53452-8166-5DDB-DF0C-715405D882C5}"/>
              </a:ext>
            </a:extLst>
          </p:cNvPr>
          <p:cNvSpPr txBox="1"/>
          <p:nvPr/>
        </p:nvSpPr>
        <p:spPr>
          <a:xfrm>
            <a:off x="1626577" y="623385"/>
            <a:ext cx="59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PLB 843 138013(2023) T. </a:t>
            </a:r>
            <a:r>
              <a:rPr lang="en-US" altLang="ko-KR" dirty="0" err="1"/>
              <a:t>Mitatsu</a:t>
            </a:r>
            <a:r>
              <a:rPr lang="en-US" altLang="ko-KR" dirty="0"/>
              <a:t>, MKC, K. Kim, K. Saito</a:t>
            </a:r>
            <a:endParaRPr lang="ko-KR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36EAEC0-D49E-A570-5F43-C8CAEFA5EDB0}"/>
                  </a:ext>
                </a:extLst>
              </p14:cNvPr>
              <p14:cNvContentPartPr/>
              <p14:nvPr/>
            </p14:nvContentPartPr>
            <p14:xfrm>
              <a:off x="7143542" y="3938487"/>
              <a:ext cx="4933080" cy="107784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36EAEC0-D49E-A570-5F43-C8CAEFA5ED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9902" y="3830847"/>
                <a:ext cx="5040720" cy="12934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별: 꼭짓점 5개 4">
            <a:extLst>
              <a:ext uri="{FF2B5EF4-FFF2-40B4-BE49-F238E27FC236}">
                <a16:creationId xmlns:a16="http://schemas.microsoft.com/office/drawing/2014/main" id="{185E51E0-6A7F-D3AC-86C0-C36DEEB78219}"/>
              </a:ext>
            </a:extLst>
          </p:cNvPr>
          <p:cNvSpPr/>
          <p:nvPr/>
        </p:nvSpPr>
        <p:spPr>
          <a:xfrm>
            <a:off x="3489072" y="4792825"/>
            <a:ext cx="549528" cy="595676"/>
          </a:xfrm>
          <a:prstGeom prst="star5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0598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D2E03F5-9271-66BE-691A-3CF4B152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9976086-B488-7FDB-ADC6-484EDF9F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2" y="634251"/>
            <a:ext cx="8238357" cy="3721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BFF88-8A47-BB72-1577-58F2D00D6D0B}"/>
              </a:ext>
            </a:extLst>
          </p:cNvPr>
          <p:cNvSpPr txBox="1"/>
          <p:nvPr/>
        </p:nvSpPr>
        <p:spPr>
          <a:xfrm>
            <a:off x="2090057" y="264919"/>
            <a:ext cx="6782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맑은 고딕" panose="020B0503020000020004" pitchFamily="50" charset="-127"/>
                <a:cs typeface="+mn-cs"/>
              </a:rPr>
              <a:t>Front.in Phys.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맑은 고딕" panose="020B0503020000020004" pitchFamily="50" charset="-127"/>
                <a:cs typeface="+mn-cs"/>
              </a:rPr>
              <a:t> 12 (2024) 1531475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BF40DA4-02D9-F252-0CBF-EC0BF15A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956" y="858765"/>
            <a:ext cx="7970044" cy="5862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4E5E4-1254-B90B-2F48-9A47883B774F}"/>
              </a:ext>
            </a:extLst>
          </p:cNvPr>
          <p:cNvSpPr txBox="1"/>
          <p:nvPr/>
        </p:nvSpPr>
        <p:spPr>
          <a:xfrm>
            <a:off x="5481296" y="240460"/>
            <a:ext cx="3160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T. </a:t>
            </a:r>
            <a:r>
              <a:rPr lang="en-US" altLang="ko-KR" sz="1600" dirty="0" err="1"/>
              <a:t>Mitatsu</a:t>
            </a:r>
            <a:r>
              <a:rPr lang="en-US" altLang="ko-KR" sz="1600" dirty="0"/>
              <a:t>, MKC, K. Kim, K. Saito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1878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B553BF7-97F1-8011-C299-534493E51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8412BBCB-874E-B0FA-EBAF-255EB3C6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Neutrino transport : Boltzmann equation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FEA5FEC4-A830-8186-9B5F-2DEB17A65A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9168" y="1193244"/>
                <a:ext cx="5218457" cy="49393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600" b="1" dirty="0"/>
                  <a:t>Boltzmann equation –</a:t>
                </a:r>
                <a:r>
                  <a:rPr lang="en-US" altLang="ko-KR" sz="1800" dirty="0"/>
                  <a:t> </a:t>
                </a:r>
              </a:p>
              <a:p>
                <a:pPr marL="0" indent="0">
                  <a:buNone/>
                </a:pPr>
                <a:r>
                  <a:rPr lang="en-US" altLang="ko-KR" sz="1800" b="1" dirty="0"/>
                  <a:t>Equation describing non-equilibrium system</a:t>
                </a:r>
              </a:p>
              <a:p>
                <a:pPr marL="292608" lvl="1" indent="0">
                  <a:buNone/>
                </a:pPr>
                <a:endParaRPr lang="en-US" altLang="ko-KR" sz="1800" dirty="0"/>
              </a:p>
              <a:p>
                <a:pPr marL="0" indent="0">
                  <a:buNone/>
                </a:pPr>
                <a:r>
                  <a:rPr lang="en-US" altLang="ko-KR" sz="2000" dirty="0"/>
                  <a:t>Relativistic form of Boltzmann equation</a:t>
                </a:r>
              </a:p>
              <a:p>
                <a:pPr marL="0" indent="0">
                  <a:buNone/>
                </a:pPr>
                <a:r>
                  <a:rPr lang="en-US" altLang="ko-KR" sz="2000" b="0" dirty="0"/>
                  <a:t> 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→  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num>
                          <m:den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ko-KR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𝛼𝛾</m:t>
                            </m:r>
                          </m:sub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f>
                          <m:f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𝑐𝑜𝑙𝑙</m:t>
                        </m:r>
                      </m:sub>
                    </m:sSub>
                  </m:oMath>
                </a14:m>
                <a:endParaRPr lang="ko-KR" altLang="en-US" sz="2000" dirty="0"/>
              </a:p>
              <a:p>
                <a:pPr marL="0" indent="0">
                  <a:buNone/>
                </a:pPr>
                <a:endParaRPr lang="en-US" altLang="ko-KR" sz="2000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FEA5FEC4-A830-8186-9B5F-2DEB17A65A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9168" y="1193244"/>
                <a:ext cx="5218457" cy="4939386"/>
              </a:xfrm>
              <a:blipFill>
                <a:blip r:embed="rId3"/>
                <a:stretch>
                  <a:fillRect l="-2103" t="-20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608198AD-286E-5E12-5F1F-2CA5EEA071E0}"/>
              </a:ext>
            </a:extLst>
          </p:cNvPr>
          <p:cNvCxnSpPr>
            <a:cxnSpLocks/>
          </p:cNvCxnSpPr>
          <p:nvPr/>
        </p:nvCxnSpPr>
        <p:spPr>
          <a:xfrm>
            <a:off x="4054648" y="3445342"/>
            <a:ext cx="1172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7B41F7-D63C-5096-7C04-881B84A5340F}"/>
              </a:ext>
            </a:extLst>
          </p:cNvPr>
          <p:cNvSpPr txBox="1"/>
          <p:nvPr/>
        </p:nvSpPr>
        <p:spPr>
          <a:xfrm>
            <a:off x="2328352" y="3461753"/>
            <a:ext cx="3411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맑은 고딕" panose="020B0503020000020004" pitchFamily="50" charset="-127"/>
                <a:cs typeface="+mn-cs"/>
              </a:rPr>
              <a:t>Neutrino + Matter interaction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8F57A9-966F-AC71-E984-2BE4C7A985BB}"/>
                  </a:ext>
                </a:extLst>
              </p:cNvPr>
              <p:cNvSpPr txBox="1"/>
              <p:nvPr/>
            </p:nvSpPr>
            <p:spPr>
              <a:xfrm>
                <a:off x="1183712" y="4733432"/>
                <a:ext cx="3078096" cy="6829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  <m:sup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</m:t>
                        </m:r>
                      </m:sup>
                    </m:sSubSup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𝜂</m:t>
                        </m:r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𝜅</m:t>
                            </m:r>
                          </m:e>
                          <m:sub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𝛼</m:t>
                            </m:r>
                          </m:sub>
                        </m:sSub>
                        <m:r>
                          <a:rPr kumimoji="0" lang="ko-KR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𝒥</m:t>
                        </m:r>
                      </m:e>
                    </m:d>
                    <m:sSup>
                      <m:sSup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𝑢</m:t>
                        </m:r>
                      </m:e>
                      <m:sup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</m:t>
                        </m:r>
                      </m:sup>
                    </m:sSup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−</m:t>
                    </m:r>
                    <m:sSub>
                      <m:sSub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𝜅</m:t>
                        </m:r>
                      </m:e>
                      <m:sub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</m:sSub>
                    <m:sSup>
                      <m:sSup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ℋ</m:t>
                        </m:r>
                      </m:e>
                      <m:sup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sup>
                    </m:sSup>
                  </m:oMath>
                </a14:m>
                <a:r>
                  <a:rPr kumimoji="0" lang="en-US" altLang="ko-K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𝑖𝑠𝑜</m:t>
                        </m:r>
                      </m:sub>
                      <m:sup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</m:t>
                        </m:r>
                      </m:sup>
                    </m:sSubSup>
                    <m:r>
                      <a:rPr kumimoji="0" lang="en-US" altLang="ko-K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sSub>
                      <m:sSub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𝜅</m:t>
                        </m:r>
                      </m:e>
                      <m:sub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ℋ</m:t>
                        </m:r>
                      </m:e>
                      <m:sup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sup>
                    </m:sSup>
                    <m:r>
                      <a:rPr kumimoji="0" lang="en-US" altLang="ko-KR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                </m:t>
                    </m:r>
                  </m:oMath>
                </a14:m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8F57A9-966F-AC71-E984-2BE4C7A98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712" y="4733432"/>
                <a:ext cx="3078096" cy="682944"/>
              </a:xfrm>
              <a:prstGeom prst="rect">
                <a:avLst/>
              </a:prstGeom>
              <a:blipFill>
                <a:blip r:embed="rId4"/>
                <a:stretch>
                  <a:fillRect b="-17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9D285-BC14-1BE9-C9C9-898602DB494B}"/>
                  </a:ext>
                </a:extLst>
              </p:cNvPr>
              <p:cNvSpPr txBox="1"/>
              <p:nvPr/>
            </p:nvSpPr>
            <p:spPr>
              <a:xfrm>
                <a:off x="1321869" y="5778348"/>
                <a:ext cx="226937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𝜂</m:t>
                    </m:r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: emissivity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𝜅</m:t>
                        </m:r>
                      </m:e>
                      <m:sub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</m:t>
                        </m:r>
                      </m:sub>
                    </m:sSub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: absorption opacity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𝜅</m:t>
                        </m:r>
                      </m:e>
                      <m:sub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: scattering opacity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9D285-BC14-1BE9-C9C9-898602DB4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869" y="5778348"/>
                <a:ext cx="2269372" cy="830997"/>
              </a:xfrm>
              <a:prstGeom prst="rect">
                <a:avLst/>
              </a:prstGeom>
              <a:blipFill>
                <a:blip r:embed="rId5"/>
                <a:stretch>
                  <a:fillRect t="-2941" b="-80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2C6AEE-9AA6-F7C0-7AF0-8444C26D585B}"/>
                  </a:ext>
                </a:extLst>
              </p:cNvPr>
              <p:cNvSpPr txBox="1"/>
              <p:nvPr/>
            </p:nvSpPr>
            <p:spPr>
              <a:xfrm>
                <a:off x="892339" y="4228223"/>
                <a:ext cx="4239488" cy="439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/</m:t>
                          </m:r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sub>
                        <m:sup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bSup>
                      <m:r>
                        <a:rPr kumimoji="0" lang="en-US" altLang="ko-KR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𝑖𝑠𝑜</m:t>
                          </m:r>
                        </m:sub>
                        <m:sup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bSup>
                      <m:r>
                        <a:rPr kumimoji="0" lang="en-US" altLang="ko-KR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altLang="ko-K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𝑠𝑐𝑎𝑡𝑡𝑒𝑟</m:t>
                          </m:r>
                        </m:sub>
                        <m:sup>
                          <m:r>
                            <a:rPr kumimoji="0" lang="en-US" altLang="ko-KR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bSup>
                      <m:r>
                        <a:rPr kumimoji="0" lang="en-US" altLang="ko-K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n-US" altLang="ko-K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ko-K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altLang="ko-K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𝑡h𝑒𝑟𝑚𝑎𝑙</m:t>
                          </m:r>
                        </m:sub>
                        <m:sup>
                          <m:r>
                            <a:rPr kumimoji="0" lang="en-US" altLang="ko-K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bSup>
                      <m:r>
                        <a:rPr kumimoji="0" lang="en-US" altLang="ko-K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2C6AEE-9AA6-F7C0-7AF0-8444C26D5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39" y="4228223"/>
                <a:ext cx="4239488" cy="439479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53CD18A7-02B1-D119-8D9A-7DE73AA2EB2D}"/>
              </a:ext>
            </a:extLst>
          </p:cNvPr>
          <p:cNvCxnSpPr>
            <a:cxnSpLocks/>
          </p:cNvCxnSpPr>
          <p:nvPr/>
        </p:nvCxnSpPr>
        <p:spPr>
          <a:xfrm flipV="1">
            <a:off x="2862079" y="3810421"/>
            <a:ext cx="0" cy="38657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A44F3623-5F24-747C-DDC8-A3A59DF1DD32}"/>
              </a:ext>
            </a:extLst>
          </p:cNvPr>
          <p:cNvCxnSpPr>
            <a:cxnSpLocks/>
          </p:cNvCxnSpPr>
          <p:nvPr/>
        </p:nvCxnSpPr>
        <p:spPr>
          <a:xfrm flipV="1">
            <a:off x="2188703" y="5416376"/>
            <a:ext cx="0" cy="38657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C63290-2B00-F2DD-F814-5BDDCFB56D5A}"/>
                  </a:ext>
                </a:extLst>
              </p:cNvPr>
              <p:cNvSpPr txBox="1"/>
              <p:nvPr/>
            </p:nvSpPr>
            <p:spPr>
              <a:xfrm>
                <a:off x="7625819" y="6544366"/>
                <a:ext cx="4351224" cy="287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1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/>
                        <m:sup>
                          <m:r>
                            <a:rPr kumimoji="0" lang="en-US" altLang="ko-KR" sz="1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Burrows</m:t>
                      </m:r>
                      <m: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Reddy</m:t>
                      </m:r>
                      <m: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&amp; </m:t>
                      </m:r>
                      <m:r>
                        <m:rPr>
                          <m:sty m:val="p"/>
                        </m:rP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Thompson</m:t>
                      </m:r>
                      <m: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Nuclear</m:t>
                      </m:r>
                      <m: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Physics</m:t>
                      </m:r>
                      <m: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A</m:t>
                      </m:r>
                      <m:r>
                        <a:rPr kumimoji="0" lang="en-US" altLang="ko-K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777, 356 (2006)</m:t>
                      </m:r>
                    </m:oMath>
                  </m:oMathPara>
                </a14:m>
                <a:endParaRPr kumimoji="0" lang="ko-KR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C63290-2B00-F2DD-F814-5BDDCFB56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819" y="6544366"/>
                <a:ext cx="4351224" cy="287447"/>
              </a:xfrm>
              <a:prstGeom prst="rect">
                <a:avLst/>
              </a:prstGeom>
              <a:blipFill>
                <a:blip r:embed="rId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300793-08A5-3904-4A9C-2EA1263DE834}"/>
                  </a:ext>
                </a:extLst>
              </p:cNvPr>
              <p:cNvSpPr txBox="1"/>
              <p:nvPr/>
            </p:nvSpPr>
            <p:spPr>
              <a:xfrm>
                <a:off x="6315456" y="4710723"/>
                <a:ext cx="5065720" cy="18336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Luminsotiy </a:t>
                </a:r>
                <a14:m>
                  <m:oMath xmlns:m="http://schemas.openxmlformats.org/officeDocument/2006/math">
                    <m:r>
                      <a:rPr kumimoji="0" lang="en-US" altLang="ko-K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𝑳</m:t>
                    </m:r>
                    <m:d>
                      <m:d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</m:d>
                  </m:oMath>
                </a14:m>
                <a:endParaRPr kumimoji="0" lang="en-US" altLang="ko-K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맑은 고딕" panose="020B0503020000020004" pitchFamily="50" charset="-127"/>
                  <a:cs typeface="+mn-cs"/>
                </a:endParaRP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𝟒</m:t>
                            </m:r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𝝅</m:t>
                            </m:r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</m:t>
                            </m:r>
                          </m:e>
                        </m:d>
                      </m:e>
                      <m:sup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nary>
                      <m:nary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𝝐</m:t>
                        </m:r>
                      </m:sub>
                      <m:sup/>
                      <m:e>
                        <m:sSup>
                          <m:sSup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𝓗</m:t>
                            </m:r>
                          </m:e>
                          <m:sup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𝒓</m:t>
                            </m:r>
                          </m:sup>
                        </m:sSup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𝒅</m:t>
                        </m:r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𝝐</m:t>
                        </m:r>
                      </m:e>
                    </m:nary>
                    <m:r>
                      <a:rPr kumimoji="0" lang="en-US" altLang="ko-K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𝟒</m:t>
                            </m:r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𝝅</m:t>
                            </m:r>
                          </m:e>
                        </m:d>
                      </m:e>
                      <m:sup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f>
                      <m:f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𝑾</m:t>
                        </m:r>
                      </m:num>
                      <m:den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𝜶</m:t>
                        </m:r>
                      </m:den>
                    </m:f>
                    <m:r>
                      <a:rPr kumimoji="0" lang="en-US" altLang="ko-K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𝝂</m:t>
                        </m:r>
                      </m:num>
                      <m:den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𝝂</m:t>
                        </m:r>
                      </m:den>
                    </m:f>
                    <m:f>
                      <m:f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𝜶</m:t>
                        </m:r>
                        <m:sSup>
                          <m:sSup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</m:t>
                            </m:r>
                          </m:e>
                          <m:sup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  <m:nary>
                          <m:nary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𝝐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𝒓</m:t>
                                </m:r>
                              </m:sub>
                            </m:sSub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𝒅</m:t>
                            </m:r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𝝐</m:t>
                            </m:r>
                          </m:e>
                        </m:nary>
                      </m:num>
                      <m:den>
                        <m:sSup>
                          <m:sSup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𝑿</m:t>
                            </m:r>
                          </m:e>
                          <m:sup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altLang="ko-K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Root mean square Energy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𝝐</m:t>
                        </m:r>
                      </m:e>
                    </m:d>
                    <m:d>
                      <m:d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</m:d>
                  </m:oMath>
                </a14:m>
                <a:endParaRPr kumimoji="0" lang="en-US" altLang="ko-K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맑은 고딕" panose="020B0503020000020004" pitchFamily="50" charset="-127"/>
                  <a:cs typeface="+mn-cs"/>
                </a:endParaRP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𝜶</m:t>
                        </m:r>
                        <m:d>
                          <m:d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𝒔𝒖𝒓𝒇𝒂𝒄𝒆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𝜶</m:t>
                        </m:r>
                        <m:d>
                          <m:d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</m:t>
                            </m:r>
                          </m:e>
                        </m:d>
                      </m:den>
                    </m:f>
                    <m:f>
                      <m:fPr>
                        <m:ctrlP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𝝐</m:t>
                                </m:r>
                              </m:e>
                              <m:sub>
                                <m:r>
                                  <a:rPr kumimoji="0" lang="en-US" altLang="ko-KR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𝒔𝒖𝒓𝒇𝒂𝒄𝒆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altLang="ko-K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𝑾</m:t>
                        </m:r>
                        <m:d>
                          <m:dPr>
                            <m:ctrlP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altLang="ko-K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d>
                      </m:den>
                    </m:f>
                  </m:oMath>
                </a14:m>
                <a:r>
                  <a:rPr kumimoji="0" lang="ko-KR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300793-08A5-3904-4A9C-2EA1263DE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56" y="4710723"/>
                <a:ext cx="5065720" cy="1833643"/>
              </a:xfrm>
              <a:prstGeom prst="rect">
                <a:avLst/>
              </a:prstGeom>
              <a:blipFill>
                <a:blip r:embed="rId8"/>
                <a:stretch>
                  <a:fillRect l="-2768" t="-46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BF0278-44CF-9679-ED7B-EE57C1A1A1E6}"/>
                  </a:ext>
                </a:extLst>
              </p:cNvPr>
              <p:cNvSpPr txBox="1"/>
              <p:nvPr/>
            </p:nvSpPr>
            <p:spPr>
              <a:xfrm>
                <a:off x="6315456" y="2603246"/>
                <a:ext cx="5218457" cy="16596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𝑑𝑚</m:t>
                        </m:r>
                      </m:num>
                      <m:den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𝑑𝑟</m:t>
                        </m:r>
                      </m:den>
                    </m:f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𝜋</m:t>
                    </m:r>
                    <m:d>
                      <m:d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𝜌</m:t>
                        </m:r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h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𝑃</m:t>
                        </m:r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Sup>
                          <m:sSubSupPr>
                            <m:ctrlP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e>
                          <m:sub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sub>
                          <m:sup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p>
                        </m:sSubSup>
                      </m:e>
                    </m:d>
                  </m:oMath>
                </a14:m>
                <a:r>
                  <a:rPr kumimoji="0" lang="en-US" altLang="ko-K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𝜌</m:t>
                    </m:r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= density, h =enthalpy, W =Lorentz factor, P = pressure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𝑋</m:t>
                    </m:r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  <m:d>
                              <m:d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𝑟</m:t>
                                </m:r>
                              </m:e>
                            </m:d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/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𝑟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altLang="ko-KR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𝜙</m:t>
                        </m:r>
                      </m:num>
                      <m:den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𝑑𝑟</m:t>
                        </m:r>
                      </m:den>
                    </m:f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𝑋</m:t>
                        </m:r>
                      </m:e>
                      <m:sup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+4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𝑟</m:t>
                        </m:r>
                        <m:d>
                          <m:d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𝜌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𝜈</m:t>
                                </m:r>
                              </m:e>
                              <m:sup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𝑃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sub>
                              <m:sup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𝜈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kumimoji="0" lang="en-US" altLang="ko-KR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𝛼</m:t>
                    </m:r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</m:d>
                      </m:e>
                    </m:func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</m:t>
                    </m:r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𝜈</m:t>
                    </m:r>
                  </m:oMath>
                </a14:m>
                <a:r>
                  <a:rPr kumimoji="0" lang="ko-KR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= fluid velocity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</a:t>
                </a:r>
                <a:endPara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BF0278-44CF-9679-ED7B-EE57C1A1A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56" y="2603246"/>
                <a:ext cx="5218457" cy="1659685"/>
              </a:xfrm>
              <a:prstGeom prst="rect">
                <a:avLst/>
              </a:prstGeom>
              <a:blipFill>
                <a:blip r:embed="rId9"/>
                <a:stretch>
                  <a:fillRect l="-1402" b="-66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220E72-AF0A-BA98-2C7B-EFCE66008B84}"/>
                  </a:ext>
                </a:extLst>
              </p:cNvPr>
              <p:cNvSpPr txBox="1"/>
              <p:nvPr/>
            </p:nvSpPr>
            <p:spPr>
              <a:xfrm>
                <a:off x="6315456" y="1123971"/>
                <a:ext cx="3590406" cy="1234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ko-KR" alt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𝒥</m:t>
                        </m:r>
                      </m:e>
                      <m:sub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𝜖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</m:sSub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𝜖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sSup>
                          <m:s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h𝑐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p>
                      </m:den>
                    </m:f>
                    <m:nary>
                      <m:nary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e>
                    </m:nary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ℋ</m:t>
                        </m:r>
                      </m:e>
                      <m:sub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𝜈</m:t>
                        </m:r>
                      </m:sub>
                      <m:sup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</m:sup>
                    </m:sSubSup>
                    <m:d>
                      <m:d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𝜖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</m:sSub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𝜖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sSup>
                          <m:s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h𝑐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p>
                      </m:den>
                    </m:f>
                    <m:nary>
                      <m:nary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sub>
                      <m:sup/>
                      <m:e>
                        <m:sSup>
                          <m:s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𝑙</m:t>
                            </m:r>
                          </m:e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p>
                        </m:sSup>
                        <m:sSub>
                          <m:sSub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e>
                    </m:nary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ko-KR" alt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𝒦</m:t>
                        </m:r>
                      </m:e>
                      <m:sub>
                        <m:r>
                          <a:rPr kumimoji="0" lang="en-US" altLang="ko-K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𝜈</m:t>
                        </m:r>
                      </m:sub>
                      <m:sup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𝑖𝑗</m:t>
                        </m:r>
                      </m:sup>
                    </m:sSubSup>
                    <m:d>
                      <m:d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𝜖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</m:sSub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𝜖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</m:t>
                        </m:r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sSup>
                          <m:sSup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h𝑐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p>
                      </m:den>
                    </m:f>
                    <m:nary>
                      <m:naryPr>
                        <m:ctrlP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sub>
                      <m:sup/>
                      <m:e>
                        <m:sSup>
                          <m:sSupPr>
                            <m:ctrlP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𝑙</m:t>
                            </m:r>
                          </m:e>
                          <m:sup>
                            <m: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𝑙</m:t>
                            </m:r>
                          </m:e>
                          <m:sup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p>
                        </m:sSup>
                        <m:sSub>
                          <m:sSub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kumimoji="0" lang="en-US" altLang="ko-K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kumimoji="0" lang="en-US" altLang="ko-K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altLang="ko-K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0" lang="en-US" altLang="ko-K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e>
                    </m:nary>
                  </m:oMath>
                </a14:m>
                <a:r>
                  <a:rPr kumimoji="0" lang="ko-KR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220E72-AF0A-BA98-2C7B-EFCE66008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56" y="1123971"/>
                <a:ext cx="3590406" cy="1234377"/>
              </a:xfrm>
              <a:prstGeom prst="rect">
                <a:avLst/>
              </a:prstGeom>
              <a:blipFill>
                <a:blip r:embed="rId10"/>
                <a:stretch>
                  <a:fillRect l="-2377" t="-34975" b="-551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50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64D92E-5EBD-264E-6F18-6146CD1F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Neutrino process : opacity and emissivity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36BE169-8D8B-8A0A-49DB-735955884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" r="7451"/>
          <a:stretch/>
        </p:blipFill>
        <p:spPr>
          <a:xfrm>
            <a:off x="98616" y="1131408"/>
            <a:ext cx="5835551" cy="441095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B9CE525-C5F3-CDEB-B644-92A7C731C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" r="8245"/>
          <a:stretch/>
        </p:blipFill>
        <p:spPr>
          <a:xfrm>
            <a:off x="5934167" y="1106444"/>
            <a:ext cx="5835551" cy="4460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449DF5-C7B2-79A1-5BBC-38FB869EEB45}"/>
                  </a:ext>
                </a:extLst>
              </p:cNvPr>
              <p:cNvSpPr txBox="1"/>
              <p:nvPr/>
            </p:nvSpPr>
            <p:spPr>
              <a:xfrm>
                <a:off x="98616" y="5753286"/>
                <a:ext cx="6149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Absorption opacity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kumimoji="0" lang="en-US" altLang="ko-K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vs baryon number density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449DF5-C7B2-79A1-5BBC-38FB869EE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6" y="5753286"/>
                <a:ext cx="6149760" cy="369332"/>
              </a:xfrm>
              <a:prstGeom prst="rect">
                <a:avLst/>
              </a:prstGeom>
              <a:blipFill>
                <a:blip r:embed="rId4"/>
                <a:stretch>
                  <a:fillRect l="-793" t="-11667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A54FC7-4A2C-DF5C-3F5B-BC1C309F0568}"/>
                  </a:ext>
                </a:extLst>
              </p:cNvPr>
              <p:cNvSpPr txBox="1"/>
              <p:nvPr/>
            </p:nvSpPr>
            <p:spPr>
              <a:xfrm>
                <a:off x="6622067" y="5753286"/>
                <a:ext cx="5292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Emissivity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kumimoji="0" lang="en-US" altLang="ko-K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vs baryon number density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A54FC7-4A2C-DF5C-3F5B-BC1C309F0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067" y="5753286"/>
                <a:ext cx="5292411" cy="369332"/>
              </a:xfrm>
              <a:prstGeom prst="rect">
                <a:avLst/>
              </a:prstGeom>
              <a:blipFill>
                <a:blip r:embed="rId5"/>
                <a:stretch>
                  <a:fillRect l="-922" t="-11667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915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060382-B6FD-B741-430B-93347BC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ko-KR" dirty="0"/>
            </a:br>
            <a:endParaRPr lang="ko-KR" altLang="en-US" dirty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8611747-BD30-0362-CDAC-0888D5D87526}"/>
              </a:ext>
            </a:extLst>
          </p:cNvPr>
          <p:cNvSpPr txBox="1">
            <a:spLocks/>
          </p:cNvSpPr>
          <p:nvPr/>
        </p:nvSpPr>
        <p:spPr>
          <a:xfrm>
            <a:off x="990600" y="0"/>
            <a:ext cx="10515600" cy="968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맑은 고딕" panose="020B0503020000020004" pitchFamily="50" charset="-127"/>
                <a:cs typeface="+mj-cs"/>
              </a:rPr>
              <a:t>Time evolution of Luminosity at 500km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맑은 고딕" panose="020B0503020000020004" pitchFamily="50" charset="-127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49EDA4-9A6D-0946-36AB-97B0BAF1A310}"/>
                  </a:ext>
                </a:extLst>
              </p:cNvPr>
              <p:cNvSpPr txBox="1"/>
              <p:nvPr/>
            </p:nvSpPr>
            <p:spPr>
              <a:xfrm>
                <a:off x="2765644" y="5157869"/>
                <a:ext cx="4988417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Luminosity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51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erg</m:t>
                        </m:r>
                        <m:r>
                          <a:rPr kumimoji="0" lang="en-US" altLang="ko-KR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altLang="ko-KR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s</m:t>
                        </m:r>
                      </m:e>
                    </m:d>
                    <m:r>
                      <a:rPr kumimoji="0" lang="en-US" altLang="ko-K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맑은 고딕" panose="020B0503020000020004" pitchFamily="50" charset="-127"/>
                    <a:cs typeface="+mn-cs"/>
                  </a:rPr>
                  <a:t>vs time after bounce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𝑠</m:t>
                        </m:r>
                      </m:e>
                    </m:d>
                  </m:oMath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49EDA4-9A6D-0946-36AB-97B0BAF1A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644" y="5157869"/>
                <a:ext cx="4988417" cy="372410"/>
              </a:xfrm>
              <a:prstGeom prst="rect">
                <a:avLst/>
              </a:prstGeom>
              <a:blipFill>
                <a:blip r:embed="rId3"/>
                <a:stretch>
                  <a:fillRect l="-1100"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25D697F-5005-302F-117D-7842BDBD56C5}"/>
              </a:ext>
            </a:extLst>
          </p:cNvPr>
          <p:cNvSpPr txBox="1"/>
          <p:nvPr/>
        </p:nvSpPr>
        <p:spPr>
          <a:xfrm>
            <a:off x="8369404" y="5573707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맑은 고딕" panose="020B0503020000020004" pitchFamily="50" charset="-127"/>
                <a:cs typeface="+mn-cs"/>
              </a:rPr>
              <a:t>0.000s – 0.003s : bounce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맑은 고딕" panose="020B0503020000020004" pitchFamily="50" charset="-127"/>
                <a:cs typeface="+mn-cs"/>
              </a:rPr>
              <a:t>0.003s – 0.05s : neutrino heating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맑은 고딕" panose="020B0503020000020004" pitchFamily="50" charset="-127"/>
                <a:cs typeface="+mn-cs"/>
              </a:rPr>
              <a:t>0.05s – 0.10s : supernovae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맑은 고딕" panose="020B0503020000020004" pitchFamily="50" charset="-127"/>
                <a:cs typeface="+mn-cs"/>
              </a:rPr>
              <a:t>0.10s –               : neutrino cooling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AECFCB-841D-DF26-2617-AE91B2439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50000"/>
          <a:stretch/>
        </p:blipFill>
        <p:spPr>
          <a:xfrm>
            <a:off x="0" y="968659"/>
            <a:ext cx="10735272" cy="41892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4A800FC-C2FB-9078-3032-101A6AAB2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77" y="5530278"/>
            <a:ext cx="4835734" cy="12439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2626BB-8492-E26A-7593-D64827321C30}"/>
              </a:ext>
            </a:extLst>
          </p:cNvPr>
          <p:cNvSpPr txBox="1"/>
          <p:nvPr/>
        </p:nvSpPr>
        <p:spPr>
          <a:xfrm>
            <a:off x="3928767" y="3329140"/>
            <a:ext cx="2268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Cambria" panose="02040503050406030204"/>
                <a:ea typeface="맑은 고딕" panose="020B0503020000020004" pitchFamily="50" charset="-127"/>
                <a:cs typeface="+mn-cs"/>
              </a:rPr>
              <a:t>Preliminary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FF"/>
              </a:highlight>
              <a:uLnTx/>
              <a:uFillTx/>
              <a:latin typeface="Cambria" panose="02040503050406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8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EA485-8DD1-99FB-40E8-F30A05594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BABF8E-912E-1EE6-9883-D1249E9992D0}"/>
              </a:ext>
            </a:extLst>
          </p:cNvPr>
          <p:cNvSpPr txBox="1"/>
          <p:nvPr/>
        </p:nvSpPr>
        <p:spPr>
          <a:xfrm>
            <a:off x="2358521" y="3429000"/>
            <a:ext cx="822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Overview of</a:t>
            </a:r>
            <a:r>
              <a:rPr lang="en-US" altLang="ko-KR" sz="2400" dirty="0"/>
              <a:t> Coherent Neutrino Scattering in COHERENT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A6AA2-F414-B771-2DCC-AF4C813D945C}"/>
              </a:ext>
            </a:extLst>
          </p:cNvPr>
          <p:cNvSpPr txBox="1"/>
          <p:nvPr/>
        </p:nvSpPr>
        <p:spPr>
          <a:xfrm>
            <a:off x="2339603" y="477095"/>
            <a:ext cx="78373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Multi-messenger</a:t>
            </a:r>
            <a:r>
              <a:rPr lang="ko-KR" altLang="en-US" dirty="0"/>
              <a:t> </a:t>
            </a:r>
            <a:r>
              <a:rPr lang="en-US" altLang="ko-KR" dirty="0"/>
              <a:t>Astrophysics, Gravitational Waves 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⇒ Neutron Star Merge and Nucleosynthesis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Properties of </a:t>
            </a:r>
            <a:r>
              <a:rPr lang="en-US" altLang="ko-KR" dirty="0"/>
              <a:t>Compact Stars 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Equation of State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Symmetry Energy for Nuclear Matter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Slope Parameter ‘L’ of Symmetry Energy and Inherent Tension of Data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45440-E99F-B789-8933-E466D99D3355}"/>
              </a:ext>
            </a:extLst>
          </p:cNvPr>
          <p:cNvSpPr txBox="1"/>
          <p:nvPr/>
        </p:nvSpPr>
        <p:spPr>
          <a:xfrm>
            <a:off x="2446808" y="4408039"/>
            <a:ext cx="7792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Slope Parameter sensitive to matter radii of nuclei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</a:t>
            </a:r>
            <a:r>
              <a:rPr lang="en-US" altLang="ko-KR" dirty="0" err="1">
                <a:latin typeface="맑은 고딕" panose="020B0503020000020004" pitchFamily="50" charset="-127"/>
              </a:rPr>
              <a:t>CeNUS</a:t>
            </a:r>
            <a:r>
              <a:rPr lang="en-US" altLang="ko-KR" dirty="0">
                <a:latin typeface="맑은 고딕" panose="020B0503020000020004" pitchFamily="50" charset="-127"/>
              </a:rPr>
              <a:t> could be the alternative to measure matter (or neutron) radii 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Neutrino Facility and Measure of Target Recoil Energy 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177C6-E767-EB56-8948-81B73C24473B}"/>
              </a:ext>
            </a:extLst>
          </p:cNvPr>
          <p:cNvSpPr txBox="1"/>
          <p:nvPr/>
        </p:nvSpPr>
        <p:spPr>
          <a:xfrm>
            <a:off x="1961230" y="4225159"/>
            <a:ext cx="8368337" cy="1494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935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7050C-4C07-40F8-87FE-FA4FA9EE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7611B5-6CF1-5B5C-0631-D5D425F8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394"/>
            <a:ext cx="8894187" cy="36450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1E80787-ECE0-06C0-1F10-EB3B8B4DC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71" y="442261"/>
            <a:ext cx="8575407" cy="179977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EC66549-0A25-26EA-E56B-ADDA9D5D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794" y="937445"/>
            <a:ext cx="3477206" cy="547829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6F7EF6-E462-D3D6-9739-283FCD374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064" y="6213198"/>
            <a:ext cx="2095792" cy="41915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5744BBC-A4BF-3241-6EC5-105922141208}"/>
              </a:ext>
            </a:extLst>
          </p:cNvPr>
          <p:cNvSpPr/>
          <p:nvPr/>
        </p:nvSpPr>
        <p:spPr>
          <a:xfrm>
            <a:off x="9314268" y="5120640"/>
            <a:ext cx="977462" cy="271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B8E44-46FD-C331-B395-FF38DF02B771}"/>
              </a:ext>
            </a:extLst>
          </p:cNvPr>
          <p:cNvSpPr txBox="1"/>
          <p:nvPr/>
        </p:nvSpPr>
        <p:spPr>
          <a:xfrm>
            <a:off x="8873230" y="1498744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incoherent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485DE-01D3-7EBA-1CA3-33DDF8551798}"/>
              </a:ext>
            </a:extLst>
          </p:cNvPr>
          <p:cNvSpPr txBox="1"/>
          <p:nvPr/>
        </p:nvSpPr>
        <p:spPr>
          <a:xfrm>
            <a:off x="10627192" y="1498744"/>
            <a:ext cx="115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coherent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3CB39-6124-2875-1A2C-88DDCF500CBF}"/>
              </a:ext>
            </a:extLst>
          </p:cNvPr>
          <p:cNvSpPr txBox="1"/>
          <p:nvPr/>
        </p:nvSpPr>
        <p:spPr>
          <a:xfrm>
            <a:off x="8182079" y="6350699"/>
            <a:ext cx="4238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7030A0"/>
                </a:solidFill>
              </a:rPr>
              <a:t>X-sections become larger !!</a:t>
            </a:r>
            <a:endParaRPr lang="ko-KR" altLang="en-US" sz="2400" b="1" dirty="0">
              <a:solidFill>
                <a:srgbClr val="7030A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FDF082D-C647-B7C8-5477-B23FA81ADDFA}"/>
              </a:ext>
            </a:extLst>
          </p:cNvPr>
          <p:cNvSpPr/>
          <p:nvPr/>
        </p:nvSpPr>
        <p:spPr>
          <a:xfrm>
            <a:off x="8727577" y="6101147"/>
            <a:ext cx="2799137" cy="271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8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9AC64-E882-8905-A3A7-50C02427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229D1-78CE-7F4D-D603-15D8AB51E383}"/>
              </a:ext>
            </a:extLst>
          </p:cNvPr>
          <p:cNvSpPr txBox="1"/>
          <p:nvPr/>
        </p:nvSpPr>
        <p:spPr>
          <a:xfrm>
            <a:off x="361813" y="263136"/>
            <a:ext cx="111580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Contents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i="1" dirty="0">
                <a:solidFill>
                  <a:srgbClr val="FF0000"/>
                </a:solidFill>
                <a:latin typeface="맑은 고딕" panose="02110004020202020204"/>
                <a:ea typeface="맑은 고딕" panose="020B0503020000020004" pitchFamily="50" charset="-127"/>
              </a:rPr>
              <a:t>0.  Why we need to consider Coherent Neutrino Scattering ?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i="1" dirty="0">
                <a:solidFill>
                  <a:srgbClr val="FF0000"/>
                </a:solidFill>
                <a:latin typeface="맑은 고딕" panose="02110004020202020204"/>
                <a:ea typeface="맑은 고딕" panose="020B0503020000020004" pitchFamily="50" charset="-127"/>
              </a:rPr>
              <a:t> </a:t>
            </a:r>
            <a:endParaRPr lang="en-US" altLang="ko-KR" sz="2400" b="1" i="1" dirty="0">
              <a:solidFill>
                <a:srgbClr val="FF0000"/>
              </a:solidFill>
              <a:latin typeface="맑은 고딕" panose="02110004020202020204"/>
              <a:ea typeface="맑은 고딕" panose="020B0503020000020004" pitchFamily="50" charset="-127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Overview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of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Coherent Neutrino Scattering in COHERENT</a:t>
            </a:r>
          </a:p>
          <a:p>
            <a:r>
              <a:rPr lang="en-US" altLang="ko-KR" sz="2400" b="1" dirty="0"/>
              <a:t>2.  Simple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Formular</a:t>
            </a:r>
            <a:r>
              <a:rPr lang="ko-KR" altLang="en-US" sz="2400" b="1" dirty="0"/>
              <a:t> </a:t>
            </a:r>
            <a:r>
              <a:rPr lang="en-US" altLang="ko-KR" sz="2400" dirty="0"/>
              <a:t>for Coherent Neutrino Scattering Cross sections </a:t>
            </a:r>
          </a:p>
          <a:p>
            <a:pPr lvl="0">
              <a:defRPr/>
            </a:pPr>
            <a:r>
              <a:rPr lang="en-US" altLang="ko-KR" sz="2400" b="1" dirty="0"/>
              <a:t>3.  Recoil Energies </a:t>
            </a:r>
            <a:r>
              <a:rPr lang="en-US" altLang="ko-KR" sz="2400" dirty="0"/>
              <a:t>for Coherent Neutrino Scattering Cross sections. </a:t>
            </a:r>
          </a:p>
          <a:p>
            <a:pPr lvl="0">
              <a:defRPr/>
            </a:pPr>
            <a:r>
              <a:rPr lang="en-US" altLang="ko-KR" sz="2400" b="1" dirty="0"/>
              <a:t>    Are they measurable </a:t>
            </a:r>
            <a:r>
              <a:rPr lang="en-US" altLang="ko-KR" sz="2400" b="1" dirty="0">
                <a:solidFill>
                  <a:srgbClr val="00B050"/>
                </a:solidFill>
              </a:rPr>
              <a:t>by KDAR neutrino </a:t>
            </a:r>
            <a:r>
              <a:rPr lang="en-US" altLang="ko-KR" sz="2400" b="1" dirty="0"/>
              <a:t>?</a:t>
            </a:r>
          </a:p>
          <a:p>
            <a:pPr lvl="0">
              <a:defRPr/>
            </a:pPr>
            <a:r>
              <a:rPr lang="en-US" altLang="ko-KR" sz="2400" b="1" dirty="0"/>
              <a:t>4.  Simple Examples of the X-sections </a:t>
            </a:r>
            <a:r>
              <a:rPr lang="en-US" altLang="ko-KR" sz="2400" dirty="0"/>
              <a:t>for Coherent Neutrino Scattering</a:t>
            </a:r>
          </a:p>
          <a:p>
            <a:pPr>
              <a:defRPr/>
            </a:pPr>
            <a:endParaRPr lang="en-US" altLang="ko-KR" sz="2400" b="1" dirty="0"/>
          </a:p>
          <a:p>
            <a:pPr>
              <a:defRPr/>
            </a:pPr>
            <a:r>
              <a:rPr lang="en-US" altLang="ko-KR" sz="2400" b="1" dirty="0"/>
              <a:t>5.  </a:t>
            </a:r>
            <a:r>
              <a:rPr lang="en-US" altLang="ko-KR" sz="2400" b="1" dirty="0">
                <a:solidFill>
                  <a:srgbClr val="FF0000"/>
                </a:solidFill>
              </a:rPr>
              <a:t>Nuclear</a:t>
            </a:r>
            <a:r>
              <a:rPr lang="en-US" altLang="ko-KR" sz="2400" b="1" dirty="0"/>
              <a:t> </a:t>
            </a:r>
            <a:r>
              <a:rPr lang="en-US" altLang="ko-KR" sz="2400" b="1" dirty="0">
                <a:solidFill>
                  <a:srgbClr val="FF0000"/>
                </a:solidFill>
              </a:rPr>
              <a:t>Weak Form Factors </a:t>
            </a:r>
            <a:r>
              <a:rPr lang="en-US" altLang="ko-KR" sz="2400" dirty="0"/>
              <a:t>for Coherent Neutrino Scattering</a:t>
            </a:r>
          </a:p>
          <a:p>
            <a:pPr>
              <a:defRPr/>
            </a:pPr>
            <a:r>
              <a:rPr lang="en-US" altLang="ko-KR" sz="2400" b="1" dirty="0"/>
              <a:t>6.  Results of d sigma /dT by phenomenological Weak Form Factors </a:t>
            </a:r>
            <a:r>
              <a:rPr lang="en-US" altLang="ko-KR" sz="2400" dirty="0"/>
              <a:t>for     Coherent Neutrino Scattering</a:t>
            </a:r>
          </a:p>
          <a:p>
            <a:pPr>
              <a:defRPr/>
            </a:pPr>
            <a:endParaRPr lang="en-US" altLang="ko-KR" sz="2400" dirty="0"/>
          </a:p>
          <a:p>
            <a:pPr>
              <a:defRPr/>
            </a:pPr>
            <a:r>
              <a:rPr lang="en-US" altLang="ko-KR" sz="2400" b="1" dirty="0"/>
              <a:t>7. </a:t>
            </a:r>
            <a:r>
              <a:rPr lang="en-US" altLang="ko-KR" sz="2400" b="1" dirty="0">
                <a:solidFill>
                  <a:srgbClr val="FF0000"/>
                </a:solidFill>
              </a:rPr>
              <a:t>Neutron Distributions </a:t>
            </a:r>
            <a:r>
              <a:rPr lang="en-US" altLang="ko-KR" sz="2400" b="1" dirty="0"/>
              <a:t>from the results of d sigma /dT by </a:t>
            </a:r>
            <a:r>
              <a:rPr lang="en-US" altLang="ko-KR" sz="2400" dirty="0"/>
              <a:t>Coherent Neutrino Scattering</a:t>
            </a:r>
          </a:p>
          <a:p>
            <a:pPr>
              <a:defRPr/>
            </a:pPr>
            <a:endParaRPr lang="en-US" altLang="ko-KR" sz="2400" dirty="0"/>
          </a:p>
          <a:p>
            <a:pPr>
              <a:defRPr/>
            </a:pPr>
            <a:r>
              <a:rPr lang="en-US" altLang="ko-KR" sz="2400" b="1" dirty="0"/>
              <a:t>8</a:t>
            </a:r>
            <a:r>
              <a:rPr lang="en-US" altLang="ko-KR" sz="2400" dirty="0"/>
              <a:t>. Results and Summary 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8122EBA-1AB7-72D9-0412-DD3F1D68484A}"/>
              </a:ext>
            </a:extLst>
          </p:cNvPr>
          <p:cNvSpPr/>
          <p:nvPr/>
        </p:nvSpPr>
        <p:spPr>
          <a:xfrm>
            <a:off x="361813" y="1387366"/>
            <a:ext cx="10945216" cy="20936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51F6BD9-A2B8-B576-EFB3-B1E05AE85EBA}"/>
              </a:ext>
            </a:extLst>
          </p:cNvPr>
          <p:cNvSpPr/>
          <p:nvPr/>
        </p:nvSpPr>
        <p:spPr>
          <a:xfrm>
            <a:off x="361813" y="3619762"/>
            <a:ext cx="10945216" cy="109728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498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00139C-FE1D-73B2-D917-8A560DC5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A9D9E9E-F37F-9C65-D751-79612B242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" y="4284"/>
            <a:ext cx="12107965" cy="6849431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48921BB-6DC3-B41A-EEE8-FE256F484FA4}"/>
              </a:ext>
            </a:extLst>
          </p:cNvPr>
          <p:cNvGrpSpPr/>
          <p:nvPr/>
        </p:nvGrpSpPr>
        <p:grpSpPr>
          <a:xfrm>
            <a:off x="8139567" y="2569669"/>
            <a:ext cx="220320" cy="140760"/>
            <a:chOff x="8139567" y="2569669"/>
            <a:chExt cx="220320" cy="14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04FEFA5B-DF41-2B70-D14A-2E9F01F066F5}"/>
                    </a:ext>
                  </a:extLst>
                </p14:cNvPr>
                <p14:cNvContentPartPr/>
                <p14:nvPr/>
              </p14:nvContentPartPr>
              <p14:xfrm>
                <a:off x="8139567" y="2569669"/>
                <a:ext cx="83160" cy="14076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04FEFA5B-DF41-2B70-D14A-2E9F01F066F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30567" y="2561029"/>
                  <a:ext cx="1008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593D4E4B-7211-0F2A-021C-C7B54CE854FF}"/>
                    </a:ext>
                  </a:extLst>
                </p14:cNvPr>
                <p14:cNvContentPartPr/>
                <p14:nvPr/>
              </p14:nvContentPartPr>
              <p14:xfrm>
                <a:off x="8243247" y="2590909"/>
                <a:ext cx="116640" cy="6336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593D4E4B-7211-0F2A-021C-C7B54CE854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34607" y="2581909"/>
                  <a:ext cx="13428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3B8EE2D7-87E0-A147-FFA3-04327CF966AF}"/>
                  </a:ext>
                </a:extLst>
              </p14:cNvPr>
              <p14:cNvContentPartPr/>
              <p14:nvPr/>
            </p14:nvContentPartPr>
            <p14:xfrm>
              <a:off x="8236407" y="2625469"/>
              <a:ext cx="720" cy="85968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3B8EE2D7-87E0-A147-FFA3-04327CF966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18407" y="2616469"/>
                <a:ext cx="36000" cy="87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그룹 11">
            <a:extLst>
              <a:ext uri="{FF2B5EF4-FFF2-40B4-BE49-F238E27FC236}">
                <a16:creationId xmlns:a16="http://schemas.microsoft.com/office/drawing/2014/main" id="{C3FD9907-30BC-E3D7-476B-68707405A06C}"/>
              </a:ext>
            </a:extLst>
          </p:cNvPr>
          <p:cNvGrpSpPr/>
          <p:nvPr/>
        </p:nvGrpSpPr>
        <p:grpSpPr>
          <a:xfrm>
            <a:off x="8151807" y="3221989"/>
            <a:ext cx="154080" cy="262800"/>
            <a:chOff x="8151807" y="3221989"/>
            <a:chExt cx="15408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9963AEAC-9A42-2333-F27F-ABFDB24F6ACE}"/>
                    </a:ext>
                  </a:extLst>
                </p14:cNvPr>
                <p14:cNvContentPartPr/>
                <p14:nvPr/>
              </p14:nvContentPartPr>
              <p14:xfrm>
                <a:off x="8151807" y="3254029"/>
                <a:ext cx="99000" cy="23076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9963AEAC-9A42-2333-F27F-ABFDB24F6AC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42807" y="3245029"/>
                  <a:ext cx="1166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5EC62B24-BFD6-5902-CE95-B26AAEBCF12E}"/>
                    </a:ext>
                  </a:extLst>
                </p14:cNvPr>
                <p14:cNvContentPartPr/>
                <p14:nvPr/>
              </p14:nvContentPartPr>
              <p14:xfrm>
                <a:off x="8243247" y="3221989"/>
                <a:ext cx="62640" cy="24192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5EC62B24-BFD6-5902-CE95-B26AAEBCF12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34247" y="3212989"/>
                  <a:ext cx="8028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2303F94-7823-DCE5-4375-0FA44B358504}"/>
              </a:ext>
            </a:extLst>
          </p:cNvPr>
          <p:cNvGrpSpPr/>
          <p:nvPr/>
        </p:nvGrpSpPr>
        <p:grpSpPr>
          <a:xfrm>
            <a:off x="8389407" y="3020029"/>
            <a:ext cx="164880" cy="75240"/>
            <a:chOff x="8389407" y="3020029"/>
            <a:chExt cx="164880" cy="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62A2AF56-6B4D-5545-3C83-B9C2FACFCDBD}"/>
                    </a:ext>
                  </a:extLst>
                </p14:cNvPr>
                <p14:cNvContentPartPr/>
                <p14:nvPr/>
              </p14:nvContentPartPr>
              <p14:xfrm>
                <a:off x="8389407" y="3020029"/>
                <a:ext cx="75960" cy="7524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62A2AF56-6B4D-5545-3C83-B9C2FACFCD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80407" y="3011389"/>
                  <a:ext cx="936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79D3ADFC-AC82-304F-3C3B-539D876FF326}"/>
                    </a:ext>
                  </a:extLst>
                </p14:cNvPr>
                <p14:cNvContentPartPr/>
                <p14:nvPr/>
              </p14:nvContentPartPr>
              <p14:xfrm>
                <a:off x="8471847" y="3020029"/>
                <a:ext cx="82440" cy="2700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79D3ADFC-AC82-304F-3C3B-539D876FF32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63207" y="3011389"/>
                  <a:ext cx="100080" cy="4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잉크 26">
                <a:extLst>
                  <a:ext uri="{FF2B5EF4-FFF2-40B4-BE49-F238E27FC236}">
                    <a16:creationId xmlns:a16="http://schemas.microsoft.com/office/drawing/2014/main" id="{067AB350-3A41-41E6-6643-99ED2FF2E9AE}"/>
                  </a:ext>
                </a:extLst>
              </p14:cNvPr>
              <p14:cNvContentPartPr/>
              <p14:nvPr/>
            </p14:nvContentPartPr>
            <p14:xfrm>
              <a:off x="8458167" y="3047749"/>
              <a:ext cx="34920" cy="499320"/>
            </p14:xfrm>
          </p:contentPart>
        </mc:Choice>
        <mc:Fallback xmlns="">
          <p:pic>
            <p:nvPicPr>
              <p:cNvPr id="27" name="잉크 26">
                <a:extLst>
                  <a:ext uri="{FF2B5EF4-FFF2-40B4-BE49-F238E27FC236}">
                    <a16:creationId xmlns:a16="http://schemas.microsoft.com/office/drawing/2014/main" id="{067AB350-3A41-41E6-6643-99ED2FF2E9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49167" y="3038749"/>
                <a:ext cx="52560" cy="51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그룹 30">
            <a:extLst>
              <a:ext uri="{FF2B5EF4-FFF2-40B4-BE49-F238E27FC236}">
                <a16:creationId xmlns:a16="http://schemas.microsoft.com/office/drawing/2014/main" id="{E3AAE2AE-398C-96BC-49C7-A93113B57A1F}"/>
              </a:ext>
            </a:extLst>
          </p:cNvPr>
          <p:cNvGrpSpPr/>
          <p:nvPr/>
        </p:nvGrpSpPr>
        <p:grpSpPr>
          <a:xfrm>
            <a:off x="8387967" y="3450229"/>
            <a:ext cx="205560" cy="110880"/>
            <a:chOff x="8387967" y="3450229"/>
            <a:chExt cx="20556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484C6C4C-3B42-94DB-F82F-0AE0FF65FA40}"/>
                    </a:ext>
                  </a:extLst>
                </p14:cNvPr>
                <p14:cNvContentPartPr/>
                <p14:nvPr/>
              </p14:nvContentPartPr>
              <p14:xfrm>
                <a:off x="8387967" y="3471109"/>
                <a:ext cx="132840" cy="9000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484C6C4C-3B42-94DB-F82F-0AE0FF65FA4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78967" y="3462109"/>
                  <a:ext cx="1504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45511D24-5B66-C8B8-5DE5-8E02CB2FE3C4}"/>
                    </a:ext>
                  </a:extLst>
                </p14:cNvPr>
                <p14:cNvContentPartPr/>
                <p14:nvPr/>
              </p14:nvContentPartPr>
              <p14:xfrm>
                <a:off x="8513247" y="3450229"/>
                <a:ext cx="80280" cy="11052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45511D24-5B66-C8B8-5DE5-8E02CB2FE3C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504607" y="3441229"/>
                  <a:ext cx="97920" cy="12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5CFB3CD2-56FF-F676-796D-2393897F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85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C0C982D-B92F-73B4-543D-3E7079BF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162" y="416919"/>
            <a:ext cx="7861837" cy="577671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9C2A7EB-130E-4C88-0F5F-E7B8DE08E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55" y="2982595"/>
            <a:ext cx="4609607" cy="157481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5EB5703-45E6-FE29-6D44-7B6D4D651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" y="966987"/>
            <a:ext cx="3768436" cy="1229384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721E7C6C-2CDC-246D-839B-1F4F3F45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A6AD8F-67D7-3AA5-CDE3-9D93CD7D9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4725"/>
            <a:ext cx="4440188" cy="3393810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3354F128-F693-E7DD-2556-89F7D676BD86}"/>
              </a:ext>
            </a:extLst>
          </p:cNvPr>
          <p:cNvCxnSpPr/>
          <p:nvPr/>
        </p:nvCxnSpPr>
        <p:spPr>
          <a:xfrm flipV="1">
            <a:off x="2607469" y="2857500"/>
            <a:ext cx="0" cy="25003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FD98A1A-E21D-23EA-900F-3270558351C2}"/>
              </a:ext>
            </a:extLst>
          </p:cNvPr>
          <p:cNvCxnSpPr/>
          <p:nvPr/>
        </p:nvCxnSpPr>
        <p:spPr>
          <a:xfrm flipV="1">
            <a:off x="6807994" y="2393156"/>
            <a:ext cx="0" cy="3507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ED6134-9683-1276-06C3-4AB07843A539}"/>
              </a:ext>
            </a:extLst>
          </p:cNvPr>
          <p:cNvSpPr txBox="1"/>
          <p:nvPr/>
        </p:nvSpPr>
        <p:spPr>
          <a:xfrm>
            <a:off x="813847" y="6299760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1" dirty="0" err="1">
                <a:effectLst/>
                <a:latin typeface="-apple-system"/>
              </a:rPr>
              <a:t>Phys.Rev.C</a:t>
            </a:r>
            <a:r>
              <a:rPr lang="en-US" altLang="ko-KR" b="0" i="0" dirty="0">
                <a:effectLst/>
                <a:latin typeface="-apple-system"/>
              </a:rPr>
              <a:t> 81 (2010) 028501</a:t>
            </a:r>
            <a:endParaRPr lang="ko-KR" altLang="en-US" dirty="0"/>
          </a:p>
        </p:txBody>
      </p:sp>
      <p:sp>
        <p:nvSpPr>
          <p:cNvPr id="4" name="별: 꼭짓점 5개 3">
            <a:extLst>
              <a:ext uri="{FF2B5EF4-FFF2-40B4-BE49-F238E27FC236}">
                <a16:creationId xmlns:a16="http://schemas.microsoft.com/office/drawing/2014/main" id="{1E7F2BD3-372F-17A7-3231-9F45F8634353}"/>
              </a:ext>
            </a:extLst>
          </p:cNvPr>
          <p:cNvSpPr/>
          <p:nvPr/>
        </p:nvSpPr>
        <p:spPr>
          <a:xfrm>
            <a:off x="1976948" y="3770001"/>
            <a:ext cx="549528" cy="595676"/>
          </a:xfrm>
          <a:prstGeom prst="star5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별: 꼭짓점 5개 10">
            <a:extLst>
              <a:ext uri="{FF2B5EF4-FFF2-40B4-BE49-F238E27FC236}">
                <a16:creationId xmlns:a16="http://schemas.microsoft.com/office/drawing/2014/main" id="{EA639E41-7412-89EE-0F2F-B9092F4E6F3B}"/>
              </a:ext>
            </a:extLst>
          </p:cNvPr>
          <p:cNvSpPr/>
          <p:nvPr/>
        </p:nvSpPr>
        <p:spPr>
          <a:xfrm>
            <a:off x="6908170" y="2441661"/>
            <a:ext cx="549528" cy="595676"/>
          </a:xfrm>
          <a:prstGeom prst="star5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6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C2C8C29-FF4C-9B19-A177-A9DF1805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7"/>
            <a:ext cx="6637832" cy="62293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E692D5A-2559-63CE-71E7-77965191F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65" y="0"/>
            <a:ext cx="4936293" cy="6858000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92159F90-0C9C-2A24-12E8-264D286C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8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75512-F4CA-98F1-4B97-D6B5849B0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E6A439F-6596-0339-BDD7-F093B8C5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79" y="973678"/>
            <a:ext cx="5293029" cy="491064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EC39CC5-4B4A-4A74-F183-00D4563F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02" y="1572028"/>
            <a:ext cx="6130419" cy="3411383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586E1148-8EF2-544F-2329-54028F1C221A}"/>
                  </a:ext>
                </a:extLst>
              </p14:cNvPr>
              <p14:cNvContentPartPr/>
              <p14:nvPr/>
            </p14:nvContentPartPr>
            <p14:xfrm>
              <a:off x="3100061" y="3771731"/>
              <a:ext cx="2057760" cy="1476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586E1148-8EF2-544F-2329-54028F1C22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6061" y="3663731"/>
                <a:ext cx="2165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78FA0E58-33C2-53CF-6E13-73DC547C147C}"/>
                  </a:ext>
                </a:extLst>
              </p14:cNvPr>
              <p14:cNvContentPartPr/>
              <p14:nvPr/>
            </p14:nvContentPartPr>
            <p14:xfrm>
              <a:off x="931987" y="1483333"/>
              <a:ext cx="221400" cy="526320"/>
            </p14:xfrm>
          </p:contentPart>
        </mc:Choice>
        <mc:Fallback xmlns=""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78FA0E58-33C2-53CF-6E13-73DC547C14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8347" y="1375333"/>
                <a:ext cx="329040" cy="74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A45177C2-4256-9E1A-089A-05660605AA8A}"/>
                  </a:ext>
                </a:extLst>
              </p14:cNvPr>
              <p14:cNvContentPartPr/>
              <p14:nvPr/>
            </p14:nvContentPartPr>
            <p14:xfrm>
              <a:off x="10999747" y="2661973"/>
              <a:ext cx="589680" cy="36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A45177C2-4256-9E1A-089A-05660605AA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45747" y="2553973"/>
                <a:ext cx="697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8D4E797D-86BA-6D7A-CF39-28D328074DCD}"/>
                  </a:ext>
                </a:extLst>
              </p14:cNvPr>
              <p14:cNvContentPartPr/>
              <p14:nvPr/>
            </p14:nvContentPartPr>
            <p14:xfrm>
              <a:off x="6610627" y="2987053"/>
              <a:ext cx="737640" cy="360"/>
            </p14:xfrm>
          </p:contentPart>
        </mc:Choice>
        <mc:Fallback xmlns=""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8D4E797D-86BA-6D7A-CF39-28D328074D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6627" y="2879053"/>
                <a:ext cx="845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그림 1">
            <a:extLst>
              <a:ext uri="{FF2B5EF4-FFF2-40B4-BE49-F238E27FC236}">
                <a16:creationId xmlns:a16="http://schemas.microsoft.com/office/drawing/2014/main" id="{86C5DFE2-E3C5-E78C-268A-BD8F5FF71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8502" y="5430040"/>
            <a:ext cx="6130419" cy="12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1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>
          <a:xfrm>
            <a:off x="5388899" y="6356350"/>
            <a:ext cx="3860800" cy="365125"/>
          </a:xfrm>
        </p:spPr>
        <p:txBody>
          <a:bodyPr/>
          <a:lstStyle/>
          <a:p>
            <a:pPr marL="0" marR="0" lvl="0" indent="0" algn="ctr" defTabSz="431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2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122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0" y="623568"/>
            <a:ext cx="6630521" cy="2771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prex experiment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53" y="2059272"/>
            <a:ext cx="3213367" cy="21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77" y="2053166"/>
            <a:ext cx="1348820" cy="2248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4927" y="4638762"/>
            <a:ext cx="4550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31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Neutrino scattering could be </a:t>
            </a:r>
          </a:p>
          <a:p>
            <a:pPr marL="0" marR="0" lvl="0" indent="0" algn="l" defTabSz="431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alternative </a:t>
            </a:r>
          </a:p>
          <a:p>
            <a:pPr marL="0" marR="0" lvl="0" indent="0" algn="l" defTabSz="431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 the NST measurement !!!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087DB117-3957-9A03-06DF-AE440915D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461665"/>
          </a:xfrm>
          <a:prstGeom prst="rect">
            <a:avLst/>
          </a:prstGeom>
          <a:solidFill>
            <a:schemeClr val="tx1">
              <a:alpha val="87057"/>
            </a:scheme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Physics Motivation of DIF and DAR Neut. from Accelerator ? Nuclear Physics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A8E5CF-ABD7-0463-1017-E82C38F6C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3" y="3744170"/>
            <a:ext cx="6533323" cy="191367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567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3ECF3-713C-D79F-A0C4-01A098C1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5EEDBAA-849F-74B8-9067-2C1F7D4F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820" y="223062"/>
            <a:ext cx="5706271" cy="491558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A68E7A-D4AA-C691-B1BB-040DB8FA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9" y="1295428"/>
            <a:ext cx="5734850" cy="40296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4804D11D-04EB-8F97-A515-C021EDDB63E8}"/>
                  </a:ext>
                </a:extLst>
              </p14:cNvPr>
              <p14:cNvContentPartPr/>
              <p14:nvPr/>
            </p14:nvContentPartPr>
            <p14:xfrm>
              <a:off x="426547" y="3027013"/>
              <a:ext cx="1246320" cy="6300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4804D11D-04EB-8F97-A515-C021EDDB63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907" y="2919013"/>
                <a:ext cx="135396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B0144166-CAB4-B634-730D-901C81907152}"/>
                  </a:ext>
                </a:extLst>
              </p14:cNvPr>
              <p14:cNvContentPartPr/>
              <p14:nvPr/>
            </p14:nvContentPartPr>
            <p14:xfrm>
              <a:off x="1882747" y="3535693"/>
              <a:ext cx="1757880" cy="792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B0144166-CAB4-B634-730D-901C819071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9107" y="3427693"/>
                <a:ext cx="1865520" cy="223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72434B98-9E03-AB10-E2A8-234F2AF92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545" y="5620472"/>
            <a:ext cx="5896455" cy="1237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86323-2E86-719B-1384-D50BA17FBECA}"/>
              </a:ext>
            </a:extLst>
          </p:cNvPr>
          <p:cNvSpPr txBox="1"/>
          <p:nvPr/>
        </p:nvSpPr>
        <p:spPr>
          <a:xfrm>
            <a:off x="7895371" y="66215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CsI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C0266-F9EF-B150-D773-FEC1F5B44617}"/>
              </a:ext>
            </a:extLst>
          </p:cNvPr>
          <p:cNvSpPr txBox="1"/>
          <p:nvPr/>
        </p:nvSpPr>
        <p:spPr>
          <a:xfrm>
            <a:off x="7969110" y="211888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Ar</a:t>
            </a:r>
            <a:endParaRPr lang="ko-KR" alt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2533F9EA-B1A7-9449-B1AF-BC9D7BDA662F}"/>
                  </a:ext>
                </a:extLst>
              </p14:cNvPr>
              <p14:cNvContentPartPr/>
              <p14:nvPr/>
            </p14:nvContentPartPr>
            <p14:xfrm>
              <a:off x="8071761" y="350865"/>
              <a:ext cx="1279408" cy="3184828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2533F9EA-B1A7-9449-B1AF-BC9D7BDA66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17747" y="242880"/>
                <a:ext cx="1387076" cy="3400437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DFF96688-C5ED-7B18-C997-CEF585BE0503}"/>
              </a:ext>
            </a:extLst>
          </p:cNvPr>
          <p:cNvSpPr/>
          <p:nvPr/>
        </p:nvSpPr>
        <p:spPr>
          <a:xfrm>
            <a:off x="9351169" y="1907931"/>
            <a:ext cx="931985" cy="2813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511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75CE-7013-CA61-588D-66B612EB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183A4EE-1DBF-4896-96CD-D970290D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" y="90021"/>
            <a:ext cx="12088912" cy="6677957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A05CF89A-124A-CC40-71EC-4CF8578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DA9203A4-6442-CBFB-4883-CD7023D60D8B}"/>
                  </a:ext>
                </a:extLst>
              </p14:cNvPr>
              <p14:cNvContentPartPr/>
              <p14:nvPr/>
            </p14:nvContentPartPr>
            <p14:xfrm>
              <a:off x="828675" y="1283494"/>
              <a:ext cx="1628775" cy="5072856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DA9203A4-6442-CBFB-4883-CD7023D60D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659" y="1175461"/>
                <a:ext cx="1736448" cy="52885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4379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52F98-32F3-76FF-4ACD-2FADF951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53E7F14-089E-D677-38F1-208FB0C2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" y="0"/>
            <a:ext cx="12141411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76F09FC-39CD-9624-7CD8-0C6A47B3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682" y="2063141"/>
            <a:ext cx="4144023" cy="2306017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05D0AC9-6C4E-C1BB-610B-AA1C63962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250" y="488980"/>
            <a:ext cx="5523455" cy="1085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4A4DC6BC-D418-760E-C880-02A8F4F1D18E}"/>
                  </a:ext>
                </a:extLst>
              </p14:cNvPr>
              <p14:cNvContentPartPr/>
              <p14:nvPr/>
            </p14:nvContentPartPr>
            <p14:xfrm>
              <a:off x="2078947" y="4896853"/>
              <a:ext cx="775080" cy="36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4A4DC6BC-D418-760E-C880-02A8F4F1D1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5307" y="4789213"/>
                <a:ext cx="882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CB5479E0-D333-76D6-004B-D994027D81A6}"/>
                  </a:ext>
                </a:extLst>
              </p14:cNvPr>
              <p14:cNvContentPartPr/>
              <p14:nvPr/>
            </p14:nvContentPartPr>
            <p14:xfrm>
              <a:off x="8405587" y="2769973"/>
              <a:ext cx="1036800" cy="1404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CB5479E0-D333-76D6-004B-D994027D81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51587" y="2661973"/>
                <a:ext cx="1144440" cy="229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그림 7">
            <a:extLst>
              <a:ext uri="{FF2B5EF4-FFF2-40B4-BE49-F238E27FC236}">
                <a16:creationId xmlns:a16="http://schemas.microsoft.com/office/drawing/2014/main" id="{BC103736-84BD-38C5-B721-AA3EC057E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80" y="1839594"/>
            <a:ext cx="7059010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08AA80D-0F3D-B539-B7FC-F19D43BFF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F5F9296-B3D3-4658-3718-5E7E21E0E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0" y="542044"/>
            <a:ext cx="5757786" cy="52370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EEEBD01-CB48-F16A-94DD-7A2ACB8F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95" y="542044"/>
            <a:ext cx="6179546" cy="577391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7838FC6A-97CC-59ED-762A-2F9E5CFC4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326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A59D53-DE3D-3648-3533-0E10AE5B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2A9280-A290-AB5D-1F82-2DB4532E1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7" y="381000"/>
            <a:ext cx="5401110" cy="6477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5748A91-37E3-240B-028E-73418AAB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177" y="581891"/>
            <a:ext cx="6496823" cy="584315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A2F9533-35B7-F347-F483-FD34ADE53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49356"/>
            <a:ext cx="4315158" cy="232090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CDC8BEE-6FC3-F4A4-17FD-E3AF925E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E42CB82-13D8-0A32-65B3-E4EAB00C9A2C}"/>
              </a:ext>
            </a:extLst>
          </p:cNvPr>
          <p:cNvSpPr/>
          <p:nvPr/>
        </p:nvSpPr>
        <p:spPr>
          <a:xfrm>
            <a:off x="5695177" y="4009292"/>
            <a:ext cx="6394246" cy="2415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32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B7D4-DDA0-3BD2-A94E-FE5C3D6A2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6D8B5-DEFA-E0DC-4E98-BE589BA0A85D}"/>
              </a:ext>
            </a:extLst>
          </p:cNvPr>
          <p:cNvSpPr txBox="1"/>
          <p:nvPr/>
        </p:nvSpPr>
        <p:spPr>
          <a:xfrm>
            <a:off x="1929700" y="1387365"/>
            <a:ext cx="679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Motivation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of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coherent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neutrino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scattering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F0870-707C-732E-BD5B-5564A59F4C9E}"/>
              </a:ext>
            </a:extLst>
          </p:cNvPr>
          <p:cNvSpPr txBox="1"/>
          <p:nvPr/>
        </p:nvSpPr>
        <p:spPr>
          <a:xfrm>
            <a:off x="2001695" y="2551837"/>
            <a:ext cx="78373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Multi-messenger</a:t>
            </a:r>
            <a:r>
              <a:rPr lang="ko-KR" altLang="en-US" dirty="0"/>
              <a:t> </a:t>
            </a:r>
            <a:r>
              <a:rPr lang="en-US" altLang="ko-KR" dirty="0"/>
              <a:t>Astrophysics, Gravitational Waves 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⇒ Neutron Star Merge and Nucleosynthesis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Properties of </a:t>
            </a:r>
            <a:r>
              <a:rPr lang="en-US" altLang="ko-KR" dirty="0"/>
              <a:t>Compact Stars 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Equation of State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Symmetry Energy for Nuclear Matter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Slope Parameter ‘L’ of Symmetry Energy and Inherent Tension of Data</a:t>
            </a:r>
            <a:endParaRPr lang="ko-KR" altLang="en-US" dirty="0"/>
          </a:p>
        </p:txBody>
      </p:sp>
      <p:sp>
        <p:nvSpPr>
          <p:cNvPr id="4" name="별: 꼭짓점 5개 3">
            <a:extLst>
              <a:ext uri="{FF2B5EF4-FFF2-40B4-BE49-F238E27FC236}">
                <a16:creationId xmlns:a16="http://schemas.microsoft.com/office/drawing/2014/main" id="{37F8F765-7F1C-20F8-710D-DB9073034006}"/>
              </a:ext>
            </a:extLst>
          </p:cNvPr>
          <p:cNvSpPr/>
          <p:nvPr/>
        </p:nvSpPr>
        <p:spPr>
          <a:xfrm>
            <a:off x="4236445" y="3429000"/>
            <a:ext cx="369025" cy="32792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별: 꼭짓점 5개 4">
            <a:extLst>
              <a:ext uri="{FF2B5EF4-FFF2-40B4-BE49-F238E27FC236}">
                <a16:creationId xmlns:a16="http://schemas.microsoft.com/office/drawing/2014/main" id="{8A454583-4B1A-623D-A81E-35482CEC5986}"/>
              </a:ext>
            </a:extLst>
          </p:cNvPr>
          <p:cNvSpPr/>
          <p:nvPr/>
        </p:nvSpPr>
        <p:spPr>
          <a:xfrm>
            <a:off x="4236445" y="4186795"/>
            <a:ext cx="369025" cy="32792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00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C09F9A-AFC4-7245-F0A9-98DB5CE1E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77" y="1253331"/>
            <a:ext cx="7637525" cy="4351338"/>
          </a:xfr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3CB85B96-86B3-08A5-DE59-7ADE5DF7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990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9962EB9-8B1D-C50F-D9C1-58F211F2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984"/>
            <a:ext cx="5950079" cy="439003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7F28BFA-4211-5416-2DA6-028B296E5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8" y="804830"/>
            <a:ext cx="2905530" cy="4477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BCB8A77-9F5C-A633-2C6F-F8AB14646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64356"/>
            <a:ext cx="5957915" cy="48720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905BE3EC-AC97-5ED8-3F13-AFDD7F52E16E}"/>
                  </a:ext>
                </a:extLst>
              </p14:cNvPr>
              <p14:cNvContentPartPr/>
              <p14:nvPr/>
            </p14:nvContentPartPr>
            <p14:xfrm>
              <a:off x="7599547" y="4833077"/>
              <a:ext cx="1339920" cy="3996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905BE3EC-AC97-5ED8-3F13-AFDD7F52E1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45547" y="4725077"/>
                <a:ext cx="14475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434A122C-3678-6329-C4B8-5F982885A85A}"/>
                  </a:ext>
                </a:extLst>
              </p14:cNvPr>
              <p14:cNvContentPartPr/>
              <p14:nvPr/>
            </p14:nvContentPartPr>
            <p14:xfrm>
              <a:off x="6298867" y="4968077"/>
              <a:ext cx="799200" cy="14400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434A122C-3678-6329-C4B8-5F982885A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4867" y="4860077"/>
                <a:ext cx="906840" cy="2300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44223D25-F28B-C700-211D-80731FD3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501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16AB1B-D96A-BF72-981C-729D5A4E6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6CF935BA-18BF-EB12-5428-2C8C9B08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770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692D85-14D4-3A9C-A691-62286A5FC274}"/>
              </a:ext>
            </a:extLst>
          </p:cNvPr>
          <p:cNvSpPr txBox="1"/>
          <p:nvPr/>
        </p:nvSpPr>
        <p:spPr>
          <a:xfrm>
            <a:off x="1782768" y="3992667"/>
            <a:ext cx="862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Feasibility</a:t>
            </a:r>
            <a:r>
              <a:rPr lang="en-US" altLang="ko-KR" sz="2400" dirty="0"/>
              <a:t> Coherent Neutrino Scattering by </a:t>
            </a:r>
            <a:r>
              <a:rPr lang="en-US" altLang="ko-KR" sz="2400" b="1" dirty="0"/>
              <a:t>KDAR neutrino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84EF407-2EF1-37BD-7518-76890DED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99984-53B1-8241-BE0E-6A20067BB72A}"/>
              </a:ext>
            </a:extLst>
          </p:cNvPr>
          <p:cNvSpPr txBox="1"/>
          <p:nvPr/>
        </p:nvSpPr>
        <p:spPr>
          <a:xfrm>
            <a:off x="2107208" y="618008"/>
            <a:ext cx="7792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Slope Parameter sensitive to matter radii of nuclei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</a:t>
            </a:r>
            <a:r>
              <a:rPr lang="en-US" altLang="ko-KR" dirty="0" err="1">
                <a:latin typeface="맑은 고딕" panose="020B0503020000020004" pitchFamily="50" charset="-127"/>
              </a:rPr>
              <a:t>CeNUS</a:t>
            </a:r>
            <a:r>
              <a:rPr lang="en-US" altLang="ko-KR" dirty="0">
                <a:latin typeface="맑은 고딕" panose="020B0503020000020004" pitchFamily="50" charset="-127"/>
              </a:rPr>
              <a:t> could be the alternative to measure matter (or neutron) radii </a:t>
            </a:r>
          </a:p>
          <a:p>
            <a:r>
              <a:rPr lang="en-US" altLang="ko-KR" dirty="0">
                <a:latin typeface="맑은 고딕" panose="020B0503020000020004" pitchFamily="50" charset="-127"/>
              </a:rPr>
              <a:t>⇒ Neutrino Facility and Measure of Target Recoil Energy 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0F523-8471-80A0-3317-0CF3D8C71A10}"/>
              </a:ext>
            </a:extLst>
          </p:cNvPr>
          <p:cNvSpPr txBox="1"/>
          <p:nvPr/>
        </p:nvSpPr>
        <p:spPr>
          <a:xfrm>
            <a:off x="1621630" y="435128"/>
            <a:ext cx="8368337" cy="1494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3B920-EDF6-4A27-0FCC-34FD0225D90E}"/>
              </a:ext>
            </a:extLst>
          </p:cNvPr>
          <p:cNvSpPr txBox="1"/>
          <p:nvPr/>
        </p:nvSpPr>
        <p:spPr>
          <a:xfrm>
            <a:off x="1782768" y="3244334"/>
            <a:ext cx="33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From COHERENT by pion DAR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0278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76CABC7-A502-4C07-8996-CA482C50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" y="518984"/>
            <a:ext cx="5642919" cy="482618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96ACC04-B3A3-4D02-B1E3-745698FF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55" y="2906305"/>
            <a:ext cx="6357539" cy="29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249D18D-44FC-4EB0-8AFF-339E5264B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655" y="2633761"/>
            <a:ext cx="6397685" cy="3878969"/>
          </a:xfrm>
          <a:prstGeom prst="rect">
            <a:avLst/>
          </a:prstGeom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7A816383-11EA-EF9E-B7BD-F11EBB632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461665"/>
          </a:xfrm>
          <a:prstGeom prst="rect">
            <a:avLst/>
          </a:prstGeom>
          <a:solidFill>
            <a:schemeClr val="tx1">
              <a:alpha val="87057"/>
            </a:scheme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What is the KDAR neutrino ? Neutrino Spectra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별: 꼭짓점 5개 3">
            <a:extLst>
              <a:ext uri="{FF2B5EF4-FFF2-40B4-BE49-F238E27FC236}">
                <a16:creationId xmlns:a16="http://schemas.microsoft.com/office/drawing/2014/main" id="{37E2E104-7F21-412C-4E31-CA29A4771CEC}"/>
              </a:ext>
            </a:extLst>
          </p:cNvPr>
          <p:cNvSpPr/>
          <p:nvPr/>
        </p:nvSpPr>
        <p:spPr>
          <a:xfrm>
            <a:off x="10153637" y="279028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별: 꼭짓점 5개 2">
            <a:extLst>
              <a:ext uri="{FF2B5EF4-FFF2-40B4-BE49-F238E27FC236}">
                <a16:creationId xmlns:a16="http://schemas.microsoft.com/office/drawing/2014/main" id="{4A0E3486-0987-78E8-6D2C-7F1E4DCD631C}"/>
              </a:ext>
            </a:extLst>
          </p:cNvPr>
          <p:cNvSpPr/>
          <p:nvPr/>
        </p:nvSpPr>
        <p:spPr>
          <a:xfrm>
            <a:off x="6635940" y="2017674"/>
            <a:ext cx="914400" cy="914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4DC7A-2DF4-F1DC-D2BD-E18789F8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>
            <a:extLst>
              <a:ext uri="{FF2B5EF4-FFF2-40B4-BE49-F238E27FC236}">
                <a16:creationId xmlns:a16="http://schemas.microsoft.com/office/drawing/2014/main" id="{16BA8204-72DD-BBE1-B850-5A5742719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461665"/>
          </a:xfrm>
          <a:prstGeom prst="rect">
            <a:avLst/>
          </a:prstGeom>
          <a:solidFill>
            <a:schemeClr val="tx1">
              <a:alpha val="87057"/>
            </a:scheme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5. Results for KDAR scattering off 12C: JPARC Data (JSNS2)  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3C8D2BF-0B26-D42B-D4F8-A08CBF391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1" y="461666"/>
            <a:ext cx="4748686" cy="113363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83ED207-B6C5-2222-97D5-01F79B963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1" y="1758382"/>
            <a:ext cx="4239217" cy="440116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51FC02A-C611-3E5C-B214-4016865E4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073" y="1440373"/>
            <a:ext cx="4580650" cy="444743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3B4FDD6-8763-B5C1-AC85-6D40EAEAE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015" y="652192"/>
            <a:ext cx="4134427" cy="75258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50896A6-9C77-9959-7D00-3D534398C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665" y="5923406"/>
            <a:ext cx="4001058" cy="75258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BB1475-F559-A21A-6569-E4F4DACFE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804" y="3778174"/>
            <a:ext cx="4826248" cy="23813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12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17050C-4C07-40F8-87FE-FA4FA9EE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8C6877-D1E1-D268-369D-85764F58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08" y="2062430"/>
            <a:ext cx="10088383" cy="41344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8A8CD5B-A45C-05ED-39B6-6BC4FC7A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2" y="476289"/>
            <a:ext cx="10031225" cy="210531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DDAC5D1-5138-B9FD-321C-2413D330B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948" y="2339627"/>
            <a:ext cx="3684091" cy="43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5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5E2FB-5627-FB48-DF08-622591E28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텍스트, 스크린샷, 폰트, 문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279110-7E98-6273-342B-3C37FD40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966703"/>
            <a:ext cx="5129784" cy="49245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텍스트, 스크린샷, 폰트, 문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E989AC-A0D0-9D63-348B-D57396DF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402736"/>
            <a:ext cx="5129784" cy="4052528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8202CA2-A962-1C7A-9205-414C4604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400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393F5-521B-9DF1-9C60-8ADAECDDA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4BA4E22-B582-5F40-ECE0-9DF4E38C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121"/>
            <a:ext cx="7836303" cy="612171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0D93334-1E11-BAE8-01F6-881FAF3C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29" y="5011474"/>
            <a:ext cx="6772471" cy="184652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16550EF-8750-61BA-FBE6-FB0959875DC8}"/>
              </a:ext>
            </a:extLst>
          </p:cNvPr>
          <p:cNvSpPr/>
          <p:nvPr/>
        </p:nvSpPr>
        <p:spPr>
          <a:xfrm>
            <a:off x="1588168" y="2117558"/>
            <a:ext cx="3831361" cy="1846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BAAEB-799B-5FEE-E5DE-CA5285027E74}"/>
              </a:ext>
            </a:extLst>
          </p:cNvPr>
          <p:cNvSpPr txBox="1"/>
          <p:nvPr/>
        </p:nvSpPr>
        <p:spPr>
          <a:xfrm>
            <a:off x="7981836" y="1514652"/>
            <a:ext cx="37800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1. Recoil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energy depends on 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scattering angle</a:t>
            </a:r>
          </a:p>
          <a:p>
            <a:endParaRPr lang="en-US" altLang="ko-KR" b="1" dirty="0">
              <a:solidFill>
                <a:srgbClr val="FF0000"/>
              </a:solidFill>
            </a:endParaRPr>
          </a:p>
          <a:p>
            <a:r>
              <a:rPr lang="en-US" altLang="ko-KR" b="1" dirty="0">
                <a:solidFill>
                  <a:srgbClr val="FF0000"/>
                </a:solidFill>
              </a:rPr>
              <a:t>2. Momentum transfer 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for coherent elasticity is related 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closely to the recoil energy.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9BFDDD0-9856-8F38-DFB6-D45FE2057D52}"/>
              </a:ext>
            </a:extLst>
          </p:cNvPr>
          <p:cNvSpPr/>
          <p:nvPr/>
        </p:nvSpPr>
        <p:spPr>
          <a:xfrm>
            <a:off x="1385889" y="4343400"/>
            <a:ext cx="5114728" cy="668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34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1950-FC34-182E-68E3-38A03495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출력 이미지">
            <a:extLst>
              <a:ext uri="{FF2B5EF4-FFF2-40B4-BE49-F238E27FC236}">
                <a16:creationId xmlns:a16="http://schemas.microsoft.com/office/drawing/2014/main" id="{9CFD7698-C6B6-1B72-4485-1503D794E0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출력 이미지">
            <a:extLst>
              <a:ext uri="{FF2B5EF4-FFF2-40B4-BE49-F238E27FC236}">
                <a16:creationId xmlns:a16="http://schemas.microsoft.com/office/drawing/2014/main" id="{F698F80A-524C-4728-D175-E7AAF64E7A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FBCE8B-7646-9C21-E9E3-C828D925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8" y="830559"/>
            <a:ext cx="5808618" cy="36902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BFF11B3-22DB-8883-91AC-808F9BD3F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545" y="831238"/>
            <a:ext cx="6098455" cy="38280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E92426B-E2F3-E0F2-0156-3B53CAAD3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26" y="4659288"/>
            <a:ext cx="11736438" cy="196242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67A8CE1-90C0-ABDA-3DEB-E3214825C48C}"/>
              </a:ext>
            </a:extLst>
          </p:cNvPr>
          <p:cNvSpPr/>
          <p:nvPr/>
        </p:nvSpPr>
        <p:spPr>
          <a:xfrm>
            <a:off x="6248400" y="4937760"/>
            <a:ext cx="2799806" cy="1822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E8CDED5-F75D-B2F2-9A37-FE7A5B29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329FD-A8EB-3DA0-83E4-3E954D725C4B}"/>
              </a:ext>
            </a:extLst>
          </p:cNvPr>
          <p:cNvSpPr txBox="1"/>
          <p:nvPr/>
        </p:nvSpPr>
        <p:spPr>
          <a:xfrm>
            <a:off x="1343222" y="236288"/>
            <a:ext cx="315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Elasticity and recoil energy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D90AF-ECB6-E200-ED10-E1B32576F5EA}"/>
              </a:ext>
            </a:extLst>
          </p:cNvPr>
          <p:cNvSpPr txBox="1"/>
          <p:nvPr/>
        </p:nvSpPr>
        <p:spPr>
          <a:xfrm>
            <a:off x="6685630" y="261737"/>
            <a:ext cx="4017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Recoil energy and scattering angle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12DD141F-EBED-7DE3-BF51-A7B71D6C9622}"/>
                  </a:ext>
                </a:extLst>
              </p14:cNvPr>
              <p14:cNvContentPartPr/>
              <p14:nvPr/>
            </p14:nvContentPartPr>
            <p14:xfrm>
              <a:off x="7498736" y="4832350"/>
              <a:ext cx="1028700" cy="1889125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12DD141F-EBED-7DE3-BF51-A7B71D6C96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4727" y="4724379"/>
                <a:ext cx="1136359" cy="2104706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직사각형 11">
            <a:extLst>
              <a:ext uri="{FF2B5EF4-FFF2-40B4-BE49-F238E27FC236}">
                <a16:creationId xmlns:a16="http://schemas.microsoft.com/office/drawing/2014/main" id="{604F5943-8582-543C-759F-0D1E99C529A6}"/>
              </a:ext>
            </a:extLst>
          </p:cNvPr>
          <p:cNvSpPr/>
          <p:nvPr/>
        </p:nvSpPr>
        <p:spPr>
          <a:xfrm>
            <a:off x="225326" y="3276600"/>
            <a:ext cx="753368" cy="1145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8AD3B6-73F8-6C83-25F5-8C9E7C148BC1}"/>
              </a:ext>
            </a:extLst>
          </p:cNvPr>
          <p:cNvSpPr/>
          <p:nvPr/>
        </p:nvSpPr>
        <p:spPr>
          <a:xfrm>
            <a:off x="6326460" y="3238067"/>
            <a:ext cx="1103039" cy="1321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42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916">
              <a:defRPr/>
            </a:pPr>
            <a:r>
              <a:rPr lang="en-US" altLang="ko-KR">
                <a:solidFill>
                  <a:prstClr val="black">
                    <a:tint val="75000"/>
                  </a:prstClr>
                </a:solidFill>
                <a:latin typeface="맑은 고딕"/>
                <a:ea typeface="맑은 고딕" panose="020B0503020000020004" pitchFamily="50" charset="-127"/>
              </a:rPr>
              <a:t>ANPHa 2025, Taipei, Nov. 27-29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74754" name="Picture 2" descr="multi messenger astrophysics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1255" y="1634597"/>
            <a:ext cx="5530624" cy="39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multi messenger astrophysics neutron star merger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21" y="413363"/>
            <a:ext cx="6065580" cy="656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43544-9874-4873-80E1-D66D0451883D}"/>
              </a:ext>
            </a:extLst>
          </p:cNvPr>
          <p:cNvSpPr txBox="1"/>
          <p:nvPr/>
        </p:nvSpPr>
        <p:spPr>
          <a:xfrm>
            <a:off x="4602170" y="206"/>
            <a:ext cx="6065580" cy="461509"/>
          </a:xfrm>
          <a:prstGeom prst="rect">
            <a:avLst/>
          </a:prstGeom>
          <a:solidFill>
            <a:srgbClr val="0070C0"/>
          </a:solidFill>
        </p:spPr>
        <p:txBody>
          <a:bodyPr wrap="square" lIns="91287" tIns="45643" rIns="91287" bIns="45643" rtlCol="0">
            <a:spAutoFit/>
          </a:bodyPr>
          <a:lstStyle/>
          <a:p>
            <a:pPr defTabSz="912916">
              <a:defRPr/>
            </a:pPr>
            <a:r>
              <a:rPr lang="ko-KR" altLang="en-US" sz="24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다중신호 천문학</a:t>
            </a:r>
            <a:endParaRPr lang="ko-KR" altLang="en-US" sz="2400" b="1" dirty="0">
              <a:solidFill>
                <a:srgbClr val="FFFF00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07A04-C332-4869-9F3A-7BE39203F35E}"/>
              </a:ext>
            </a:extLst>
          </p:cNvPr>
          <p:cNvSpPr txBox="1"/>
          <p:nvPr/>
        </p:nvSpPr>
        <p:spPr>
          <a:xfrm>
            <a:off x="1524250" y="206"/>
            <a:ext cx="3077920" cy="461509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91287" tIns="45643" rIns="91287" bIns="45643" rtlCol="0">
            <a:spAutoFit/>
          </a:bodyPr>
          <a:lstStyle/>
          <a:p>
            <a:pPr defTabSz="912916">
              <a:defRPr/>
            </a:pPr>
            <a:r>
              <a:rPr lang="ko-KR" altLang="en-US" sz="2400" b="1" kern="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부록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4E2CDF5-95ED-48BB-A0E7-AC3E768AA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250" y="44194"/>
            <a:ext cx="184422" cy="36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87" tIns="45643" rIns="91287" bIns="45643" numCol="1" anchor="ctr" anchorCtr="0" compatLnSpc="1">
            <a:prstTxWarp prst="textNoShape">
              <a:avLst/>
            </a:prstTxWarp>
            <a:spAutoFit/>
          </a:bodyPr>
          <a:lstStyle/>
          <a:p>
            <a:pPr defTabSz="912916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AB18F42-9437-4C65-AA9F-B73B5B75E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250" y="44111"/>
            <a:ext cx="18472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2916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6B3DEB1-B496-412C-A7BC-F9D0176DE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250" y="44111"/>
            <a:ext cx="18472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2916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C4C8A26-8728-AF30-148C-EC672FC4ACE7}"/>
              </a:ext>
            </a:extLst>
          </p:cNvPr>
          <p:cNvSpPr/>
          <p:nvPr/>
        </p:nvSpPr>
        <p:spPr>
          <a:xfrm>
            <a:off x="0" y="-2752"/>
            <a:ext cx="12192000" cy="468877"/>
          </a:xfrm>
          <a:prstGeom prst="rect">
            <a:avLst/>
          </a:prstGeom>
          <a:solidFill>
            <a:srgbClr val="01A7CB"/>
          </a:solidFill>
          <a:ln w="12700" cap="flat" cmpd="sng" algn="ctr">
            <a:solidFill>
              <a:srgbClr val="01A7C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96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BADFB84-0B88-7F87-EE84-A072F206969C}"/>
              </a:ext>
            </a:extLst>
          </p:cNvPr>
          <p:cNvSpPr/>
          <p:nvPr/>
        </p:nvSpPr>
        <p:spPr>
          <a:xfrm>
            <a:off x="0" y="188"/>
            <a:ext cx="12192000" cy="394210"/>
          </a:xfrm>
          <a:prstGeom prst="rect">
            <a:avLst/>
          </a:prstGeom>
          <a:solidFill>
            <a:srgbClr val="62C6C6"/>
          </a:solidFill>
          <a:ln w="12700" cap="flat" cmpd="sng" algn="ctr">
            <a:solidFill>
              <a:srgbClr val="62C6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96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35ED8BB-D162-3F07-23B3-B9DAF423D778}"/>
              </a:ext>
            </a:extLst>
          </p:cNvPr>
          <p:cNvGrpSpPr/>
          <p:nvPr/>
        </p:nvGrpSpPr>
        <p:grpSpPr>
          <a:xfrm>
            <a:off x="0" y="0"/>
            <a:ext cx="1911113" cy="404518"/>
            <a:chOff x="0" y="14856"/>
            <a:chExt cx="3473450" cy="404540"/>
          </a:xfrm>
        </p:grpSpPr>
        <p:sp>
          <p:nvSpPr>
            <p:cNvPr id="11" name="사각형: 잘린 한쪽 모서리 10">
              <a:extLst>
                <a:ext uri="{FF2B5EF4-FFF2-40B4-BE49-F238E27FC236}">
                  <a16:creationId xmlns:a16="http://schemas.microsoft.com/office/drawing/2014/main" id="{4D95365A-DDCF-EA10-EF8B-10C0844730D2}"/>
                </a:ext>
              </a:extLst>
            </p:cNvPr>
            <p:cNvSpPr/>
            <p:nvPr/>
          </p:nvSpPr>
          <p:spPr>
            <a:xfrm>
              <a:off x="0" y="25164"/>
              <a:ext cx="3473450" cy="394232"/>
            </a:xfrm>
            <a:prstGeom prst="snip1Rect">
              <a:avLst>
                <a:gd name="adj" fmla="val 50000"/>
              </a:avLst>
            </a:prstGeom>
            <a:solidFill>
              <a:srgbClr val="006E93"/>
            </a:solidFill>
            <a:ln w="12700" cap="flat" cmpd="sng" algn="ctr">
              <a:solidFill>
                <a:srgbClr val="006E9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96" latinLnBrk="0">
                <a:defRPr/>
              </a:pPr>
              <a:endParaRPr lang="ko-KR" altLang="en-US" kern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2CE76F-5042-FC7D-E012-78DE3531F0FF}"/>
                </a:ext>
              </a:extLst>
            </p:cNvPr>
            <p:cNvSpPr txBox="1"/>
            <p:nvPr/>
          </p:nvSpPr>
          <p:spPr>
            <a:xfrm>
              <a:off x="98965" y="14856"/>
              <a:ext cx="2857501" cy="40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6" latinLnBrk="0">
                <a:defRPr/>
              </a:pPr>
              <a:r>
                <a:rPr lang="en-US" altLang="ko-KR" sz="2000" b="1" kern="0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Preliminary</a:t>
              </a:r>
              <a:endParaRPr lang="ko-KR" altLang="en-US" sz="20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7FE83D-5F00-731C-F2A3-6176CFF0DDBB}"/>
              </a:ext>
            </a:extLst>
          </p:cNvPr>
          <p:cNvSpPr txBox="1"/>
          <p:nvPr/>
        </p:nvSpPr>
        <p:spPr>
          <a:xfrm>
            <a:off x="3206470" y="53640"/>
            <a:ext cx="7299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96" latinLnBrk="0">
              <a:defRPr/>
            </a:pPr>
            <a:r>
              <a:rPr lang="en-US" altLang="ko-KR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 panose="020B0503020000020004" pitchFamily="50" charset="-127"/>
              </a:rPr>
              <a:t>    Multi-messenger Astrophysics </a:t>
            </a:r>
            <a:endParaRPr lang="ko-KR" altLang="en-US" sz="2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4ADD9-8B38-F289-F06A-446D8056C4AB}"/>
              </a:ext>
            </a:extLst>
          </p:cNvPr>
          <p:cNvSpPr txBox="1"/>
          <p:nvPr/>
        </p:nvSpPr>
        <p:spPr>
          <a:xfrm>
            <a:off x="9260579" y="6232154"/>
            <a:ext cx="2569101" cy="353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1146" latinLnBrk="0"/>
            <a:r>
              <a:rPr lang="en-US" altLang="ko-KR" sz="1699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Courtesy</a:t>
            </a:r>
            <a:r>
              <a:rPr lang="ko-KR" altLang="en-US" sz="1699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699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of G. Mathews</a:t>
            </a:r>
            <a:endParaRPr lang="ko-KR" altLang="en-US" sz="1699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58B72E-B981-3865-7F73-68EA7EA56910}"/>
              </a:ext>
            </a:extLst>
          </p:cNvPr>
          <p:cNvSpPr txBox="1"/>
          <p:nvPr/>
        </p:nvSpPr>
        <p:spPr>
          <a:xfrm>
            <a:off x="7543722" y="699850"/>
            <a:ext cx="2614947" cy="615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1146" latinLnBrk="0"/>
            <a:r>
              <a:rPr lang="en-US" altLang="ko-KR" sz="1699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Nature Review Physics </a:t>
            </a:r>
          </a:p>
          <a:p>
            <a:pPr defTabSz="431146" latinLnBrk="0"/>
            <a:r>
              <a:rPr lang="en-US" altLang="ko-KR" sz="1699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1, pages 585–599 (2019)</a:t>
            </a:r>
            <a:endParaRPr lang="ko-KR" altLang="en-US" sz="1699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617A4-C507-9190-AE12-8555694F2A69}"/>
              </a:ext>
            </a:extLst>
          </p:cNvPr>
          <p:cNvSpPr txBox="1"/>
          <p:nvPr/>
        </p:nvSpPr>
        <p:spPr>
          <a:xfrm>
            <a:off x="3581848" y="1641666"/>
            <a:ext cx="4824709" cy="353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1146" latinLnBrk="0"/>
            <a:r>
              <a:rPr lang="en-US" altLang="ko-KR" sz="1699" b="1" dirty="0">
                <a:solidFill>
                  <a:srgbClr val="FF0000"/>
                </a:solidFill>
                <a:latin typeface="맑은 고딕"/>
                <a:ea typeface="맑은 고딕" panose="020B0503020000020004" pitchFamily="50" charset="-127"/>
              </a:rPr>
              <a:t>GW170817</a:t>
            </a:r>
            <a:endParaRPr lang="ko-KR" altLang="en-US" sz="1699" b="1" dirty="0">
              <a:solidFill>
                <a:srgbClr val="FF0000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43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E2720D6-062F-7D44-1868-C205EF38B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246D23-80D7-521F-496C-AA7052910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830" y="1696356"/>
            <a:ext cx="8251170" cy="40721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B149A61-4F41-1692-37EC-C112606EA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899318"/>
            <a:ext cx="3807291" cy="366397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B3A0964-962D-FDB7-09D3-D2A345CC5D87}"/>
              </a:ext>
            </a:extLst>
          </p:cNvPr>
          <p:cNvSpPr/>
          <p:nvPr/>
        </p:nvSpPr>
        <p:spPr>
          <a:xfrm>
            <a:off x="5429250" y="1986012"/>
            <a:ext cx="6632121" cy="2690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832EE8ED-28BB-861E-5968-75833D90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B6926-A458-B0F4-57F5-109CCB1969C7}"/>
              </a:ext>
            </a:extLst>
          </p:cNvPr>
          <p:cNvSpPr txBox="1"/>
          <p:nvPr/>
        </p:nvSpPr>
        <p:spPr>
          <a:xfrm>
            <a:off x="3450432" y="604151"/>
            <a:ext cx="832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B0F0"/>
                </a:solidFill>
              </a:rPr>
              <a:t>Coherent conditions for </a:t>
            </a:r>
            <a:r>
              <a:rPr lang="en-US" altLang="ko-KR" b="1" dirty="0">
                <a:solidFill>
                  <a:srgbClr val="FF0000"/>
                </a:solidFill>
              </a:rPr>
              <a:t>scattering angle </a:t>
            </a:r>
            <a:r>
              <a:rPr lang="en-US" altLang="ko-KR" b="1" dirty="0">
                <a:solidFill>
                  <a:srgbClr val="00B0F0"/>
                </a:solidFill>
              </a:rPr>
              <a:t>and </a:t>
            </a:r>
            <a:r>
              <a:rPr lang="en-US" altLang="ko-KR" b="1" dirty="0">
                <a:solidFill>
                  <a:srgbClr val="FF0000"/>
                </a:solidFill>
              </a:rPr>
              <a:t>recoil energy </a:t>
            </a:r>
            <a:r>
              <a:rPr lang="en-US" altLang="ko-KR" b="1" dirty="0">
                <a:solidFill>
                  <a:srgbClr val="00B0F0"/>
                </a:solidFill>
              </a:rPr>
              <a:t>for 12C target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04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1E5267-2C81-76B6-E363-F91255D1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C68A01-F0E3-3948-7BF6-976971F4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204" y="1599944"/>
            <a:ext cx="8897592" cy="36581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61EDDCC-CA20-D1F0-1C10-2CDE61F0888A}"/>
              </a:ext>
            </a:extLst>
          </p:cNvPr>
          <p:cNvSpPr/>
          <p:nvPr/>
        </p:nvSpPr>
        <p:spPr>
          <a:xfrm>
            <a:off x="6176210" y="1599944"/>
            <a:ext cx="4368586" cy="1167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F72588D-B3B6-32B0-6F47-5168BE82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335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08F3D1-3AF9-2003-9531-AEF26261A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92C1E81-40BA-9E81-A08F-A30952EC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7" y="982323"/>
            <a:ext cx="8859486" cy="36581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1FE75C8-C236-A68E-BC68-174244E96C43}"/>
              </a:ext>
            </a:extLst>
          </p:cNvPr>
          <p:cNvSpPr/>
          <p:nvPr/>
        </p:nvSpPr>
        <p:spPr>
          <a:xfrm>
            <a:off x="6192251" y="982323"/>
            <a:ext cx="4251159" cy="79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89EB1999-FA56-54BF-DEB8-D29215AA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061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7CE4-DD11-5DC8-BA94-004602A18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958AF4-6188-7E0B-E07D-2AFF3D1E6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" y="274317"/>
            <a:ext cx="6252755" cy="41347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68C03C4-F8F5-716E-3207-C8095A1A5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68" y="698863"/>
            <a:ext cx="5734362" cy="369861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A2A70CA-53BB-C87F-4BED-2DE883908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8" y="4491462"/>
            <a:ext cx="11631648" cy="204816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96C22DB-F19B-E0D1-E344-11DF0B9D4099}"/>
              </a:ext>
            </a:extLst>
          </p:cNvPr>
          <p:cNvSpPr/>
          <p:nvPr/>
        </p:nvSpPr>
        <p:spPr>
          <a:xfrm>
            <a:off x="6248400" y="4937760"/>
            <a:ext cx="2799806" cy="1822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334BC441-1FD8-EC9A-AA54-B9B05F6ABB5E}"/>
                  </a:ext>
                </a:extLst>
              </p14:cNvPr>
              <p14:cNvContentPartPr/>
              <p14:nvPr/>
            </p14:nvContentPartPr>
            <p14:xfrm>
              <a:off x="2594107" y="406213"/>
              <a:ext cx="2479320" cy="720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334BC441-1FD8-EC9A-AA54-B9B05F6ABB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0107" y="298213"/>
                <a:ext cx="258696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308DC00E-7780-AC5C-8755-75B1E4174557}"/>
                  </a:ext>
                </a:extLst>
              </p14:cNvPr>
              <p14:cNvContentPartPr/>
              <p14:nvPr/>
            </p14:nvContentPartPr>
            <p14:xfrm>
              <a:off x="7586947" y="4630093"/>
              <a:ext cx="1028520" cy="188964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308DC00E-7780-AC5C-8755-75B1E41745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2947" y="4522093"/>
                <a:ext cx="1136160" cy="21052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903ABF-432B-32C8-313E-88844C55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4572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606575-C84D-AB4A-6F1A-D0CEACFF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718028-1812-8F6E-4DCD-58228E6C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" y="201056"/>
            <a:ext cx="6406946" cy="404475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11D56FC-0F8E-5CDC-EE56-3F80FC33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885" y="287762"/>
            <a:ext cx="6233653" cy="3958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5997AE-A998-C1B0-3DD1-EFFB013E17BB}"/>
              </a:ext>
            </a:extLst>
          </p:cNvPr>
          <p:cNvSpPr txBox="1"/>
          <p:nvPr/>
        </p:nvSpPr>
        <p:spPr>
          <a:xfrm>
            <a:off x="1727200" y="5052907"/>
            <a:ext cx="987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For 208Pb, KDAR needs to measure the recoil energy at the almost forward angle, but </a:t>
            </a:r>
          </a:p>
          <a:p>
            <a:r>
              <a:rPr lang="en-US" altLang="ko-KR" b="1" dirty="0" err="1"/>
              <a:t>PiDAR</a:t>
            </a:r>
            <a:r>
              <a:rPr lang="en-US" altLang="ko-KR" b="1" dirty="0"/>
              <a:t> needs to measure about up to 55 degree.</a:t>
            </a:r>
            <a:endParaRPr lang="ko-KR" altLang="en-US" b="1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8C89597-2731-F5A3-DEDB-C05EF645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4162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F8C43F-E923-A5B5-797C-4F97C9962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97AB554-9E33-D694-A807-842D7003B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205758"/>
            <a:ext cx="6535374" cy="432159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CA3DFB5-05E0-F6F4-71E9-487D174A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246" y="369005"/>
            <a:ext cx="6447131" cy="415834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776021C-6131-AF24-3E9A-6562BC4BE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18" y="4590383"/>
            <a:ext cx="11745964" cy="175284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686C9C4-232D-DB18-82C2-9F61EF372DF1}"/>
              </a:ext>
            </a:extLst>
          </p:cNvPr>
          <p:cNvSpPr/>
          <p:nvPr/>
        </p:nvSpPr>
        <p:spPr>
          <a:xfrm>
            <a:off x="6200776" y="4937760"/>
            <a:ext cx="5686424" cy="12130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9B87559-EE3C-E715-BFE0-1CA8C8DA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8301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A87EA6-AFC8-181C-A53F-CA083689B50B}"/>
              </a:ext>
            </a:extLst>
          </p:cNvPr>
          <p:cNvSpPr txBox="1"/>
          <p:nvPr/>
        </p:nvSpPr>
        <p:spPr>
          <a:xfrm>
            <a:off x="1555045" y="6440864"/>
            <a:ext cx="958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We need recoil energy detection (tens of keV)  at small angle detection in KDAR !!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3E1C8FA-B126-923F-BA38-964125AB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8" y="389086"/>
            <a:ext cx="11564964" cy="90500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B2BAC65-FA1B-753D-5242-C9C90FE2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17" y="1294087"/>
            <a:ext cx="10964805" cy="33342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1CABD17-350F-5104-563D-2496CB59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7" y="1627509"/>
            <a:ext cx="11232963" cy="49536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C5D8C8E-F3D9-E6C3-D1C4-6FA99A688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03" y="2122878"/>
            <a:ext cx="11158457" cy="53347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DD4FD49-4725-05B1-1CE2-3FEE49E60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76" y="4725596"/>
            <a:ext cx="11745964" cy="175284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6617AB8-01BA-434F-EF49-A2AD06871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76" y="2686962"/>
            <a:ext cx="11631648" cy="2048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DB594D60-E175-234A-F5D6-6A0EC565EF8A}"/>
                  </a:ext>
                </a:extLst>
              </p14:cNvPr>
              <p14:cNvContentPartPr/>
              <p14:nvPr/>
            </p14:nvContentPartPr>
            <p14:xfrm>
              <a:off x="2634787" y="1415653"/>
              <a:ext cx="2569680" cy="6876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DB594D60-E175-234A-F5D6-6A0EC565EF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80787" y="1307653"/>
                <a:ext cx="267732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잉크 15">
                <a:extLst>
                  <a:ext uri="{FF2B5EF4-FFF2-40B4-BE49-F238E27FC236}">
                    <a16:creationId xmlns:a16="http://schemas.microsoft.com/office/drawing/2014/main" id="{2E6ED88E-3B2D-DC27-9FDE-F8B54157D0EE}"/>
                  </a:ext>
                </a:extLst>
              </p14:cNvPr>
              <p14:cNvContentPartPr/>
              <p14:nvPr/>
            </p14:nvContentPartPr>
            <p14:xfrm>
              <a:off x="8202187" y="1462453"/>
              <a:ext cx="630000" cy="14040"/>
            </p14:xfrm>
          </p:contentPart>
        </mc:Choice>
        <mc:Fallback xmlns="">
          <p:pic>
            <p:nvPicPr>
              <p:cNvPr id="16" name="잉크 15">
                <a:extLst>
                  <a:ext uri="{FF2B5EF4-FFF2-40B4-BE49-F238E27FC236}">
                    <a16:creationId xmlns:a16="http://schemas.microsoft.com/office/drawing/2014/main" id="{2E6ED88E-3B2D-DC27-9FDE-F8B54157D0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48547" y="1354813"/>
                <a:ext cx="7376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잉크 16">
                <a:extLst>
                  <a:ext uri="{FF2B5EF4-FFF2-40B4-BE49-F238E27FC236}">
                    <a16:creationId xmlns:a16="http://schemas.microsoft.com/office/drawing/2014/main" id="{E760802B-FE02-E68B-6172-82C27189CB80}"/>
                  </a:ext>
                </a:extLst>
              </p14:cNvPr>
              <p14:cNvContentPartPr/>
              <p14:nvPr/>
            </p14:nvContentPartPr>
            <p14:xfrm>
              <a:off x="6204187" y="3630013"/>
              <a:ext cx="1990800" cy="21960"/>
            </p14:xfrm>
          </p:contentPart>
        </mc:Choice>
        <mc:Fallback xmlns="">
          <p:pic>
            <p:nvPicPr>
              <p:cNvPr id="17" name="잉크 16">
                <a:extLst>
                  <a:ext uri="{FF2B5EF4-FFF2-40B4-BE49-F238E27FC236}">
                    <a16:creationId xmlns:a16="http://schemas.microsoft.com/office/drawing/2014/main" id="{E760802B-FE02-E68B-6172-82C27189CB8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0187" y="3522373"/>
                <a:ext cx="20984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B622AF38-8764-435F-3629-B41CF43C8D9F}"/>
                  </a:ext>
                </a:extLst>
              </p14:cNvPr>
              <p14:cNvContentPartPr/>
              <p14:nvPr/>
            </p14:nvContentPartPr>
            <p14:xfrm>
              <a:off x="7992307" y="3244093"/>
              <a:ext cx="607680" cy="360"/>
            </p14:xfrm>
          </p:contentPart>
        </mc:Choice>
        <mc:Fallback xmlns=""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B622AF38-8764-435F-3629-B41CF43C8D9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38307" y="3136453"/>
                <a:ext cx="715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1423B0B1-66BB-4286-3F9D-2E66C6C2D242}"/>
                  </a:ext>
                </a:extLst>
              </p14:cNvPr>
              <p14:cNvContentPartPr/>
              <p14:nvPr/>
            </p14:nvContentPartPr>
            <p14:xfrm>
              <a:off x="2729467" y="1849093"/>
              <a:ext cx="2520000" cy="82800"/>
            </p14:xfrm>
          </p:contentPart>
        </mc:Choice>
        <mc:Fallback xmlns=""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1423B0B1-66BB-4286-3F9D-2E66C6C2D24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75467" y="1741093"/>
                <a:ext cx="26276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E38F3167-CF94-80CA-7B55-CE86CDFA751C}"/>
                  </a:ext>
                </a:extLst>
              </p14:cNvPr>
              <p14:cNvContentPartPr/>
              <p14:nvPr/>
            </p14:nvContentPartPr>
            <p14:xfrm>
              <a:off x="8229187" y="1868893"/>
              <a:ext cx="562320" cy="4140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E38F3167-CF94-80CA-7B55-CE86CDFA751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75547" y="1761253"/>
                <a:ext cx="66996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잉크 21">
                <a:extLst>
                  <a:ext uri="{FF2B5EF4-FFF2-40B4-BE49-F238E27FC236}">
                    <a16:creationId xmlns:a16="http://schemas.microsoft.com/office/drawing/2014/main" id="{139EBB0F-A041-75E6-2706-E97C10B99E56}"/>
                  </a:ext>
                </a:extLst>
              </p14:cNvPr>
              <p14:cNvContentPartPr/>
              <p14:nvPr/>
            </p14:nvContentPartPr>
            <p14:xfrm>
              <a:off x="6292027" y="4056973"/>
              <a:ext cx="1775520" cy="720"/>
            </p14:xfrm>
          </p:contentPart>
        </mc:Choice>
        <mc:Fallback xmlns="">
          <p:pic>
            <p:nvPicPr>
              <p:cNvPr id="22" name="잉크 21">
                <a:extLst>
                  <a:ext uri="{FF2B5EF4-FFF2-40B4-BE49-F238E27FC236}">
                    <a16:creationId xmlns:a16="http://schemas.microsoft.com/office/drawing/2014/main" id="{139EBB0F-A041-75E6-2706-E97C10B99E5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38027" y="3840973"/>
                <a:ext cx="18831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잉크 22">
                <a:extLst>
                  <a:ext uri="{FF2B5EF4-FFF2-40B4-BE49-F238E27FC236}">
                    <a16:creationId xmlns:a16="http://schemas.microsoft.com/office/drawing/2014/main" id="{875FD617-118D-38F7-5527-AA595A04D2D1}"/>
                  </a:ext>
                </a:extLst>
              </p14:cNvPr>
              <p14:cNvContentPartPr/>
              <p14:nvPr/>
            </p14:nvContentPartPr>
            <p14:xfrm>
              <a:off x="2641267" y="2362813"/>
              <a:ext cx="2350080" cy="48600"/>
            </p14:xfrm>
          </p:contentPart>
        </mc:Choice>
        <mc:Fallback xmlns="">
          <p:pic>
            <p:nvPicPr>
              <p:cNvPr id="23" name="잉크 22">
                <a:extLst>
                  <a:ext uri="{FF2B5EF4-FFF2-40B4-BE49-F238E27FC236}">
                    <a16:creationId xmlns:a16="http://schemas.microsoft.com/office/drawing/2014/main" id="{875FD617-118D-38F7-5527-AA595A04D2D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7627" y="2255173"/>
                <a:ext cx="24577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잉크 23">
                <a:extLst>
                  <a:ext uri="{FF2B5EF4-FFF2-40B4-BE49-F238E27FC236}">
                    <a16:creationId xmlns:a16="http://schemas.microsoft.com/office/drawing/2014/main" id="{FE150588-5F71-53F7-2A77-56AEE18D8C68}"/>
                  </a:ext>
                </a:extLst>
              </p14:cNvPr>
              <p14:cNvContentPartPr/>
              <p14:nvPr/>
            </p14:nvContentPartPr>
            <p14:xfrm>
              <a:off x="8249707" y="2403853"/>
              <a:ext cx="606960" cy="15480"/>
            </p14:xfrm>
          </p:contentPart>
        </mc:Choice>
        <mc:Fallback xmlns="">
          <p:pic>
            <p:nvPicPr>
              <p:cNvPr id="24" name="잉크 23">
                <a:extLst>
                  <a:ext uri="{FF2B5EF4-FFF2-40B4-BE49-F238E27FC236}">
                    <a16:creationId xmlns:a16="http://schemas.microsoft.com/office/drawing/2014/main" id="{FE150588-5F71-53F7-2A77-56AEE18D8C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96067" y="2296213"/>
                <a:ext cx="7146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잉크 25">
                <a:extLst>
                  <a:ext uri="{FF2B5EF4-FFF2-40B4-BE49-F238E27FC236}">
                    <a16:creationId xmlns:a16="http://schemas.microsoft.com/office/drawing/2014/main" id="{F77F34F9-15DA-2ED2-2833-6325A142C65C}"/>
                  </a:ext>
                </a:extLst>
              </p14:cNvPr>
              <p14:cNvContentPartPr/>
              <p14:nvPr/>
            </p14:nvContentPartPr>
            <p14:xfrm>
              <a:off x="6299227" y="4490773"/>
              <a:ext cx="1795320" cy="720"/>
            </p14:xfrm>
          </p:contentPart>
        </mc:Choice>
        <mc:Fallback xmlns="">
          <p:pic>
            <p:nvPicPr>
              <p:cNvPr id="26" name="잉크 25">
                <a:extLst>
                  <a:ext uri="{FF2B5EF4-FFF2-40B4-BE49-F238E27FC236}">
                    <a16:creationId xmlns:a16="http://schemas.microsoft.com/office/drawing/2014/main" id="{F77F34F9-15DA-2ED2-2833-6325A142C65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45227" y="4274773"/>
                <a:ext cx="19029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잉크 27">
                <a:extLst>
                  <a:ext uri="{FF2B5EF4-FFF2-40B4-BE49-F238E27FC236}">
                    <a16:creationId xmlns:a16="http://schemas.microsoft.com/office/drawing/2014/main" id="{868FA583-C415-967D-CE9D-A6036129DD07}"/>
                  </a:ext>
                </a:extLst>
              </p14:cNvPr>
              <p14:cNvContentPartPr/>
              <p14:nvPr/>
            </p14:nvContentPartPr>
            <p14:xfrm>
              <a:off x="6292027" y="5662213"/>
              <a:ext cx="2262960" cy="720"/>
            </p14:xfrm>
          </p:contentPart>
        </mc:Choice>
        <mc:Fallback xmlns="">
          <p:pic>
            <p:nvPicPr>
              <p:cNvPr id="28" name="잉크 27">
                <a:extLst>
                  <a:ext uri="{FF2B5EF4-FFF2-40B4-BE49-F238E27FC236}">
                    <a16:creationId xmlns:a16="http://schemas.microsoft.com/office/drawing/2014/main" id="{868FA583-C415-967D-CE9D-A6036129DD0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38027" y="5446213"/>
                <a:ext cx="23706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잉크 29">
                <a:extLst>
                  <a:ext uri="{FF2B5EF4-FFF2-40B4-BE49-F238E27FC236}">
                    <a16:creationId xmlns:a16="http://schemas.microsoft.com/office/drawing/2014/main" id="{A93694A0-D706-DF5A-C842-62E83A3476CC}"/>
                  </a:ext>
                </a:extLst>
              </p14:cNvPr>
              <p14:cNvContentPartPr/>
              <p14:nvPr/>
            </p14:nvContentPartPr>
            <p14:xfrm>
              <a:off x="6292027" y="6041653"/>
              <a:ext cx="2323800" cy="20520"/>
            </p14:xfrm>
          </p:contentPart>
        </mc:Choice>
        <mc:Fallback xmlns="">
          <p:pic>
            <p:nvPicPr>
              <p:cNvPr id="30" name="잉크 29">
                <a:extLst>
                  <a:ext uri="{FF2B5EF4-FFF2-40B4-BE49-F238E27FC236}">
                    <a16:creationId xmlns:a16="http://schemas.microsoft.com/office/drawing/2014/main" id="{A93694A0-D706-DF5A-C842-62E83A3476C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38027" y="5933653"/>
                <a:ext cx="2431440" cy="23616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22CABC9-8A1E-61A5-EF15-9A4584A4E930}"/>
              </a:ext>
            </a:extLst>
          </p:cNvPr>
          <p:cNvSpPr txBox="1"/>
          <p:nvPr/>
        </p:nvSpPr>
        <p:spPr>
          <a:xfrm>
            <a:off x="0" y="55664"/>
            <a:ext cx="112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In Brief,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A9F30A9-432E-4B10-E381-FE69D24A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987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610BB-430B-74BB-CCB7-9BFD84DD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35027C-B608-F959-0688-C7DEBF30D2F9}"/>
              </a:ext>
            </a:extLst>
          </p:cNvPr>
          <p:cNvSpPr txBox="1"/>
          <p:nvPr/>
        </p:nvSpPr>
        <p:spPr>
          <a:xfrm>
            <a:off x="2339603" y="2699056"/>
            <a:ext cx="7334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Simple</a:t>
            </a:r>
            <a:r>
              <a:rPr lang="ko-KR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ko-KR" sz="2400" b="1" dirty="0">
                <a:solidFill>
                  <a:srgbClr val="FF0000"/>
                </a:solidFill>
              </a:rPr>
              <a:t>Formular</a:t>
            </a:r>
            <a:r>
              <a:rPr lang="ko-KR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ko-KR" sz="2400" dirty="0"/>
              <a:t>for Coherent Neutrino Scattering</a:t>
            </a:r>
          </a:p>
          <a:p>
            <a:r>
              <a:rPr lang="en-US" altLang="ko-KR" sz="2400" dirty="0"/>
              <a:t>Cross sections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6914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0882F14-7B05-CE57-E7C6-B8FE4A5E0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q1.png">
            <a:extLst>
              <a:ext uri="{FF2B5EF4-FFF2-40B4-BE49-F238E27FC236}">
                <a16:creationId xmlns:a16="http://schemas.microsoft.com/office/drawing/2014/main" id="{523CEE99-46F3-7141-BCDE-B26A93F6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48" y="935978"/>
            <a:ext cx="8774984" cy="1005840"/>
          </a:xfrm>
          <a:prstGeom prst="rect">
            <a:avLst/>
          </a:prstGeom>
        </p:spPr>
      </p:pic>
      <p:pic>
        <p:nvPicPr>
          <p:cNvPr id="3" name="Picture 3" descr="Eq2.png">
            <a:extLst>
              <a:ext uri="{FF2B5EF4-FFF2-40B4-BE49-F238E27FC236}">
                <a16:creationId xmlns:a16="http://schemas.microsoft.com/office/drawing/2014/main" id="{AB1E013C-836E-76FE-94FB-BD3B0E71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341" y="2438400"/>
            <a:ext cx="8774984" cy="1005840"/>
          </a:xfrm>
          <a:prstGeom prst="rect">
            <a:avLst/>
          </a:prstGeom>
        </p:spPr>
      </p:pic>
      <p:pic>
        <p:nvPicPr>
          <p:cNvPr id="4" name="Picture 2" descr="Eq3.png">
            <a:extLst>
              <a:ext uri="{FF2B5EF4-FFF2-40B4-BE49-F238E27FC236}">
                <a16:creationId xmlns:a16="http://schemas.microsoft.com/office/drawing/2014/main" id="{D0D6E8B5-68B7-49AD-590F-DB1527DC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" y="4815840"/>
            <a:ext cx="8774984" cy="1005840"/>
          </a:xfrm>
          <a:prstGeom prst="rect">
            <a:avLst/>
          </a:prstGeom>
        </p:spPr>
      </p:pic>
      <p:pic>
        <p:nvPicPr>
          <p:cNvPr id="5" name="Picture 3" descr="Eq4.png">
            <a:extLst>
              <a:ext uri="{FF2B5EF4-FFF2-40B4-BE49-F238E27FC236}">
                <a16:creationId xmlns:a16="http://schemas.microsoft.com/office/drawing/2014/main" id="{705A84A0-FD86-4EBC-5776-2EDC3207E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56" y="3238658"/>
            <a:ext cx="8774984" cy="100584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249CF60-3885-150D-BDD9-70AE7DAEF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471" y="1867058"/>
            <a:ext cx="6248721" cy="44452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7BA51B-79B3-5E0B-79F1-77A346531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132" y="4126924"/>
            <a:ext cx="6769448" cy="8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8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7A2F462-4DA1-502B-1F58-BC9E6E3DE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0"/>
            <a:ext cx="7372350" cy="6858000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4185A522-B00E-15F3-B39C-8EE562AA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57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AE8F47-DD45-4080-AC21-1B8B19EC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F85026E-5559-4CA1-9304-4902470390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Nucleosynthesis (r- and -neutrino process)</a:t>
            </a:r>
            <a:endParaRPr lang="ko-KR" altLang="en-US" dirty="0"/>
          </a:p>
        </p:txBody>
      </p:sp>
      <p:pic>
        <p:nvPicPr>
          <p:cNvPr id="8" name="rProcessMovie.xdiv4_12000.mov">
            <a:hlinkClick r:id="" action="ppaction://media"/>
            <a:extLst>
              <a:ext uri="{FF2B5EF4-FFF2-40B4-BE49-F238E27FC236}">
                <a16:creationId xmlns:a16="http://schemas.microsoft.com/office/drawing/2014/main" id="{7E7870A5-0DD6-4A38-81BE-742C2AFD8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2531" r="13280"/>
          <a:stretch/>
        </p:blipFill>
        <p:spPr>
          <a:xfrm>
            <a:off x="6517446" y="4276876"/>
            <a:ext cx="5219735" cy="2040333"/>
          </a:xfrm>
          <a:prstGeom prst="rect">
            <a:avLst/>
          </a:prstGeom>
        </p:spPr>
      </p:pic>
      <p:grpSp>
        <p:nvGrpSpPr>
          <p:cNvPr id="9" name="グループ化 5">
            <a:extLst>
              <a:ext uri="{FF2B5EF4-FFF2-40B4-BE49-F238E27FC236}">
                <a16:creationId xmlns:a16="http://schemas.microsoft.com/office/drawing/2014/main" id="{67CC0865-F5CC-4B1E-AEA8-3DBD7570BEB0}"/>
              </a:ext>
            </a:extLst>
          </p:cNvPr>
          <p:cNvGrpSpPr/>
          <p:nvPr/>
        </p:nvGrpSpPr>
        <p:grpSpPr>
          <a:xfrm>
            <a:off x="6307386" y="627878"/>
            <a:ext cx="5543014" cy="1661113"/>
            <a:chOff x="250826" y="2536826"/>
            <a:chExt cx="8596313" cy="4321175"/>
          </a:xfrm>
        </p:grpSpPr>
        <p:pic>
          <p:nvPicPr>
            <p:cNvPr id="10" name="Picture 2" descr="C:\Documents and Settings\chiba\My Documents\MO\2011.04.01\aaanim.gif">
              <a:extLst>
                <a:ext uri="{FF2B5EF4-FFF2-40B4-BE49-F238E27FC236}">
                  <a16:creationId xmlns:a16="http://schemas.microsoft.com/office/drawing/2014/main" id="{5ECBB59E-0DBC-49F9-AF97-52DBB80D26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6" y="2536826"/>
              <a:ext cx="8596313" cy="432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6">
              <a:extLst>
                <a:ext uri="{FF2B5EF4-FFF2-40B4-BE49-F238E27FC236}">
                  <a16:creationId xmlns:a16="http://schemas.microsoft.com/office/drawing/2014/main" id="{D3B99BBC-25C2-4308-91FF-0A803BE80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4691062"/>
              <a:ext cx="927431" cy="144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2" rIns="91425" bIns="45712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defTabSz="457196" eaLnBrk="1" fontAlgn="base" latinLnBrk="0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ja-JP" sz="1800" baseline="30000" dirty="0">
                  <a:solidFill>
                    <a:srgbClr val="000000"/>
                  </a:solidFill>
                </a:rPr>
                <a:t>56</a:t>
              </a:r>
              <a:r>
                <a:rPr lang="en-US" altLang="ja-JP" sz="1800" dirty="0">
                  <a:solidFill>
                    <a:srgbClr val="000000"/>
                  </a:solidFill>
                </a:rPr>
                <a:t>Fe</a:t>
              </a:r>
              <a:endParaRPr lang="ja-JP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テキスト ボックス 7">
              <a:extLst>
                <a:ext uri="{FF2B5EF4-FFF2-40B4-BE49-F238E27FC236}">
                  <a16:creationId xmlns:a16="http://schemas.microsoft.com/office/drawing/2014/main" id="{533C90FE-DFB4-42C6-9D27-1A1C5DE92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105" y="3139986"/>
              <a:ext cx="2744392" cy="880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2" rIns="91425" bIns="45712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defTabSz="457196" eaLnBrk="1" fontAlgn="base" latinLnBrk="0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ja-JP" sz="1600" baseline="30000" dirty="0">
                  <a:solidFill>
                    <a:srgbClr val="000000"/>
                  </a:solidFill>
                </a:rPr>
                <a:t>208</a:t>
              </a:r>
              <a:r>
                <a:rPr lang="en-US" altLang="ja-JP" sz="1600" dirty="0">
                  <a:solidFill>
                    <a:srgbClr val="000000"/>
                  </a:solidFill>
                </a:rPr>
                <a:t>Pb</a:t>
              </a:r>
              <a:endParaRPr lang="ja-JP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8">
              <a:extLst>
                <a:ext uri="{FF2B5EF4-FFF2-40B4-BE49-F238E27FC236}">
                  <a16:creationId xmlns:a16="http://schemas.microsoft.com/office/drawing/2014/main" id="{7B9BEE48-7710-4EB0-8379-FE32518B4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1653" y="2704269"/>
              <a:ext cx="2744392" cy="880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2" rIns="91425" bIns="45712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defTabSz="457196" eaLnBrk="1" fontAlgn="base" latinLnBrk="0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ja-JP" sz="1600" baseline="30000" dirty="0">
                  <a:solidFill>
                    <a:srgbClr val="000000"/>
                  </a:solidFill>
                </a:rPr>
                <a:t>235</a:t>
              </a:r>
              <a:r>
                <a:rPr lang="en-US" altLang="ja-JP" sz="1600" dirty="0">
                  <a:solidFill>
                    <a:srgbClr val="000000"/>
                  </a:solidFill>
                </a:rPr>
                <a:t>U</a:t>
              </a:r>
              <a:endParaRPr lang="ja-JP" alt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直線矢印コネクタ 12">
              <a:extLst>
                <a:ext uri="{FF2B5EF4-FFF2-40B4-BE49-F238E27FC236}">
                  <a16:creationId xmlns:a16="http://schemas.microsoft.com/office/drawing/2014/main" id="{3D817D40-F436-4275-8CD1-A7433F2DB2F5}"/>
                </a:ext>
              </a:extLst>
            </p:cNvPr>
            <p:cNvCxnSpPr/>
            <p:nvPr/>
          </p:nvCxnSpPr>
          <p:spPr>
            <a:xfrm>
              <a:off x="4478338" y="3421064"/>
              <a:ext cx="415925" cy="2317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7B81009F-70DA-440A-9D85-EB10F3DE5B49}"/>
                </a:ext>
              </a:extLst>
            </p:cNvPr>
            <p:cNvCxnSpPr/>
            <p:nvPr/>
          </p:nvCxnSpPr>
          <p:spPr>
            <a:xfrm>
              <a:off x="5005389" y="3116264"/>
              <a:ext cx="398462" cy="238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0">
              <a:extLst>
                <a:ext uri="{FF2B5EF4-FFF2-40B4-BE49-F238E27FC236}">
                  <a16:creationId xmlns:a16="http://schemas.microsoft.com/office/drawing/2014/main" id="{00B9E524-9351-4124-9E56-1CD29D36059E}"/>
                </a:ext>
              </a:extLst>
            </p:cNvPr>
            <p:cNvCxnSpPr/>
            <p:nvPr/>
          </p:nvCxnSpPr>
          <p:spPr>
            <a:xfrm rot="16200000" flipH="1">
              <a:off x="1607344" y="4976019"/>
              <a:ext cx="368300" cy="3444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SNExplosion01_320x180.wmv">
            <a:hlinkClick r:id="" action="ppaction://media"/>
            <a:extLst>
              <a:ext uri="{FF2B5EF4-FFF2-40B4-BE49-F238E27FC236}">
                <a16:creationId xmlns:a16="http://schemas.microsoft.com/office/drawing/2014/main" id="{2EB0CD7E-C4B6-42F6-906D-1E055DB62D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30463.2704" end="58800.3312"/>
                </p14:media>
              </p:ext>
            </p:extLst>
          </p:nvPr>
        </p:nvPicPr>
        <p:blipFill rotWithShape="1">
          <a:blip r:embed="rId11"/>
          <a:srcRect l="8059" r="7464"/>
          <a:stretch/>
        </p:blipFill>
        <p:spPr>
          <a:xfrm>
            <a:off x="-5200" y="597971"/>
            <a:ext cx="4328475" cy="2882172"/>
          </a:xfrm>
          <a:prstGeom prst="rect">
            <a:avLst/>
          </a:prstGeom>
        </p:spPr>
      </p:pic>
      <p:pic>
        <p:nvPicPr>
          <p:cNvPr id="18" name="WhtDwrfCollid_H264_720x486_59.94fps.mov">
            <a:hlinkClick r:id="" action="ppaction://media"/>
            <a:extLst>
              <a:ext uri="{FF2B5EF4-FFF2-40B4-BE49-F238E27FC236}">
                <a16:creationId xmlns:a16="http://schemas.microsoft.com/office/drawing/2014/main" id="{3A3BC36E-C420-411F-B2D3-CEB6C9DD0A3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680512"/>
            <a:ext cx="4323275" cy="291821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96477CA-C1AD-4B37-99A7-77F9DFDDBD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86" y="2268621"/>
            <a:ext cx="5351214" cy="18759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E74F15-A202-4D6E-A226-781664448488}"/>
              </a:ext>
            </a:extLst>
          </p:cNvPr>
          <p:cNvSpPr txBox="1"/>
          <p:nvPr/>
        </p:nvSpPr>
        <p:spPr>
          <a:xfrm>
            <a:off x="4434843" y="1029009"/>
            <a:ext cx="156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r-process </a:t>
            </a:r>
          </a:p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 SN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4A6F-5907-4408-A64D-F2CF188C7E57}"/>
              </a:ext>
            </a:extLst>
          </p:cNvPr>
          <p:cNvSpPr txBox="1"/>
          <p:nvPr/>
        </p:nvSpPr>
        <p:spPr>
          <a:xfrm>
            <a:off x="4323275" y="4584963"/>
            <a:ext cx="2215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Nucleosynthesis</a:t>
            </a:r>
          </a:p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 </a:t>
            </a:r>
          </a:p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Neutron Star Merge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364" y="2635683"/>
            <a:ext cx="2113912" cy="295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1146" latinLnBrk="0">
              <a:defRPr/>
            </a:pPr>
            <a:r>
              <a:rPr lang="en-US" altLang="ko-KR" sz="1322" dirty="0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H. </a:t>
            </a:r>
            <a:r>
              <a:rPr lang="en-US" altLang="ko-KR" sz="1322" dirty="0" err="1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Ko</a:t>
            </a:r>
            <a:r>
              <a:rPr lang="en-US" altLang="ko-KR" sz="1322" dirty="0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M.K. Cheoun et al.</a:t>
            </a:r>
            <a:endParaRPr lang="ko-KR" altLang="en-US" sz="1322" dirty="0">
              <a:solidFill>
                <a:srgbClr val="0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7438" y="6534120"/>
            <a:ext cx="1876924" cy="295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1146" latinLnBrk="0">
              <a:defRPr/>
            </a:pPr>
            <a:r>
              <a:rPr lang="en-US" altLang="ko-KR" sz="1322" b="1" dirty="0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Courtesy of T. </a:t>
            </a:r>
            <a:r>
              <a:rPr lang="en-US" altLang="ko-KR" sz="1322" b="1" dirty="0" err="1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Kajino</a:t>
            </a:r>
            <a:endParaRPr lang="ko-KR" altLang="en-US" sz="1322" b="1" dirty="0">
              <a:solidFill>
                <a:srgbClr val="0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47C87-7F91-3527-2AEA-9D8E203296F9}"/>
              </a:ext>
            </a:extLst>
          </p:cNvPr>
          <p:cNvSpPr txBox="1"/>
          <p:nvPr/>
        </p:nvSpPr>
        <p:spPr>
          <a:xfrm>
            <a:off x="4502220" y="2560254"/>
            <a:ext cx="1565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Neutrino</a:t>
            </a:r>
          </a:p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-process </a:t>
            </a:r>
          </a:p>
          <a:p>
            <a:pPr algn="ctr" defTabSz="457196" latinLnBrk="0">
              <a:defRPr/>
            </a:pPr>
            <a:r>
              <a:rPr lang="en-US" altLang="ko-KR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 SN</a:t>
            </a:r>
          </a:p>
        </p:txBody>
      </p:sp>
    </p:spTree>
    <p:extLst>
      <p:ext uri="{BB962C8B-B14F-4D97-AF65-F5344CB8AC3E}">
        <p14:creationId xmlns:p14="http://schemas.microsoft.com/office/powerpoint/2010/main" val="4136609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3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3E811-7F3B-40EC-B26D-BDBA389DD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q5.png">
            <a:extLst>
              <a:ext uri="{FF2B5EF4-FFF2-40B4-BE49-F238E27FC236}">
                <a16:creationId xmlns:a16="http://schemas.microsoft.com/office/drawing/2014/main" id="{C795859F-2AD6-DF68-5A45-471E8A36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400050"/>
            <a:ext cx="8774984" cy="1005840"/>
          </a:xfrm>
          <a:prstGeom prst="rect">
            <a:avLst/>
          </a:prstGeom>
        </p:spPr>
      </p:pic>
      <p:pic>
        <p:nvPicPr>
          <p:cNvPr id="3" name="Picture 3" descr="Eq6.png">
            <a:extLst>
              <a:ext uri="{FF2B5EF4-FFF2-40B4-BE49-F238E27FC236}">
                <a16:creationId xmlns:a16="http://schemas.microsoft.com/office/drawing/2014/main" id="{A1F0C4F1-A167-EB01-0B92-77268CE20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659" y="1257300"/>
            <a:ext cx="8774984" cy="1005840"/>
          </a:xfrm>
          <a:prstGeom prst="rect">
            <a:avLst/>
          </a:prstGeom>
        </p:spPr>
      </p:pic>
      <p:pic>
        <p:nvPicPr>
          <p:cNvPr id="4" name="Picture 2" descr="Eq7.png">
            <a:extLst>
              <a:ext uri="{FF2B5EF4-FFF2-40B4-BE49-F238E27FC236}">
                <a16:creationId xmlns:a16="http://schemas.microsoft.com/office/drawing/2014/main" id="{7495A65C-BAE6-3997-5B00-B2F8C531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760" y="2057400"/>
            <a:ext cx="8774984" cy="1005840"/>
          </a:xfrm>
          <a:prstGeom prst="rect">
            <a:avLst/>
          </a:prstGeom>
        </p:spPr>
      </p:pic>
      <p:pic>
        <p:nvPicPr>
          <p:cNvPr id="5" name="Picture 3" descr="Eq8.png">
            <a:extLst>
              <a:ext uri="{FF2B5EF4-FFF2-40B4-BE49-F238E27FC236}">
                <a16:creationId xmlns:a16="http://schemas.microsoft.com/office/drawing/2014/main" id="{C7D0EF8C-E843-624E-667E-11D91E44E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0" y="2766060"/>
            <a:ext cx="8774984" cy="1005840"/>
          </a:xfrm>
          <a:prstGeom prst="rect">
            <a:avLst/>
          </a:prstGeom>
        </p:spPr>
      </p:pic>
      <p:pic>
        <p:nvPicPr>
          <p:cNvPr id="6" name="Picture 4" descr="Eq9.png">
            <a:extLst>
              <a:ext uri="{FF2B5EF4-FFF2-40B4-BE49-F238E27FC236}">
                <a16:creationId xmlns:a16="http://schemas.microsoft.com/office/drawing/2014/main" id="{92D83715-5446-14F1-060A-7F10BDF26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3474720"/>
            <a:ext cx="8774984" cy="1005840"/>
          </a:xfrm>
          <a:prstGeom prst="rect">
            <a:avLst/>
          </a:prstGeom>
        </p:spPr>
      </p:pic>
      <p:pic>
        <p:nvPicPr>
          <p:cNvPr id="7" name="Picture 2" descr="Eq10.png">
            <a:extLst>
              <a:ext uri="{FF2B5EF4-FFF2-40B4-BE49-F238E27FC236}">
                <a16:creationId xmlns:a16="http://schemas.microsoft.com/office/drawing/2014/main" id="{B7F70F31-E0A9-917D-1D11-FAD4B008B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" y="4311516"/>
            <a:ext cx="8774984" cy="1005840"/>
          </a:xfrm>
          <a:prstGeom prst="rect">
            <a:avLst/>
          </a:prstGeom>
        </p:spPr>
      </p:pic>
      <p:pic>
        <p:nvPicPr>
          <p:cNvPr id="9" name="Picture 3" descr="Eq11.png">
            <a:extLst>
              <a:ext uri="{FF2B5EF4-FFF2-40B4-BE49-F238E27FC236}">
                <a16:creationId xmlns:a16="http://schemas.microsoft.com/office/drawing/2014/main" id="{18CDE2A4-1635-245B-2AB1-28D4E7DF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5452110"/>
            <a:ext cx="8774984" cy="100584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8D01093-0497-7FD9-E920-BAAAF2D11709}"/>
              </a:ext>
            </a:extLst>
          </p:cNvPr>
          <p:cNvSpPr/>
          <p:nvPr/>
        </p:nvSpPr>
        <p:spPr>
          <a:xfrm>
            <a:off x="1063591" y="4342197"/>
            <a:ext cx="4860758" cy="10058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114607-391B-627F-7295-1ECEE3FBC745}"/>
              </a:ext>
            </a:extLst>
          </p:cNvPr>
          <p:cNvSpPr/>
          <p:nvPr/>
        </p:nvSpPr>
        <p:spPr>
          <a:xfrm>
            <a:off x="2454442" y="2194560"/>
            <a:ext cx="2079057" cy="740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1D661-2AB9-8F18-B2D4-BB3F8D6E7404}"/>
              </a:ext>
            </a:extLst>
          </p:cNvPr>
          <p:cNvSpPr txBox="1"/>
          <p:nvPr/>
        </p:nvSpPr>
        <p:spPr>
          <a:xfrm>
            <a:off x="410501" y="6273284"/>
            <a:ext cx="11370998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If we measure NC X-section and nuclear recoil energy, we can extract the target weak form factor F(Q</a:t>
            </a:r>
            <a:r>
              <a:rPr kumimoji="0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) !! 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D63DC552-3E44-85A3-C5EC-50A2935FE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9354" y="4261909"/>
            <a:ext cx="3429479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84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EC25D3-55DF-A07F-5DE0-18213E149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9E72FB-4D95-B1AD-1C3E-CE95CB82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61" y="0"/>
            <a:ext cx="691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4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B7D3F0-933D-6E46-BC4F-6724FC41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EC1A8F-92A7-4D9E-17B1-F5D6FEAF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31" y="0"/>
            <a:ext cx="750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30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64B60D-CF52-640B-B473-74E7D5AB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B10627-F8F0-8144-D141-B2A4EE97E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74" y="91903"/>
            <a:ext cx="7817252" cy="66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8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31DC6A8-5E14-3316-2D41-2D722048C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E1E5BC-379B-B5B5-F512-1873025A5CA4}"/>
              </a:ext>
            </a:extLst>
          </p:cNvPr>
          <p:cNvSpPr txBox="1"/>
          <p:nvPr/>
        </p:nvSpPr>
        <p:spPr>
          <a:xfrm>
            <a:off x="2339603" y="2699056"/>
            <a:ext cx="71313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Recoil Energies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Coherent Neutrino Scattering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Cross sections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dirty="0">
              <a:solidFill>
                <a:prstClr val="black"/>
              </a:solidFill>
              <a:latin typeface="맑은 고딕" panose="02110004020202020204"/>
              <a:ea typeface="맑은 고딕" panose="020B050302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Are they measurable ?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61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7346E4-A5D3-0016-A479-31AB3B9A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FAD99F3-B6D1-6070-6041-5747F21B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121"/>
            <a:ext cx="7836303" cy="612171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40C01B1-442F-1F3E-9E87-359D5783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29" y="5011474"/>
            <a:ext cx="6772471" cy="184652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9D46AEB-1AC2-DE27-1CDF-C5A41ECAF777}"/>
              </a:ext>
            </a:extLst>
          </p:cNvPr>
          <p:cNvSpPr/>
          <p:nvPr/>
        </p:nvSpPr>
        <p:spPr>
          <a:xfrm>
            <a:off x="1588168" y="2117558"/>
            <a:ext cx="3831361" cy="1846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60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3DB9AC-6675-4FEA-102A-F46547F5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0A2BC3A-EC6D-3099-4B90-3430456D1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604" y="0"/>
            <a:ext cx="4933649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CCB5684-6C20-413D-8DA7-45F90055E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76" y="443092"/>
            <a:ext cx="5931205" cy="187334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C1C7A82-D39E-65B7-8A45-6B65BBCDE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35" y="3065152"/>
            <a:ext cx="5759746" cy="3225966"/>
          </a:xfrm>
          <a:prstGeom prst="rect">
            <a:avLst/>
          </a:prstGeom>
        </p:spPr>
      </p:pic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15D49364-2DE6-0B81-8B0A-5BCBA2F8DB57}"/>
              </a:ext>
            </a:extLst>
          </p:cNvPr>
          <p:cNvSpPr/>
          <p:nvPr/>
        </p:nvSpPr>
        <p:spPr>
          <a:xfrm>
            <a:off x="5132347" y="1234689"/>
            <a:ext cx="1923393" cy="6432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655F4275-B54F-E1AA-F7A8-FE8E14590F61}"/>
              </a:ext>
            </a:extLst>
          </p:cNvPr>
          <p:cNvSpPr/>
          <p:nvPr/>
        </p:nvSpPr>
        <p:spPr>
          <a:xfrm>
            <a:off x="1962460" y="1961230"/>
            <a:ext cx="460353" cy="13053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F4E9451-02A6-7695-5236-D9C0A2538294}"/>
              </a:ext>
            </a:extLst>
          </p:cNvPr>
          <p:cNvCxnSpPr>
            <a:cxnSpLocks/>
          </p:cNvCxnSpPr>
          <p:nvPr/>
        </p:nvCxnSpPr>
        <p:spPr>
          <a:xfrm>
            <a:off x="10337533" y="770021"/>
            <a:ext cx="0" cy="58906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5661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61527F-0687-D3EE-E635-D0A266669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bl_targets_236.png">
            <a:extLst>
              <a:ext uri="{FF2B5EF4-FFF2-40B4-BE49-F238E27FC236}">
                <a16:creationId xmlns:a16="http://schemas.microsoft.com/office/drawing/2014/main" id="{C49AD7F1-7A1D-9F29-51DF-0EE4B0664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7" y="1946007"/>
            <a:ext cx="9921044" cy="3557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47E82-3731-8C5F-0814-1A3820CA9DFF}"/>
              </a:ext>
            </a:extLst>
          </p:cNvPr>
          <p:cNvSpPr txBox="1"/>
          <p:nvPr/>
        </p:nvSpPr>
        <p:spPr>
          <a:xfrm>
            <a:off x="1060515" y="4757147"/>
            <a:ext cx="105852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KDAR neutrino scattering off 12C, we expect that the nuclear recoil energy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amounts to 9.56 MeV for backward scattering and 4.66 MeV for 90</a:t>
            </a:r>
            <a:r>
              <a:rPr kumimoji="0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o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angle.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This recoil energy may be measured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!!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40Ca, they are 2.95 and 0.63 MeV !!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But for coherent neutrino scattering we need much smaller recoil energy about tens of keV !!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A132C67-024F-D0A8-5745-56DE9AB3311E}"/>
              </a:ext>
            </a:extLst>
          </p:cNvPr>
          <p:cNvSpPr/>
          <p:nvPr/>
        </p:nvSpPr>
        <p:spPr>
          <a:xfrm>
            <a:off x="1588168" y="3262964"/>
            <a:ext cx="7074569" cy="4620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220AE31-B494-8EF6-1540-8EB69004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606"/>
            <a:ext cx="11736438" cy="196242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BCC662A-03A8-5F72-4556-E6D43053C267}"/>
              </a:ext>
            </a:extLst>
          </p:cNvPr>
          <p:cNvSpPr/>
          <p:nvPr/>
        </p:nvSpPr>
        <p:spPr>
          <a:xfrm>
            <a:off x="5951917" y="123625"/>
            <a:ext cx="2799806" cy="1822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78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A93F03E-DA84-282A-1071-B9D419823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1B860F-36E8-DBEE-0108-2B99FC90E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" y="0"/>
            <a:ext cx="12141411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423AAC1-A6F5-49BD-41FC-1BA7B72D5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682" y="2063141"/>
            <a:ext cx="4144023" cy="2306017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690C4C7-1B79-E3B5-46D7-D2D5000EF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250" y="488980"/>
            <a:ext cx="552345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4F73D-F26C-E559-D1D4-9FA552D24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0EFB2-E7CF-813C-137A-B8F0D3861811}"/>
              </a:ext>
            </a:extLst>
          </p:cNvPr>
          <p:cNvSpPr txBox="1"/>
          <p:nvPr/>
        </p:nvSpPr>
        <p:spPr>
          <a:xfrm>
            <a:off x="2339603" y="2699056"/>
            <a:ext cx="5382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Simple Examples of the X-sections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Coherent Neutrino Scattering</a:t>
            </a:r>
          </a:p>
        </p:txBody>
      </p:sp>
    </p:spTree>
    <p:extLst>
      <p:ext uri="{BB962C8B-B14F-4D97-AF65-F5344CB8AC3E}">
        <p14:creationId xmlns:p14="http://schemas.microsoft.com/office/powerpoint/2010/main" val="180027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7F9FAF8-0F92-42D9-BCF9-B5E6E61F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A91A44C-60C3-4A5D-B1E6-F3A2BE6C7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802"/>
            <a:ext cx="2247900" cy="40957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410542-28C2-49CD-886A-017BDC74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2428875"/>
            <a:ext cx="10258425" cy="4429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568170-1501-4AC3-B90D-A3A9412EAEBF}"/>
              </a:ext>
            </a:extLst>
          </p:cNvPr>
          <p:cNvSpPr txBox="1"/>
          <p:nvPr/>
        </p:nvSpPr>
        <p:spPr>
          <a:xfrm>
            <a:off x="4427621" y="962526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PV =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NkT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= (N/N_A) RT =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nRT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38963-365C-440A-8DDB-84E58B1E852E}"/>
              </a:ext>
            </a:extLst>
          </p:cNvPr>
          <p:cNvSpPr txBox="1"/>
          <p:nvPr/>
        </p:nvSpPr>
        <p:spPr>
          <a:xfrm>
            <a:off x="5197643" y="28047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R=N_A k = Gas Constant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43E0D66-6846-4EDC-A2F4-402BB6AF02B1}"/>
              </a:ext>
            </a:extLst>
          </p:cNvPr>
          <p:cNvCxnSpPr/>
          <p:nvPr/>
        </p:nvCxnSpPr>
        <p:spPr>
          <a:xfrm>
            <a:off x="5594684" y="649803"/>
            <a:ext cx="159361" cy="497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EAFE711-C4DD-4C1F-B3A9-8667AF19250C}"/>
              </a:ext>
            </a:extLst>
          </p:cNvPr>
          <p:cNvCxnSpPr/>
          <p:nvPr/>
        </p:nvCxnSpPr>
        <p:spPr>
          <a:xfrm flipV="1">
            <a:off x="2851484" y="1331858"/>
            <a:ext cx="2069432" cy="4310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2545417-DA9D-483C-9B3E-C26C5D9A9553}"/>
              </a:ext>
            </a:extLst>
          </p:cNvPr>
          <p:cNvSpPr txBox="1"/>
          <p:nvPr/>
        </p:nvSpPr>
        <p:spPr>
          <a:xfrm>
            <a:off x="8737600" y="100511"/>
            <a:ext cx="2673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Pressure is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proportional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 number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density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in ideal (classical) gas !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13A1D-EB67-41D0-91D2-2232B799A1D0}"/>
              </a:ext>
            </a:extLst>
          </p:cNvPr>
          <p:cNvSpPr txBox="1"/>
          <p:nvPr/>
        </p:nvSpPr>
        <p:spPr>
          <a:xfrm>
            <a:off x="0" y="23567"/>
            <a:ext cx="42695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Equation of State of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Matter (gas, stars,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plasma…)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21D8E96-96CD-4DD1-A366-EA6B1DA27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557" y="1258466"/>
            <a:ext cx="4081184" cy="23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EC25D3-55DF-A07F-5DE0-18213E149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9E72FB-4D95-B1AD-1C3E-CE95CB82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61" y="0"/>
            <a:ext cx="691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76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B7D3F0-933D-6E46-BC4F-6724FC41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EC1A8F-92A7-4D9E-17B1-F5D6FEAF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31" y="0"/>
            <a:ext cx="750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38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64B60D-CF52-640B-B473-74E7D5AB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B10627-F8F0-8144-D141-B2A4EE97E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74" y="91903"/>
            <a:ext cx="7817252" cy="66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95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C2DD-3671-CFB0-97A4-10AF477D6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_C12_236.png">
            <a:extLst>
              <a:ext uri="{FF2B5EF4-FFF2-40B4-BE49-F238E27FC236}">
                <a16:creationId xmlns:a16="http://schemas.microsoft.com/office/drawing/2014/main" id="{6E98E623-D173-2BFB-EF58-CA3E34EB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110"/>
            <a:ext cx="6204207" cy="3722524"/>
          </a:xfrm>
          <a:prstGeom prst="rect">
            <a:avLst/>
          </a:prstGeom>
        </p:spPr>
      </p:pic>
      <p:pic>
        <p:nvPicPr>
          <p:cNvPr id="4" name="Picture 2" descr="Fig_Ar40_236.png">
            <a:extLst>
              <a:ext uri="{FF2B5EF4-FFF2-40B4-BE49-F238E27FC236}">
                <a16:creationId xmlns:a16="http://schemas.microsoft.com/office/drawing/2014/main" id="{B1DF59B0-17EF-6D46-D6C7-9139FEA1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51" y="3161072"/>
            <a:ext cx="5904849" cy="3542910"/>
          </a:xfrm>
          <a:prstGeom prst="rect">
            <a:avLst/>
          </a:prstGeom>
        </p:spPr>
      </p:pic>
      <p:pic>
        <p:nvPicPr>
          <p:cNvPr id="3" name="Picture 2" descr="Eq10.png">
            <a:extLst>
              <a:ext uri="{FF2B5EF4-FFF2-40B4-BE49-F238E27FC236}">
                <a16:creationId xmlns:a16="http://schemas.microsoft.com/office/drawing/2014/main" id="{8792606E-9E7A-8F46-0451-1979DCD8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32" y="615415"/>
            <a:ext cx="8774984" cy="100584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B426A18-2135-4333-9539-F0E1F491E562}"/>
              </a:ext>
            </a:extLst>
          </p:cNvPr>
          <p:cNvSpPr/>
          <p:nvPr/>
        </p:nvSpPr>
        <p:spPr>
          <a:xfrm>
            <a:off x="5144703" y="646096"/>
            <a:ext cx="4860758" cy="10058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6E3CD03-0528-007A-F284-E566B29D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29" y="4185634"/>
            <a:ext cx="3896056" cy="2652135"/>
          </a:xfrm>
          <a:prstGeom prst="rect">
            <a:avLst/>
          </a:prstGeom>
        </p:spPr>
      </p:pic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52D3466B-B9ED-42C6-8604-3634DDCB8584}"/>
              </a:ext>
            </a:extLst>
          </p:cNvPr>
          <p:cNvSpPr/>
          <p:nvPr/>
        </p:nvSpPr>
        <p:spPr>
          <a:xfrm>
            <a:off x="5370896" y="292299"/>
            <a:ext cx="369129" cy="5848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화살표: 아래쪽 8">
            <a:extLst>
              <a:ext uri="{FF2B5EF4-FFF2-40B4-BE49-F238E27FC236}">
                <a16:creationId xmlns:a16="http://schemas.microsoft.com/office/drawing/2014/main" id="{D26E0DD0-4C9D-065D-5EEE-35B11B3D1D7D}"/>
              </a:ext>
            </a:extLst>
          </p:cNvPr>
          <p:cNvSpPr/>
          <p:nvPr/>
        </p:nvSpPr>
        <p:spPr>
          <a:xfrm>
            <a:off x="8295372" y="231487"/>
            <a:ext cx="369129" cy="5848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24847AED-4C54-76C1-4689-0812E7216F08}"/>
              </a:ext>
            </a:extLst>
          </p:cNvPr>
          <p:cNvSpPr/>
          <p:nvPr/>
        </p:nvSpPr>
        <p:spPr>
          <a:xfrm>
            <a:off x="6928787" y="1397415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8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FEE64C-B9BA-0E0B-4139-026DADF75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Xe132_236.png">
            <a:extLst>
              <a:ext uri="{FF2B5EF4-FFF2-40B4-BE49-F238E27FC236}">
                <a16:creationId xmlns:a16="http://schemas.microsoft.com/office/drawing/2014/main" id="{DAAE233F-5444-DCE0-7FA3-494E7CFD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468880"/>
            <a:ext cx="7315200" cy="4389120"/>
          </a:xfrm>
          <a:prstGeom prst="rect">
            <a:avLst/>
          </a:prstGeom>
        </p:spPr>
      </p:pic>
      <p:pic>
        <p:nvPicPr>
          <p:cNvPr id="2" name="Picture 2" descr="Fig_Ge76_236.png">
            <a:extLst>
              <a:ext uri="{FF2B5EF4-FFF2-40B4-BE49-F238E27FC236}">
                <a16:creationId xmlns:a16="http://schemas.microsoft.com/office/drawing/2014/main" id="{BE7F944B-A930-B875-856C-549D31B7A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"/>
            <a:ext cx="7315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03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BC5601-BBB8-7F57-FE3A-7D01FA69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_Cumulative_236.png">
            <a:extLst>
              <a:ext uri="{FF2B5EF4-FFF2-40B4-BE49-F238E27FC236}">
                <a16:creationId xmlns:a16="http://schemas.microsoft.com/office/drawing/2014/main" id="{739E3D77-49C5-73BA-5AF4-937173B8D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919" y="2468880"/>
            <a:ext cx="7315200" cy="438912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53A3E60-94A2-4223-ABAF-F371D0B57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4" y="1604972"/>
            <a:ext cx="6820251" cy="5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1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7600EB4-481C-D0E7-1C84-CB2D3AAEF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763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1AD75-C73C-3FD5-AE81-E1B1B9B7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20DCDF-9574-5D84-A570-4D612ADDC65D}"/>
              </a:ext>
            </a:extLst>
          </p:cNvPr>
          <p:cNvSpPr txBox="1"/>
          <p:nvPr/>
        </p:nvSpPr>
        <p:spPr>
          <a:xfrm>
            <a:off x="2339603" y="2699056"/>
            <a:ext cx="8122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Weak Form Factors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Coherent Neutrino Scattering</a:t>
            </a:r>
          </a:p>
        </p:txBody>
      </p:sp>
    </p:spTree>
    <p:extLst>
      <p:ext uri="{BB962C8B-B14F-4D97-AF65-F5344CB8AC3E}">
        <p14:creationId xmlns:p14="http://schemas.microsoft.com/office/powerpoint/2010/main" val="13568597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DB00CAE-0D5B-48A3-884C-278B3227E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2D1A0B-859D-E1F6-D224-6518E39A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960" y="265780"/>
            <a:ext cx="4829849" cy="659222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18339A0-C7AB-D5B4-62C2-A3ABCF0FB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1" y="699988"/>
            <a:ext cx="4476581" cy="573885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ABE3FC1-AF57-D2F3-FAB3-14DCC35F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9" y="6438842"/>
            <a:ext cx="4915586" cy="41915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E7E268F-C374-90EF-91DD-ABB5CA233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644" y="5845141"/>
            <a:ext cx="4944165" cy="4858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58649C-2CAD-158A-B9C6-B6500A0C9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644" y="6267846"/>
            <a:ext cx="4944165" cy="457264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EBCA564-9706-0342-D458-A18D033D2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4408039" cy="699989"/>
          </a:xfrm>
          <a:prstGeom prst="rect">
            <a:avLst/>
          </a:prstGeom>
        </p:spPr>
      </p:pic>
      <p:sp>
        <p:nvSpPr>
          <p:cNvPr id="2" name="별: 꼭짓점 5개 1">
            <a:extLst>
              <a:ext uri="{FF2B5EF4-FFF2-40B4-BE49-F238E27FC236}">
                <a16:creationId xmlns:a16="http://schemas.microsoft.com/office/drawing/2014/main" id="{0AB9DD65-7ED2-BA16-1CCF-B1C7484FFBA7}"/>
              </a:ext>
            </a:extLst>
          </p:cNvPr>
          <p:cNvSpPr/>
          <p:nvPr/>
        </p:nvSpPr>
        <p:spPr>
          <a:xfrm>
            <a:off x="5012800" y="5873784"/>
            <a:ext cx="914400" cy="91440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별: 꼭짓점 5개 5">
            <a:extLst>
              <a:ext uri="{FF2B5EF4-FFF2-40B4-BE49-F238E27FC236}">
                <a16:creationId xmlns:a16="http://schemas.microsoft.com/office/drawing/2014/main" id="{7613B549-7C7C-2A41-9183-41283CED5049}"/>
              </a:ext>
            </a:extLst>
          </p:cNvPr>
          <p:cNvSpPr/>
          <p:nvPr/>
        </p:nvSpPr>
        <p:spPr>
          <a:xfrm>
            <a:off x="5306772" y="448479"/>
            <a:ext cx="914400" cy="91440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별: 꼭짓점 5개 9">
            <a:extLst>
              <a:ext uri="{FF2B5EF4-FFF2-40B4-BE49-F238E27FC236}">
                <a16:creationId xmlns:a16="http://schemas.microsoft.com/office/drawing/2014/main" id="{8F43A708-01D6-C652-C9AE-3A9FE23A21F1}"/>
              </a:ext>
            </a:extLst>
          </p:cNvPr>
          <p:cNvSpPr/>
          <p:nvPr/>
        </p:nvSpPr>
        <p:spPr>
          <a:xfrm>
            <a:off x="10060210" y="4142865"/>
            <a:ext cx="914400" cy="91440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7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816C4A-4732-4CD8-F590-3F523233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6589B8F-8651-580F-1EAC-5587BD5E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7" y="180521"/>
            <a:ext cx="6847656" cy="594160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8AD0949-259A-5D57-E20C-9DD3CB0E8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18" y="0"/>
            <a:ext cx="5509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" y="-24836"/>
            <a:ext cx="8956873" cy="633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4287935" cy="365125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宋体" panose="02010600030101010101" pitchFamily="2" charset="-122"/>
                <a:cs typeface="+mn-cs"/>
              </a:rPr>
              <a:t>ANPHa 2025, Taipei, Nov. 27-29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92871-F00D-49BA-9962-D8511533DE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1D28DC2-1CBF-429A-BD39-2FD3BCB07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336" y="2259135"/>
            <a:ext cx="4037327" cy="2315662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84D78E82-052B-43EA-B7E9-8FB30668A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98" y="6378498"/>
            <a:ext cx="8675688" cy="396875"/>
          </a:xfrm>
          <a:prstGeom prst="rect">
            <a:avLst/>
          </a:prstGeom>
          <a:solidFill>
            <a:srgbClr val="CCFFFF"/>
          </a:solidFill>
          <a:ln w="38100">
            <a:noFill/>
            <a:miter lim="800000"/>
            <a:headEnd/>
            <a:tailEnd/>
          </a:ln>
          <a:effectLst/>
        </p:spPr>
        <p:txBody>
          <a:bodyPr lIns="91436" tIns="45716" rIns="91436" bIns="45716">
            <a:spAutoFit/>
          </a:bodyPr>
          <a:lstStyle/>
          <a:p>
            <a:pPr marL="0" marR="0" lvl="0" indent="0" algn="l" defTabSz="914400" rtl="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Sym. Energy is given by the difference of the SNM and PNM energy !!</a:t>
            </a:r>
            <a:endParaRPr kumimoji="0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995055" y="824345"/>
            <a:ext cx="1967345" cy="464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7481" y="4085195"/>
            <a:ext cx="5382491" cy="205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DE3CFF-DFC7-B180-193D-33656A83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C1992CE-FBEA-EE12-4135-365C4891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0"/>
            <a:ext cx="6405814" cy="161108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B46F14-9A27-374C-AB1F-2A2633D8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81" y="0"/>
            <a:ext cx="5417507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4DC29A-1DB8-CB5D-AE3B-6B42B965B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07" y="1611086"/>
            <a:ext cx="3733983" cy="524691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15256C3-8613-4B79-8B09-D434EDC21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7259"/>
            <a:ext cx="3446716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05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94D1-94C8-272E-A404-85A7E5242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D0A372-48C9-2B48-8CB4-11D2CB6F9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82" y="232916"/>
            <a:ext cx="4953691" cy="37819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5769FD-7911-597F-0468-777CEE7DE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485" y="373303"/>
            <a:ext cx="4382112" cy="464487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0B18826-0F1E-421C-0D95-6B4163E84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34" y="4014869"/>
            <a:ext cx="4934639" cy="26102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DE443F8-8134-1D98-748C-C6A971E5D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143" y="5621778"/>
            <a:ext cx="4810796" cy="106694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53A145C-7BBF-A7C2-C47D-5137AB738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485" y="5162791"/>
            <a:ext cx="4382112" cy="31436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740155D-BB26-8009-2622-046E27994610}"/>
              </a:ext>
            </a:extLst>
          </p:cNvPr>
          <p:cNvSpPr/>
          <p:nvPr/>
        </p:nvSpPr>
        <p:spPr>
          <a:xfrm>
            <a:off x="5951621" y="5077326"/>
            <a:ext cx="5261811" cy="1611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8BC58A2D-BE4C-5A68-ECC3-F85CFD5DAF49}"/>
              </a:ext>
            </a:extLst>
          </p:cNvPr>
          <p:cNvSpPr/>
          <p:nvPr/>
        </p:nvSpPr>
        <p:spPr>
          <a:xfrm>
            <a:off x="5370525" y="53983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16775A74-4093-785B-9822-1E46637FAE20}"/>
              </a:ext>
            </a:extLst>
          </p:cNvPr>
          <p:cNvCxnSpPr>
            <a:cxnSpLocks/>
          </p:cNvCxnSpPr>
          <p:nvPr/>
        </p:nvCxnSpPr>
        <p:spPr>
          <a:xfrm flipV="1">
            <a:off x="8853914" y="498190"/>
            <a:ext cx="0" cy="31594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별: 꼭짓점 5개 5">
            <a:extLst>
              <a:ext uri="{FF2B5EF4-FFF2-40B4-BE49-F238E27FC236}">
                <a16:creationId xmlns:a16="http://schemas.microsoft.com/office/drawing/2014/main" id="{8023EAEC-C77D-24C0-C14A-E54B697021F1}"/>
              </a:ext>
            </a:extLst>
          </p:cNvPr>
          <p:cNvSpPr/>
          <p:nvPr/>
        </p:nvSpPr>
        <p:spPr>
          <a:xfrm>
            <a:off x="8941922" y="959370"/>
            <a:ext cx="449417" cy="42147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2891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4C0E4C6-D462-6BBF-3399-B0A827A7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DF1C1FD-730A-2BA1-2D30-B223C4D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13" y="2104840"/>
            <a:ext cx="4925112" cy="132416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77CA162-8100-88A9-01D3-392584B7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962" y="128337"/>
            <a:ext cx="4278036" cy="550638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621FC4A-FEB6-519C-57DC-E59B5F206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962" y="5079340"/>
            <a:ext cx="4600155" cy="15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00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FF20E8-B28E-2B3D-27BA-B6491EC3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E1DB02C-08FB-A8B3-F028-DBB06E5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76" y="2630089"/>
            <a:ext cx="4753638" cy="92405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B6F877-4D0A-688E-0D58-FEAAB105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07" y="3429000"/>
            <a:ext cx="4839375" cy="4953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88A5DE9-3B45-3A69-FEE7-847468C4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443" y="3219421"/>
            <a:ext cx="4915586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31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F09D6D3-CFCF-D100-B0D9-0C4AEED4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68E4924-D4BF-731F-9D53-E4107071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2" y="332943"/>
            <a:ext cx="8421275" cy="61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15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405E4A-3099-712E-1D9C-F20104C6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768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0E212D-8716-FCE5-2EE5-7A359F2CF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0FCDD2-6671-CB96-DD30-BCDC664853C2}"/>
              </a:ext>
            </a:extLst>
          </p:cNvPr>
          <p:cNvSpPr txBox="1"/>
          <p:nvPr/>
        </p:nvSpPr>
        <p:spPr>
          <a:xfrm>
            <a:off x="2339603" y="2699056"/>
            <a:ext cx="8252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Examples of the X-sections using the real form factors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Coherent Neutrino Scattering</a:t>
            </a:r>
          </a:p>
        </p:txBody>
      </p:sp>
    </p:spTree>
    <p:extLst>
      <p:ext uri="{BB962C8B-B14F-4D97-AF65-F5344CB8AC3E}">
        <p14:creationId xmlns:p14="http://schemas.microsoft.com/office/powerpoint/2010/main" val="1662377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DE3CFF-DFC7-B180-193D-33656A83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C1992CE-FBEA-EE12-4135-365C4891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460"/>
            <a:ext cx="7029081" cy="252108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B46F14-9A27-374C-AB1F-2A2633D8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81" y="0"/>
            <a:ext cx="5417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36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66FABE3-1A7E-7226-07EC-7BFDB1C5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8780A0-ED8C-FA8D-2395-EDADB6368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872"/>
            <a:ext cx="580224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79CF67-89FA-8D3C-7D5C-856C2F4B1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6" y="1884795"/>
            <a:ext cx="6526780" cy="251346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D8206C6-0C9C-C905-1970-5207A027344F}"/>
              </a:ext>
            </a:extLst>
          </p:cNvPr>
          <p:cNvSpPr/>
          <p:nvPr/>
        </p:nvSpPr>
        <p:spPr>
          <a:xfrm>
            <a:off x="293760" y="3809920"/>
            <a:ext cx="4860758" cy="314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770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96939DC-590C-23E7-61AA-55F7403DA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96E494-AB17-8430-A918-E3326B604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5" y="0"/>
            <a:ext cx="5370022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7AEE5B3-CA8A-80C4-5BAC-D2B0EAEC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44" y="-120177"/>
            <a:ext cx="6144482" cy="619211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4B38955-17A7-DEB6-0A89-69A254801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357" y="5228006"/>
            <a:ext cx="4857452" cy="15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3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" y="164334"/>
            <a:ext cx="8112199" cy="652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4ADD1B-29E8-450B-B974-7947D6E92FB1}"/>
              </a:ext>
            </a:extLst>
          </p:cNvPr>
          <p:cNvSpPr txBox="1"/>
          <p:nvPr/>
        </p:nvSpPr>
        <p:spPr>
          <a:xfrm>
            <a:off x="7914752" y="940722"/>
            <a:ext cx="345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Sometime Q_0 and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Q_sym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are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denoted as J_0 and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J_sym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!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391240FD-CCBD-46C3-8AA5-B466BB4ACCF2}"/>
                  </a:ext>
                </a:extLst>
              </p14:cNvPr>
              <p14:cNvContentPartPr/>
              <p14:nvPr/>
            </p14:nvContentPartPr>
            <p14:xfrm>
              <a:off x="3097307" y="2167008"/>
              <a:ext cx="168840" cy="21888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391240FD-CCBD-46C3-8AA5-B466BB4ACC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8307" y="2158008"/>
                <a:ext cx="1864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27EF23E7-E622-4893-94AE-EA279EFB9DB1}"/>
                  </a:ext>
                </a:extLst>
              </p14:cNvPr>
              <p14:cNvContentPartPr/>
              <p14:nvPr/>
            </p14:nvContentPartPr>
            <p14:xfrm>
              <a:off x="3078587" y="2129208"/>
              <a:ext cx="291600" cy="29556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27EF23E7-E622-4893-94AE-EA279EFB9D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9587" y="2120208"/>
                <a:ext cx="309240" cy="31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그룹 7">
            <a:extLst>
              <a:ext uri="{FF2B5EF4-FFF2-40B4-BE49-F238E27FC236}">
                <a16:creationId xmlns:a16="http://schemas.microsoft.com/office/drawing/2014/main" id="{A65D94D2-78C7-4E1D-BF5A-8CEA1C38F745}"/>
              </a:ext>
            </a:extLst>
          </p:cNvPr>
          <p:cNvGrpSpPr/>
          <p:nvPr/>
        </p:nvGrpSpPr>
        <p:grpSpPr>
          <a:xfrm>
            <a:off x="6092507" y="2201928"/>
            <a:ext cx="301680" cy="266040"/>
            <a:chOff x="7016238" y="2285904"/>
            <a:chExt cx="30168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C596E84E-F22B-4BD9-89D0-507F8399D990}"/>
                    </a:ext>
                  </a:extLst>
                </p14:cNvPr>
                <p14:cNvContentPartPr/>
                <p14:nvPr/>
              </p14:nvContentPartPr>
              <p14:xfrm>
                <a:off x="7043958" y="2285904"/>
                <a:ext cx="164160" cy="18792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C596E84E-F22B-4BD9-89D0-507F8399D99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35318" y="2276904"/>
                  <a:ext cx="1818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72B4ECC1-D7D0-401F-83C6-1C4F6F57CEDE}"/>
                    </a:ext>
                  </a:extLst>
                </p14:cNvPr>
                <p14:cNvContentPartPr/>
                <p14:nvPr/>
              </p14:nvContentPartPr>
              <p14:xfrm>
                <a:off x="7016238" y="2323704"/>
                <a:ext cx="301680" cy="22824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72B4ECC1-D7D0-401F-83C6-1C4F6F57CED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07238" y="2315064"/>
                  <a:ext cx="319320" cy="24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E3C0CD83-FCE7-4455-B8BA-9065E16BC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1675" y="1740619"/>
            <a:ext cx="4037327" cy="2315662"/>
          </a:xfrm>
          <a:prstGeom prst="rect">
            <a:avLst/>
          </a:prstGeom>
        </p:spPr>
      </p:pic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2F18A2D6-8656-45D7-AD5F-395D93E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1C271374-23B9-4795-A677-8058494D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76829" y="4628908"/>
            <a:ext cx="2032621" cy="206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655C7BD4-72B0-4BED-ACBE-6E3DAFCE7C97}"/>
                  </a:ext>
                </a:extLst>
              </p14:cNvPr>
              <p14:cNvContentPartPr/>
              <p14:nvPr/>
            </p14:nvContentPartPr>
            <p14:xfrm>
              <a:off x="9880758" y="3713304"/>
              <a:ext cx="360" cy="36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655C7BD4-72B0-4BED-ACBE-6E3DAFCE7C9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72118" y="37046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잉크 15">
                <a:extLst>
                  <a:ext uri="{FF2B5EF4-FFF2-40B4-BE49-F238E27FC236}">
                    <a16:creationId xmlns:a16="http://schemas.microsoft.com/office/drawing/2014/main" id="{4B12053F-246F-44AB-A2A2-9962E36D065B}"/>
                  </a:ext>
                </a:extLst>
              </p14:cNvPr>
              <p14:cNvContentPartPr/>
              <p14:nvPr/>
            </p14:nvContentPartPr>
            <p14:xfrm>
              <a:off x="10039518" y="344784"/>
              <a:ext cx="360" cy="360"/>
            </p14:xfrm>
          </p:contentPart>
        </mc:Choice>
        <mc:Fallback xmlns="">
          <p:pic>
            <p:nvPicPr>
              <p:cNvPr id="16" name="잉크 15">
                <a:extLst>
                  <a:ext uri="{FF2B5EF4-FFF2-40B4-BE49-F238E27FC236}">
                    <a16:creationId xmlns:a16="http://schemas.microsoft.com/office/drawing/2014/main" id="{4B12053F-246F-44AB-A2A2-9962E36D065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30878" y="3357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63A29DF4-2D6F-4232-915F-7B4547009FC2}"/>
                  </a:ext>
                </a:extLst>
              </p14:cNvPr>
              <p14:cNvContentPartPr/>
              <p14:nvPr/>
            </p14:nvContentPartPr>
            <p14:xfrm>
              <a:off x="9059598" y="4030464"/>
              <a:ext cx="360" cy="360"/>
            </p14:xfrm>
          </p:contentPart>
        </mc:Choice>
        <mc:Fallback xmlns=""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63A29DF4-2D6F-4232-915F-7B4547009FC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50598" y="40214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7BCA484F-DFCB-4CB3-B4BB-BFDB7DF6883C}"/>
                  </a:ext>
                </a:extLst>
              </p14:cNvPr>
              <p14:cNvContentPartPr/>
              <p14:nvPr/>
            </p14:nvContentPartPr>
            <p14:xfrm>
              <a:off x="9460998" y="2537544"/>
              <a:ext cx="360" cy="360"/>
            </p14:xfrm>
          </p:contentPart>
        </mc:Choice>
        <mc:Fallback xmlns=""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7BCA484F-DFCB-4CB3-B4BB-BFDB7DF688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51998" y="25289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FA2B7DB7-B5FF-43F8-AEB6-1DF6F475FB20}"/>
                  </a:ext>
                </a:extLst>
              </p14:cNvPr>
              <p14:cNvContentPartPr/>
              <p14:nvPr/>
            </p14:nvContentPartPr>
            <p14:xfrm>
              <a:off x="8947638" y="2481384"/>
              <a:ext cx="360" cy="36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FA2B7DB7-B5FF-43F8-AEB6-1DF6F475FB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38998" y="247274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그룹 24">
            <a:extLst>
              <a:ext uri="{FF2B5EF4-FFF2-40B4-BE49-F238E27FC236}">
                <a16:creationId xmlns:a16="http://schemas.microsoft.com/office/drawing/2014/main" id="{AF2B6B0B-84C0-4CC9-BC63-F84157F4A8AF}"/>
              </a:ext>
            </a:extLst>
          </p:cNvPr>
          <p:cNvGrpSpPr/>
          <p:nvPr/>
        </p:nvGrpSpPr>
        <p:grpSpPr>
          <a:xfrm>
            <a:off x="9283518" y="2388504"/>
            <a:ext cx="578880" cy="1017360"/>
            <a:chOff x="9283518" y="2388504"/>
            <a:chExt cx="578880" cy="101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68965DC4-9FCE-4171-91EF-07AD7E2ECF74}"/>
                    </a:ext>
                  </a:extLst>
                </p14:cNvPr>
                <p14:cNvContentPartPr/>
                <p14:nvPr/>
              </p14:nvContentPartPr>
              <p14:xfrm>
                <a:off x="9852678" y="3405504"/>
                <a:ext cx="360" cy="36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68965DC4-9FCE-4171-91EF-07AD7E2ECF7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43678" y="33965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A3FB995C-FA70-44D1-9E78-23DA40C39687}"/>
                    </a:ext>
                  </a:extLst>
                </p14:cNvPr>
                <p14:cNvContentPartPr/>
                <p14:nvPr/>
              </p14:nvContentPartPr>
              <p14:xfrm>
                <a:off x="9862038" y="3022824"/>
                <a:ext cx="360" cy="36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A3FB995C-FA70-44D1-9E78-23DA40C396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53398" y="30138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A04DA366-9180-4E44-AD51-703A0D245306}"/>
                    </a:ext>
                  </a:extLst>
                </p14:cNvPr>
                <p14:cNvContentPartPr/>
                <p14:nvPr/>
              </p14:nvContentPartPr>
              <p14:xfrm>
                <a:off x="9283518" y="2388504"/>
                <a:ext cx="360" cy="36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A04DA366-9180-4E44-AD51-703A0D24530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274518" y="23795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0579F7C-6724-41FA-9288-B5FC2C1A05A5}"/>
              </a:ext>
            </a:extLst>
          </p:cNvPr>
          <p:cNvSpPr txBox="1"/>
          <p:nvPr/>
        </p:nvSpPr>
        <p:spPr>
          <a:xfrm>
            <a:off x="5089595" y="261980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200-400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8708" y="6677180"/>
            <a:ext cx="7788816" cy="3272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별: 꼭짓점 5개 5">
            <a:extLst>
              <a:ext uri="{FF2B5EF4-FFF2-40B4-BE49-F238E27FC236}">
                <a16:creationId xmlns:a16="http://schemas.microsoft.com/office/drawing/2014/main" id="{7B0000E9-86D9-F4DD-2FB7-5524E36BA19A}"/>
              </a:ext>
            </a:extLst>
          </p:cNvPr>
          <p:cNvSpPr/>
          <p:nvPr/>
        </p:nvSpPr>
        <p:spPr>
          <a:xfrm>
            <a:off x="2444431" y="3965027"/>
            <a:ext cx="369025" cy="327923"/>
          </a:xfrm>
          <a:prstGeom prst="star5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별: 꼭짓점 5개 10">
            <a:extLst>
              <a:ext uri="{FF2B5EF4-FFF2-40B4-BE49-F238E27FC236}">
                <a16:creationId xmlns:a16="http://schemas.microsoft.com/office/drawing/2014/main" id="{4CEA7AC2-C1BA-33A1-60E9-B26715EB53FC}"/>
              </a:ext>
            </a:extLst>
          </p:cNvPr>
          <p:cNvSpPr/>
          <p:nvPr/>
        </p:nvSpPr>
        <p:spPr>
          <a:xfrm>
            <a:off x="1656156" y="4993181"/>
            <a:ext cx="369025" cy="327923"/>
          </a:xfrm>
          <a:prstGeom prst="star5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917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38EEAC-782C-D95A-9CE9-1F4FF6A8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02A6C91-38B9-5D80-794A-B06BA13E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71" y="0"/>
            <a:ext cx="5330186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3FF6D6-0185-DDCB-92BD-9150079F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78" y="0"/>
            <a:ext cx="486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37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F6BA594-487F-9961-E249-899FED7C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2474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89EAD-6E6A-608F-6A08-2120B5A7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2C911-DAC5-FFB2-22DB-4F2B0FC21800}"/>
              </a:ext>
            </a:extLst>
          </p:cNvPr>
          <p:cNvSpPr txBox="1"/>
          <p:nvPr/>
        </p:nvSpPr>
        <p:spPr>
          <a:xfrm>
            <a:off x="2339603" y="2699056"/>
            <a:ext cx="812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Theoretical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Results of d sigma /dT by phenomenological Weak Form Factors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Coherent Neutrino Scattering</a:t>
            </a:r>
          </a:p>
        </p:txBody>
      </p:sp>
    </p:spTree>
    <p:extLst>
      <p:ext uri="{BB962C8B-B14F-4D97-AF65-F5344CB8AC3E}">
        <p14:creationId xmlns:p14="http://schemas.microsoft.com/office/powerpoint/2010/main" val="2627607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14636-18D7-6155-EECA-8862F072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60864EB-D7B2-4427-DFAC-E030A73B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3" y="0"/>
            <a:ext cx="5210693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23610A-C6DC-523A-8BFD-7A733D0A3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877745" cy="675416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521A4A2-D743-D579-49D0-03EB04748033}"/>
              </a:ext>
            </a:extLst>
          </p:cNvPr>
          <p:cNvSpPr/>
          <p:nvPr/>
        </p:nvSpPr>
        <p:spPr>
          <a:xfrm>
            <a:off x="5845854" y="3890930"/>
            <a:ext cx="6217920" cy="2863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66285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7E39D26-9DFB-B63E-31C1-169B5F904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7" y="552049"/>
            <a:ext cx="5753903" cy="575390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C33A8B9-9D6B-0019-04E5-9129798F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894" y="580627"/>
            <a:ext cx="5973009" cy="5696745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FB6ED5F-FC8A-44B8-0DCC-D2F33936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929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C6A2E7-FF4D-0FD5-5241-812EC30E6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B757425-DF0D-89AD-5172-A48E10B58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9" y="0"/>
            <a:ext cx="5209361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EB0E7E6-6402-C549-61E2-3E45D636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995" y="0"/>
            <a:ext cx="6192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93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AAB3EB-F7E1-4FB6-DCF0-33888183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759C114-A709-CC1D-F0A5-8258D7B4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96" y="0"/>
            <a:ext cx="5273419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3BD7EB-5345-2E2B-6631-85BE56FB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827" y="1856640"/>
            <a:ext cx="5868219" cy="335326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B8765B4-0033-A19C-FF25-598DB38A1358}"/>
              </a:ext>
            </a:extLst>
          </p:cNvPr>
          <p:cNvSpPr/>
          <p:nvPr/>
        </p:nvSpPr>
        <p:spPr>
          <a:xfrm>
            <a:off x="5921189" y="1942312"/>
            <a:ext cx="6217920" cy="2938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06207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0839469-730D-1BDE-4BE2-B68737DB2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4255B2E-B76E-897D-5619-9597828D7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70" y="0"/>
            <a:ext cx="5246328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CF6AC5-CE93-9EC3-913C-2A24BB10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858" y="128337"/>
            <a:ext cx="7266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346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0CBCE52-CC33-4C1B-CE22-EBDE521FC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9A2958-6DB4-3042-4EB3-464568C2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2" y="0"/>
            <a:ext cx="5212079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0FA06F6-F451-2984-031A-F942EAB3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053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7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1F192-9A66-1325-1236-27BABC1D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E6F3581-1BA4-DBD1-4F00-5B129A9B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6"/>
            <a:ext cx="5839640" cy="55347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B9740E-CE28-6A47-6910-356A4FA04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074" y="413914"/>
            <a:ext cx="6277851" cy="57824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583939F9-CD36-ACA4-2EFC-C701B0BA7D56}"/>
                  </a:ext>
                </a:extLst>
              </p14:cNvPr>
              <p14:cNvContentPartPr/>
              <p14:nvPr/>
            </p14:nvContentPartPr>
            <p14:xfrm>
              <a:off x="2686419" y="-340833"/>
              <a:ext cx="360" cy="36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583939F9-CD36-ACA4-2EFC-C701B0BA7D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2419" y="-4484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90FEB7A8-4BC2-92B7-8CF3-210B4A5DB73C}"/>
                  </a:ext>
                </a:extLst>
              </p14:cNvPr>
              <p14:cNvContentPartPr/>
              <p14:nvPr/>
            </p14:nvContentPartPr>
            <p14:xfrm>
              <a:off x="1544859" y="787394"/>
              <a:ext cx="1551600" cy="18468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90FEB7A8-4BC2-92B7-8CF3-210B4A5DB7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0859" y="679394"/>
                <a:ext cx="165924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91181C7B-C6C8-A039-359C-9331F54FF7E2}"/>
                  </a:ext>
                </a:extLst>
              </p14:cNvPr>
              <p14:cNvContentPartPr/>
              <p14:nvPr/>
            </p14:nvContentPartPr>
            <p14:xfrm>
              <a:off x="2114379" y="5807594"/>
              <a:ext cx="1622160" cy="190080"/>
            </p14:xfrm>
          </p:contentPart>
        </mc:Choice>
        <mc:Fallback xmlns=""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91181C7B-C6C8-A039-359C-9331F54FF7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60739" y="5699594"/>
                <a:ext cx="172980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6E3BB087-2602-5ACC-03AD-49689A643564}"/>
                  </a:ext>
                </a:extLst>
              </p14:cNvPr>
              <p14:cNvContentPartPr/>
              <p14:nvPr/>
            </p14:nvContentPartPr>
            <p14:xfrm>
              <a:off x="7397019" y="697394"/>
              <a:ext cx="1702800" cy="14976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6E3BB087-2602-5ACC-03AD-49689A6435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3379" y="589394"/>
                <a:ext cx="181044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1752D49D-E891-3CD3-4FC4-AF1844B07744}"/>
                  </a:ext>
                </a:extLst>
              </p14:cNvPr>
              <p14:cNvContentPartPr/>
              <p14:nvPr/>
            </p14:nvContentPartPr>
            <p14:xfrm>
              <a:off x="7956819" y="5927114"/>
              <a:ext cx="2259000" cy="189720"/>
            </p14:xfrm>
          </p:contentPart>
        </mc:Choice>
        <mc:Fallback xmlns=""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1752D49D-E891-3CD3-4FC4-AF1844B0774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02819" y="5819114"/>
                <a:ext cx="236664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D31A320E-948D-77BA-8D36-9E7F6DFFA712}"/>
                  </a:ext>
                </a:extLst>
              </p14:cNvPr>
              <p14:cNvContentPartPr/>
              <p14:nvPr/>
            </p14:nvContentPartPr>
            <p14:xfrm>
              <a:off x="623979" y="-378646"/>
              <a:ext cx="360" cy="36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D31A320E-948D-77BA-8D36-9E7F6DFFA7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0339" y="-48628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9C63A6EF-954D-9B40-1EF9-9C24035F55FE}"/>
                  </a:ext>
                </a:extLst>
              </p14:cNvPr>
              <p14:cNvContentPartPr/>
              <p14:nvPr/>
            </p14:nvContentPartPr>
            <p14:xfrm>
              <a:off x="636579" y="1039717"/>
              <a:ext cx="577080" cy="7632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9C63A6EF-954D-9B40-1EF9-9C24035F55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2939" y="932077"/>
                <a:ext cx="68472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0BA3EC37-3C05-122D-66D6-1B250CBEA6C4}"/>
                  </a:ext>
                </a:extLst>
              </p14:cNvPr>
              <p14:cNvContentPartPr/>
              <p14:nvPr/>
            </p14:nvContentPartPr>
            <p14:xfrm>
              <a:off x="6426099" y="1002277"/>
              <a:ext cx="584280" cy="25560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0BA3EC37-3C05-122D-66D6-1B250CBEA6C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72099" y="894637"/>
                <a:ext cx="6919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BE7C31CD-47D0-518B-8C12-DC65221F42B3}"/>
                  </a:ext>
                </a:extLst>
              </p14:cNvPr>
              <p14:cNvContentPartPr/>
              <p14:nvPr/>
            </p14:nvContentPartPr>
            <p14:xfrm>
              <a:off x="3089979" y="-334403"/>
              <a:ext cx="360" cy="36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BE7C31CD-47D0-518B-8C12-DC65221F42B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5979" y="-442403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별: 꼭짓점 5개 12">
            <a:extLst>
              <a:ext uri="{FF2B5EF4-FFF2-40B4-BE49-F238E27FC236}">
                <a16:creationId xmlns:a16="http://schemas.microsoft.com/office/drawing/2014/main" id="{A55A743E-A515-197E-1BF2-9E6370393F28}"/>
              </a:ext>
            </a:extLst>
          </p:cNvPr>
          <p:cNvSpPr/>
          <p:nvPr/>
        </p:nvSpPr>
        <p:spPr>
          <a:xfrm>
            <a:off x="1164271" y="3429000"/>
            <a:ext cx="369025" cy="32792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별: 꼭짓점 5개 13">
            <a:extLst>
              <a:ext uri="{FF2B5EF4-FFF2-40B4-BE49-F238E27FC236}">
                <a16:creationId xmlns:a16="http://schemas.microsoft.com/office/drawing/2014/main" id="{B4EDFB65-C7EF-E3FF-BC55-E10F3A427453}"/>
              </a:ext>
            </a:extLst>
          </p:cNvPr>
          <p:cNvSpPr/>
          <p:nvPr/>
        </p:nvSpPr>
        <p:spPr>
          <a:xfrm>
            <a:off x="1533296" y="4464760"/>
            <a:ext cx="369025" cy="32792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별: 꼭짓점 5개 14">
            <a:extLst>
              <a:ext uri="{FF2B5EF4-FFF2-40B4-BE49-F238E27FC236}">
                <a16:creationId xmlns:a16="http://schemas.microsoft.com/office/drawing/2014/main" id="{B26A85F7-E80F-230B-8848-E1667B811402}"/>
              </a:ext>
            </a:extLst>
          </p:cNvPr>
          <p:cNvSpPr/>
          <p:nvPr/>
        </p:nvSpPr>
        <p:spPr>
          <a:xfrm>
            <a:off x="6779376" y="3955041"/>
            <a:ext cx="369025" cy="32792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별: 꼭짓점 5개 15">
            <a:extLst>
              <a:ext uri="{FF2B5EF4-FFF2-40B4-BE49-F238E27FC236}">
                <a16:creationId xmlns:a16="http://schemas.microsoft.com/office/drawing/2014/main" id="{B605A9F1-D4D2-C0F1-640C-DB529FEFA79E}"/>
              </a:ext>
            </a:extLst>
          </p:cNvPr>
          <p:cNvSpPr/>
          <p:nvPr/>
        </p:nvSpPr>
        <p:spPr>
          <a:xfrm>
            <a:off x="6641354" y="2977231"/>
            <a:ext cx="369025" cy="32792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09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48680"/>
            <a:ext cx="8424242" cy="55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cs typeface="Helvetica" pitchFamily="2" charset="0"/>
              </a:rPr>
              <a:t>ANPHa 2025, Taipei, Nov. 27-29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cs typeface="Helvetic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3040" y="620688"/>
            <a:ext cx="729737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Linear increase of NST with L is not surprising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because the NST is determined by the pressure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which pushes neutron out.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560" y="3068960"/>
            <a:ext cx="381642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Moreover, the pressure is given as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04877" y="83506"/>
            <a:ext cx="9578237" cy="21818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C271374-23B9-4795-A677-8058494D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3114" y="142076"/>
            <a:ext cx="2032621" cy="206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81337" cy="30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16DDE3-084E-7FBE-29ED-B3F07E776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B794B6-8118-33DC-0371-CDB0C9E4ADE7}"/>
              </a:ext>
            </a:extLst>
          </p:cNvPr>
          <p:cNvSpPr txBox="1"/>
          <p:nvPr/>
        </p:nvSpPr>
        <p:spPr>
          <a:xfrm>
            <a:off x="690733" y="2044966"/>
            <a:ext cx="10670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Neutron Distributions from the results of d sigma /dT by phenomenological Weak Form Factors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for Coherent Neutrino Scattering</a:t>
            </a:r>
          </a:p>
        </p:txBody>
      </p:sp>
    </p:spTree>
    <p:extLst>
      <p:ext uri="{BB962C8B-B14F-4D97-AF65-F5344CB8AC3E}">
        <p14:creationId xmlns:p14="http://schemas.microsoft.com/office/powerpoint/2010/main" val="13391230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980D5D-9267-A659-4DA1-482C87AD7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A4A29F-1423-5507-75C9-F1885135D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856" y="1546693"/>
            <a:ext cx="7779150" cy="489610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3EE5C97-07BB-61C3-AFAE-6AD68C28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4" y="724467"/>
            <a:ext cx="6216970" cy="105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63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81E934-F616-82D7-F6D4-0C380DD03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5797542-3745-E282-A642-4E44294D0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74" y="1085729"/>
            <a:ext cx="7817252" cy="46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908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6C08330-ED40-27F9-9E5E-E034CEF13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EC91DF-206F-158D-9211-99C96385A43C}"/>
              </a:ext>
            </a:extLst>
          </p:cNvPr>
          <p:cNvSpPr txBox="1"/>
          <p:nvPr/>
        </p:nvSpPr>
        <p:spPr>
          <a:xfrm>
            <a:off x="1731768" y="2607872"/>
            <a:ext cx="6094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</a:rPr>
              <a:t>Results and Summary 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369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1F5B45B-DEA0-65BB-4332-F03BA342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2025, Taipei, Nov. 27-29</a:t>
            </a:r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44695-4384-E2F9-19B6-E33F4304DC04}"/>
              </a:ext>
            </a:extLst>
          </p:cNvPr>
          <p:cNvSpPr txBox="1"/>
          <p:nvPr/>
        </p:nvSpPr>
        <p:spPr>
          <a:xfrm>
            <a:off x="174988" y="751344"/>
            <a:ext cx="1224303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1. Coherent</a:t>
            </a:r>
            <a:r>
              <a:rPr lang="ko-KR" altLang="en-US" dirty="0"/>
              <a:t> </a:t>
            </a:r>
            <a:r>
              <a:rPr lang="en-US" altLang="ko-KR" dirty="0"/>
              <a:t>neutrino</a:t>
            </a:r>
            <a:r>
              <a:rPr lang="ko-KR" altLang="en-US" dirty="0"/>
              <a:t> </a:t>
            </a:r>
            <a:r>
              <a:rPr lang="en-US" altLang="ko-KR" dirty="0"/>
              <a:t>scattering</a:t>
            </a:r>
            <a:r>
              <a:rPr lang="ko-KR" altLang="en-US" dirty="0"/>
              <a:t> </a:t>
            </a:r>
            <a:r>
              <a:rPr lang="en-US" altLang="ko-KR" dirty="0"/>
              <a:t>could be </a:t>
            </a:r>
            <a:r>
              <a:rPr lang="en-US" altLang="ko-KR" b="1" dirty="0"/>
              <a:t>an alternative approach </a:t>
            </a:r>
            <a:r>
              <a:rPr lang="en-US" altLang="ko-KR" dirty="0"/>
              <a:t>to measure the neutron skin thickness.</a:t>
            </a:r>
          </a:p>
          <a:p>
            <a:endParaRPr lang="en-US" altLang="ko-KR" dirty="0"/>
          </a:p>
          <a:p>
            <a:r>
              <a:rPr lang="en-US" altLang="ko-KR" dirty="0"/>
              <a:t>2. The present data up to now have </a:t>
            </a:r>
            <a:r>
              <a:rPr lang="en-US" altLang="ko-KR" b="1" dirty="0"/>
              <a:t>some large uncertainties </a:t>
            </a:r>
            <a:r>
              <a:rPr lang="en-US" altLang="ko-KR" dirty="0"/>
              <a:t>due to the difficulties in measuring the </a:t>
            </a:r>
          </a:p>
          <a:p>
            <a:r>
              <a:rPr lang="en-US" altLang="ko-KR" dirty="0"/>
              <a:t>    nuclear recoil.</a:t>
            </a:r>
          </a:p>
          <a:p>
            <a:endParaRPr lang="en-US" altLang="ko-KR" dirty="0"/>
          </a:p>
          <a:p>
            <a:r>
              <a:rPr lang="en-US" altLang="ko-KR" dirty="0"/>
              <a:t>3. The previous data are based on the </a:t>
            </a:r>
            <a:r>
              <a:rPr lang="en-US" altLang="ko-KR" b="1" dirty="0"/>
              <a:t>pion DAR neutrino beam, </a:t>
            </a:r>
            <a:r>
              <a:rPr lang="en-US" altLang="ko-KR" dirty="0"/>
              <a:t>which has 30-50 MeV energy.</a:t>
            </a:r>
          </a:p>
          <a:p>
            <a:endParaRPr lang="en-US" altLang="ko-KR" dirty="0"/>
          </a:p>
          <a:p>
            <a:r>
              <a:rPr lang="en-US" altLang="ko-KR" dirty="0"/>
              <a:t>4. But the KDAR neutrino beam has </a:t>
            </a:r>
            <a:r>
              <a:rPr lang="en-US" altLang="ko-KR" b="1" dirty="0">
                <a:solidFill>
                  <a:srgbClr val="FF0000"/>
                </a:solidFill>
              </a:rPr>
              <a:t>mono-energy, 236 MeV</a:t>
            </a:r>
            <a:r>
              <a:rPr lang="en-US" altLang="ko-KR" dirty="0"/>
              <a:t>, which gives rise to larger nuclear recoil energy.</a:t>
            </a:r>
          </a:p>
          <a:p>
            <a:endParaRPr lang="en-US" altLang="ko-KR" dirty="0"/>
          </a:p>
          <a:p>
            <a:r>
              <a:rPr lang="en-US" altLang="ko-KR" dirty="0"/>
              <a:t>5. We have performed </a:t>
            </a:r>
            <a:r>
              <a:rPr lang="en-US" altLang="ko-KR" b="1" dirty="0"/>
              <a:t>a simple simulation </a:t>
            </a:r>
            <a:r>
              <a:rPr lang="en-US" altLang="ko-KR" dirty="0"/>
              <a:t>of the coherent neutrino scattering using the KDAR.</a:t>
            </a:r>
          </a:p>
          <a:p>
            <a:endParaRPr lang="en-US" altLang="ko-KR" dirty="0"/>
          </a:p>
          <a:p>
            <a:r>
              <a:rPr lang="en-US" altLang="ko-KR" dirty="0"/>
              <a:t>6. They showed that the scattering </a:t>
            </a:r>
            <a:r>
              <a:rPr lang="en-US" altLang="ko-KR" b="1" dirty="0">
                <a:solidFill>
                  <a:srgbClr val="FF0000"/>
                </a:solidFill>
              </a:rPr>
              <a:t>in forward region (10-18</a:t>
            </a:r>
            <a:r>
              <a:rPr lang="en-US" altLang="ko-KR" b="1" baseline="30000" dirty="0">
                <a:solidFill>
                  <a:srgbClr val="FF0000"/>
                </a:solidFill>
              </a:rPr>
              <a:t>o</a:t>
            </a:r>
            <a:r>
              <a:rPr lang="en-US" altLang="ko-KR" b="1" dirty="0">
                <a:solidFill>
                  <a:srgbClr val="FF0000"/>
                </a:solidFill>
              </a:rPr>
              <a:t>)  </a:t>
            </a:r>
            <a:r>
              <a:rPr lang="en-US" altLang="ko-KR" dirty="0"/>
              <a:t>could be coherent neutrino scattering, </a:t>
            </a:r>
          </a:p>
          <a:p>
            <a:r>
              <a:rPr lang="en-US" altLang="ko-KR" dirty="0"/>
              <a:t>for 12C, 40 and 48 Ca targets and the nuclear recoil energy amounts </a:t>
            </a:r>
            <a:r>
              <a:rPr lang="en-US" altLang="ko-KR" b="1" dirty="0">
                <a:solidFill>
                  <a:srgbClr val="FF0000"/>
                </a:solidFill>
              </a:rPr>
              <a:t>to tens and hundreds MeV.</a:t>
            </a:r>
          </a:p>
          <a:p>
            <a:endParaRPr lang="en-US" altLang="ko-KR" dirty="0"/>
          </a:p>
          <a:p>
            <a:r>
              <a:rPr lang="en-US" altLang="ko-KR" dirty="0"/>
              <a:t>7. </a:t>
            </a:r>
            <a:r>
              <a:rPr lang="en-US" altLang="ko-KR" b="1" dirty="0"/>
              <a:t>A few data points from the scattering could solve the neutron skin thickness problems, we hope.</a:t>
            </a:r>
          </a:p>
          <a:p>
            <a:endParaRPr lang="en-US" altLang="ko-KR"/>
          </a:p>
          <a:p>
            <a:endParaRPr lang="en-US" altLang="ko-KR" dirty="0"/>
          </a:p>
          <a:p>
            <a:r>
              <a:rPr lang="en-US" altLang="ko-KR" dirty="0"/>
              <a:t>8. Not only the NST, </a:t>
            </a:r>
            <a:r>
              <a:rPr lang="en-US" altLang="ko-KR" b="1" dirty="0"/>
              <a:t>weak-nuclear responses </a:t>
            </a:r>
            <a:r>
              <a:rPr lang="en-US" altLang="ko-KR" dirty="0"/>
              <a:t>might be studied by the mono-energy neutrino beam facility.  </a:t>
            </a:r>
          </a:p>
          <a:p>
            <a:endParaRPr lang="en-US" altLang="ko-KR" dirty="0"/>
          </a:p>
          <a:p>
            <a:r>
              <a:rPr lang="en-US" altLang="ko-KR" dirty="0"/>
              <a:t>9. BSM outputs, </a:t>
            </a:r>
            <a:r>
              <a:rPr lang="en-US" altLang="ko-KR" b="1" dirty="0"/>
              <a:t>sterile neutrinos and dark matter</a:t>
            </a:r>
            <a:r>
              <a:rPr lang="en-US" altLang="ko-KR" dirty="0"/>
              <a:t>, in the neutrino physics are also the important motivations.    </a:t>
            </a:r>
          </a:p>
          <a:p>
            <a:endParaRPr lang="en-US" altLang="ko-KR" dirty="0"/>
          </a:p>
          <a:p>
            <a:pPr marL="342900" indent="-342900">
              <a:buAutoNum type="arabicPeriod"/>
            </a:pP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E8467-BAB6-2F75-8B40-EF0C05C332DD}"/>
              </a:ext>
            </a:extLst>
          </p:cNvPr>
          <p:cNvSpPr txBox="1"/>
          <p:nvPr/>
        </p:nvSpPr>
        <p:spPr>
          <a:xfrm>
            <a:off x="224585" y="197346"/>
            <a:ext cx="6094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</a:rPr>
              <a:t>Results and Summary 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671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22165" y="2336703"/>
            <a:ext cx="4470464" cy="2500157"/>
          </a:xfrm>
        </p:spPr>
        <p:txBody>
          <a:bodyPr>
            <a:noAutofit/>
          </a:bodyPr>
          <a:lstStyle/>
          <a:p>
            <a:r>
              <a:rPr lang="en-US" altLang="ko-KR" sz="4673" b="1" dirty="0"/>
              <a:t>Thanks</a:t>
            </a:r>
            <a:br>
              <a:rPr lang="en-US" altLang="ko-KR" sz="4673" b="1" dirty="0"/>
            </a:br>
            <a:r>
              <a:rPr lang="en-US" altLang="ko-KR" sz="4673" b="1" dirty="0"/>
              <a:t> for your </a:t>
            </a:r>
            <a:br>
              <a:rPr lang="en-US" altLang="ko-KR" sz="4673" b="1" dirty="0"/>
            </a:br>
            <a:r>
              <a:rPr lang="en-US" altLang="ko-KR" sz="4673" b="1" dirty="0"/>
              <a:t>attention !!</a:t>
            </a:r>
            <a:endParaRPr lang="ko-KR" altLang="en-US" sz="4673" b="1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2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ANPHa 2025, Taipei, Nov. 27-29</a:t>
            </a: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124ED25-F4A6-3F0D-1659-B60B3F347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140" y="0"/>
            <a:ext cx="2717860" cy="914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337A0-2755-B431-4063-9F8E3E87AE1C}"/>
              </a:ext>
            </a:extLst>
          </p:cNvPr>
          <p:cNvSpPr txBox="1"/>
          <p:nvPr/>
        </p:nvSpPr>
        <p:spPr>
          <a:xfrm>
            <a:off x="685007" y="6419546"/>
            <a:ext cx="3622769" cy="876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2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54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崇實大學校</a:t>
            </a:r>
            <a:br>
              <a:rPr kumimoji="0" lang="ko-KR" altLang="en-US" sz="254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endParaRPr kumimoji="0" lang="ko-KR" altLang="en-US" sz="25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6ED9C2B-FF31-B675-D49E-CCCFCB21A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4697" cy="6468312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C14CA38B-C1B4-659E-9B0D-DE1F9762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77" y="0"/>
            <a:ext cx="3559954" cy="69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901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중점">
  <a:themeElements>
    <a:clrScheme name="숭실대배색">
      <a:dk1>
        <a:srgbClr val="000000"/>
      </a:dk1>
      <a:lt1>
        <a:sysClr val="window" lastClr="FFFFFF"/>
      </a:lt1>
      <a:dk2>
        <a:srgbClr val="007193"/>
      </a:dk2>
      <a:lt2>
        <a:srgbClr val="00A7CC"/>
      </a:lt2>
      <a:accent1>
        <a:srgbClr val="63C5C4"/>
      </a:accent1>
      <a:accent2>
        <a:srgbClr val="0070C0"/>
      </a:accent2>
      <a:accent3>
        <a:srgbClr val="FF0000"/>
      </a:accent3>
      <a:accent4>
        <a:srgbClr val="FFC000"/>
      </a:accent4>
      <a:accent5>
        <a:srgbClr val="373535"/>
      </a:accent5>
      <a:accent6>
        <a:srgbClr val="E87E0D"/>
      </a:accent6>
      <a:hlink>
        <a:srgbClr val="0070C0"/>
      </a:hlink>
      <a:folHlink>
        <a:srgbClr val="7030A0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400" dirty="0" smtClean="0">
            <a:latin typeface="나눔스퀘어 Bold" panose="020B0600000101010101" pitchFamily="50" charset="-127"/>
            <a:ea typeface="나눔스퀘어 Bold" panose="020B0600000101010101" pitchFamily="50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중점" id="{7E28C9A9-3806-4901-9AA9-168912CC12E8}" vid="{E522BB4C-6CB7-4D64-BF30-C077BBC808A0}"/>
    </a:ext>
  </a:extLst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7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테마3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테마3" id="{D672E344-9F8F-48C0-94B0-ED32794C360C}" vid="{0BA77EF8-E31B-4FF3-86C6-236B98644BF5}"/>
    </a:ext>
  </a:extLst>
</a:theme>
</file>

<file path=ppt/theme/theme7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ue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15682</TotalTime>
  <Words>1779</Words>
  <Application>Microsoft Office PowerPoint</Application>
  <PresentationFormat>와이드스크린</PresentationFormat>
  <Paragraphs>259</Paragraphs>
  <Slides>95</Slides>
  <Notes>10</Notes>
  <HiddenSlides>58</HiddenSlides>
  <MMClips>3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95</vt:i4>
      </vt:variant>
    </vt:vector>
  </HeadingPairs>
  <TitlesOfParts>
    <vt:vector size="116" baseType="lpstr">
      <vt:lpstr>-apple-system</vt:lpstr>
      <vt:lpstr>HY견고딕</vt:lpstr>
      <vt:lpstr>나눔고딕 ExtraBold</vt:lpstr>
      <vt:lpstr>나눔스퀘어 Bold</vt:lpstr>
      <vt:lpstr>나눔스퀘어 ExtraBold</vt:lpstr>
      <vt:lpstr>맑은 고딕</vt:lpstr>
      <vt:lpstr>Arial</vt:lpstr>
      <vt:lpstr>Calibri</vt:lpstr>
      <vt:lpstr>Calibri Light</vt:lpstr>
      <vt:lpstr>Cambria</vt:lpstr>
      <vt:lpstr>Cambria Math</vt:lpstr>
      <vt:lpstr>Office 테마</vt:lpstr>
      <vt:lpstr>1_Office 테마</vt:lpstr>
      <vt:lpstr>8_Office 테마</vt:lpstr>
      <vt:lpstr>2_Office 테마</vt:lpstr>
      <vt:lpstr>17_Office 테마</vt:lpstr>
      <vt:lpstr>테마3</vt:lpstr>
      <vt:lpstr>3_Office 테마</vt:lpstr>
      <vt:lpstr>bluepage</vt:lpstr>
      <vt:lpstr>14_Office 테마</vt:lpstr>
      <vt:lpstr>중점</vt:lpstr>
      <vt:lpstr>PowerPoint 프레젠테이션</vt:lpstr>
      <vt:lpstr>PowerPoint 프레젠테이션</vt:lpstr>
      <vt:lpstr>PowerPoint 프레젠테이션</vt:lpstr>
      <vt:lpstr>PowerPoint 프레젠테이션</vt:lpstr>
      <vt:lpstr>Motivation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Neutrino transport : Boltzmann equation</vt:lpstr>
      <vt:lpstr>Neutrino process : opacity and emissivity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Thanks  for your  attention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cheoun Myung-Ki</dc:creator>
  <cp:lastModifiedBy>cheoun Myung-Ki</cp:lastModifiedBy>
  <cp:revision>32</cp:revision>
  <dcterms:created xsi:type="dcterms:W3CDTF">2025-10-06T04:37:38Z</dcterms:created>
  <dcterms:modified xsi:type="dcterms:W3CDTF">2025-11-28T06:39:24Z</dcterms:modified>
</cp:coreProperties>
</file>