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68.jpg" ContentType="image/jpg"/>
  <Override PartName="/ppt/media/image69.jpg" ContentType="image/jpg"/>
  <Override PartName="/ppt/media/image70.jpg" ContentType="image/jpg"/>
  <Override PartName="/ppt/media/image71.jpg" ContentType="image/jpg"/>
  <Override PartName="/ppt/media/image72.jpg" ContentType="image/jpg"/>
  <Override PartName="/ppt/media/image74.jpg" ContentType="image/jpg"/>
  <Override PartName="/ppt/media/image75.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5" r:id="rId4"/>
    <p:sldMasterId id="2147483737" r:id="rId5"/>
    <p:sldMasterId id="2147483739" r:id="rId6"/>
    <p:sldMasterId id="2147483741" r:id="rId7"/>
  </p:sldMasterIdLst>
  <p:notesMasterIdLst>
    <p:notesMasterId r:id="rId37"/>
  </p:notesMasterIdLst>
  <p:sldIdLst>
    <p:sldId id="256" r:id="rId8"/>
    <p:sldId id="259" r:id="rId9"/>
    <p:sldId id="260" r:id="rId10"/>
    <p:sldId id="261" r:id="rId11"/>
    <p:sldId id="258" r:id="rId12"/>
    <p:sldId id="262" r:id="rId13"/>
    <p:sldId id="263" r:id="rId14"/>
    <p:sldId id="264" r:id="rId15"/>
    <p:sldId id="265" r:id="rId16"/>
    <p:sldId id="266" r:id="rId17"/>
    <p:sldId id="268" r:id="rId18"/>
    <p:sldId id="267" r:id="rId19"/>
    <p:sldId id="272" r:id="rId20"/>
    <p:sldId id="270" r:id="rId21"/>
    <p:sldId id="271" r:id="rId22"/>
    <p:sldId id="269" r:id="rId23"/>
    <p:sldId id="273" r:id="rId24"/>
    <p:sldId id="274" r:id="rId25"/>
    <p:sldId id="405" r:id="rId26"/>
    <p:sldId id="345" r:id="rId27"/>
    <p:sldId id="348" r:id="rId28"/>
    <p:sldId id="372" r:id="rId29"/>
    <p:sldId id="332" r:id="rId30"/>
    <p:sldId id="354" r:id="rId31"/>
    <p:sldId id="401" r:id="rId32"/>
    <p:sldId id="406" r:id="rId33"/>
    <p:sldId id="399" r:id="rId34"/>
    <p:sldId id="407" r:id="rId35"/>
    <p:sldId id="408" r:id="rId36"/>
  </p:sldIdLst>
  <p:sldSz cx="9144000" cy="5143500" type="screen16x9"/>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guide id="3" orient="horz" pos="2924">
          <p15:clr>
            <a:srgbClr val="A4A3A4"/>
          </p15:clr>
        </p15:guide>
        <p15:guide id="4" pos="22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t, Sofie" initials="P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3484A7"/>
    <a:srgbClr val="2A292A"/>
    <a:srgbClr val="1D3B48"/>
    <a:srgbClr val="2DB7F3"/>
    <a:srgbClr val="8A8F98"/>
    <a:srgbClr val="E1E1E2"/>
    <a:srgbClr val="4D4D4F"/>
    <a:srgbClr val="DA5819"/>
    <a:srgbClr val="2B516E"/>
    <a:srgbClr val="E36B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84E8BB-80AE-4028-A4D6-E616CE977845}" v="301" dt="2020-12-17T15:18:26.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24" autoAdjust="0"/>
    <p:restoredTop sz="91967" autoAdjust="0"/>
  </p:normalViewPr>
  <p:slideViewPr>
    <p:cSldViewPr snapToGrid="0">
      <p:cViewPr varScale="1">
        <p:scale>
          <a:sx n="140" d="100"/>
          <a:sy n="140" d="100"/>
        </p:scale>
        <p:origin x="390" y="11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1" d="100"/>
          <a:sy n="61" d="100"/>
        </p:scale>
        <p:origin x="-1397" y="-96"/>
      </p:cViewPr>
      <p:guideLst>
        <p:guide orient="horz" pos="2880"/>
        <p:guide pos="2160"/>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206F32-63B5-4C8B-AC5C-ACD6DC896073}"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GB"/>
        </a:p>
      </dgm:t>
    </dgm:pt>
    <dgm:pt modelId="{42506C95-D88A-48BB-A716-A05807A66C25}">
      <dgm:prSet phldrT="[Testo]"/>
      <dgm:spPr>
        <a:solidFill>
          <a:schemeClr val="bg2">
            <a:lumMod val="25000"/>
          </a:schemeClr>
        </a:solidFill>
      </dgm:spPr>
      <dgm:t>
        <a:bodyPr/>
        <a:lstStyle/>
        <a:p>
          <a:r>
            <a:rPr lang="en-GB"/>
            <a:t>PC</a:t>
          </a:r>
        </a:p>
      </dgm:t>
    </dgm:pt>
    <dgm:pt modelId="{EFB4C04B-33B4-40AC-968D-A7164A1663EE}" type="parTrans" cxnId="{3F3E2721-F13B-4EEB-A2B2-7D7BB4B021B2}">
      <dgm:prSet/>
      <dgm:spPr/>
      <dgm:t>
        <a:bodyPr/>
        <a:lstStyle/>
        <a:p>
          <a:endParaRPr lang="en-GB"/>
        </a:p>
      </dgm:t>
    </dgm:pt>
    <dgm:pt modelId="{1B6741CF-9BD4-4C96-8ABD-6491BCA54DCC}" type="sibTrans" cxnId="{3F3E2721-F13B-4EEB-A2B2-7D7BB4B021B2}">
      <dgm:prSet/>
      <dgm:spPr/>
      <dgm:t>
        <a:bodyPr/>
        <a:lstStyle/>
        <a:p>
          <a:endParaRPr lang="en-GB"/>
        </a:p>
      </dgm:t>
    </dgm:pt>
    <dgm:pt modelId="{0661591D-B2E3-4284-B2C2-E0308E2376F9}">
      <dgm:prSet phldrT="[Testo]"/>
      <dgm:spPr/>
      <dgm:t>
        <a:bodyPr/>
        <a:lstStyle/>
        <a:p>
          <a:r>
            <a:rPr lang="en-GB"/>
            <a:t>DT5215</a:t>
          </a:r>
        </a:p>
      </dgm:t>
    </dgm:pt>
    <dgm:pt modelId="{E6FF1085-FC53-4C81-96AE-53D0EAF07136}" type="parTrans" cxnId="{D40C6B74-EE83-4138-AFCD-9C43ABD91AD4}">
      <dgm:prSet/>
      <dgm:spPr/>
      <dgm:t>
        <a:bodyPr/>
        <a:lstStyle/>
        <a:p>
          <a:endParaRPr lang="en-GB"/>
        </a:p>
      </dgm:t>
    </dgm:pt>
    <dgm:pt modelId="{DA558690-1C6B-410B-8DE1-328666FFA4C9}" type="sibTrans" cxnId="{D40C6B74-EE83-4138-AFCD-9C43ABD91AD4}">
      <dgm:prSet/>
      <dgm:spPr/>
      <dgm:t>
        <a:bodyPr/>
        <a:lstStyle/>
        <a:p>
          <a:endParaRPr lang="en-GB"/>
        </a:p>
      </dgm:t>
    </dgm:pt>
    <dgm:pt modelId="{BF1E9920-FDB7-4833-9978-B2EC30779A97}">
      <dgm:prSet phldrT="[Testo]"/>
      <dgm:spPr>
        <a:solidFill>
          <a:schemeClr val="accent3">
            <a:lumMod val="75000"/>
          </a:schemeClr>
        </a:solidFill>
      </dgm:spPr>
      <dgm:t>
        <a:bodyPr/>
        <a:lstStyle/>
        <a:p>
          <a:r>
            <a:rPr lang="en-GB"/>
            <a:t>TDlink#0</a:t>
          </a:r>
        </a:p>
      </dgm:t>
    </dgm:pt>
    <dgm:pt modelId="{64E775F3-0635-40FB-9759-A1A65A5D72A9}" type="parTrans" cxnId="{DBE4936D-86AB-4ECB-ACAF-44C02068D283}">
      <dgm:prSet/>
      <dgm:spPr/>
      <dgm:t>
        <a:bodyPr/>
        <a:lstStyle/>
        <a:p>
          <a:endParaRPr lang="en-GB"/>
        </a:p>
      </dgm:t>
    </dgm:pt>
    <dgm:pt modelId="{5D99C8FB-B2B8-4EB0-9BF9-0BCF07C67173}" type="sibTrans" cxnId="{DBE4936D-86AB-4ECB-ACAF-44C02068D283}">
      <dgm:prSet/>
      <dgm:spPr/>
      <dgm:t>
        <a:bodyPr/>
        <a:lstStyle/>
        <a:p>
          <a:endParaRPr lang="en-GB"/>
        </a:p>
      </dgm:t>
    </dgm:pt>
    <dgm:pt modelId="{BAE477EB-AD75-4F86-8172-4D510CFDD87F}">
      <dgm:prSet phldrT="[Testo]"/>
      <dgm:spPr>
        <a:solidFill>
          <a:schemeClr val="accent3">
            <a:lumMod val="75000"/>
          </a:schemeClr>
        </a:solidFill>
      </dgm:spPr>
      <dgm:t>
        <a:bodyPr/>
        <a:lstStyle/>
        <a:p>
          <a:r>
            <a:rPr lang="en-GB"/>
            <a:t>TDlink#7</a:t>
          </a:r>
        </a:p>
      </dgm:t>
    </dgm:pt>
    <dgm:pt modelId="{22C9BD79-263E-4243-A140-39C1247C924D}" type="parTrans" cxnId="{4CD86603-A279-4900-9CBA-D918A72392CA}">
      <dgm:prSet/>
      <dgm:spPr/>
      <dgm:t>
        <a:bodyPr/>
        <a:lstStyle/>
        <a:p>
          <a:endParaRPr lang="en-GB"/>
        </a:p>
      </dgm:t>
    </dgm:pt>
    <dgm:pt modelId="{3B22298F-5170-45BC-9A74-40309062E3DC}" type="sibTrans" cxnId="{4CD86603-A279-4900-9CBA-D918A72392CA}">
      <dgm:prSet/>
      <dgm:spPr/>
      <dgm:t>
        <a:bodyPr/>
        <a:lstStyle/>
        <a:p>
          <a:endParaRPr lang="en-GB"/>
        </a:p>
      </dgm:t>
    </dgm:pt>
    <dgm:pt modelId="{719ED272-884C-46F9-A358-F93CC7CA59AE}">
      <dgm:prSet phldrT="[Testo]"/>
      <dgm:spPr/>
      <dgm:t>
        <a:bodyPr/>
        <a:lstStyle/>
        <a:p>
          <a:r>
            <a:rPr lang="en-GB"/>
            <a:t>DT5215</a:t>
          </a:r>
        </a:p>
      </dgm:t>
    </dgm:pt>
    <dgm:pt modelId="{E1A66C01-302D-4ED7-9C8E-C4697771D836}" type="parTrans" cxnId="{3D3D06EB-65DB-4A94-A23C-E2C908050413}">
      <dgm:prSet/>
      <dgm:spPr/>
      <dgm:t>
        <a:bodyPr/>
        <a:lstStyle/>
        <a:p>
          <a:endParaRPr lang="en-GB"/>
        </a:p>
      </dgm:t>
    </dgm:pt>
    <dgm:pt modelId="{7A9CB10E-75F7-4D3E-99A2-12BA62229A55}" type="sibTrans" cxnId="{3D3D06EB-65DB-4A94-A23C-E2C908050413}">
      <dgm:prSet/>
      <dgm:spPr/>
      <dgm:t>
        <a:bodyPr/>
        <a:lstStyle/>
        <a:p>
          <a:endParaRPr lang="en-GB"/>
        </a:p>
      </dgm:t>
    </dgm:pt>
    <dgm:pt modelId="{A4229D11-4D2D-4383-8087-BCD5C7CAFB1C}">
      <dgm:prSet phldrT="[Testo]"/>
      <dgm:spPr>
        <a:solidFill>
          <a:schemeClr val="accent3">
            <a:lumMod val="75000"/>
          </a:schemeClr>
        </a:solidFill>
      </dgm:spPr>
      <dgm:t>
        <a:bodyPr/>
        <a:lstStyle/>
        <a:p>
          <a:r>
            <a:rPr lang="en-GB"/>
            <a:t>8x Tdlink</a:t>
          </a:r>
        </a:p>
      </dgm:t>
    </dgm:pt>
    <dgm:pt modelId="{E7784B13-3CCE-4F45-AB5E-BF20537E5316}" type="parTrans" cxnId="{9A7C99A6-156E-4484-A553-2B51A5385CC1}">
      <dgm:prSet/>
      <dgm:spPr/>
      <dgm:t>
        <a:bodyPr/>
        <a:lstStyle/>
        <a:p>
          <a:endParaRPr lang="en-GB"/>
        </a:p>
      </dgm:t>
    </dgm:pt>
    <dgm:pt modelId="{F089999D-683B-45A6-A655-238C7361BD84}" type="sibTrans" cxnId="{9A7C99A6-156E-4484-A553-2B51A5385CC1}">
      <dgm:prSet/>
      <dgm:spPr/>
      <dgm:t>
        <a:bodyPr/>
        <a:lstStyle/>
        <a:p>
          <a:endParaRPr lang="en-GB"/>
        </a:p>
      </dgm:t>
    </dgm:pt>
    <dgm:pt modelId="{0BA121A7-7C60-4073-90A3-181792894870}">
      <dgm:prSet phldrT="[Testo]"/>
      <dgm:spPr/>
      <dgm:t>
        <a:bodyPr/>
        <a:lstStyle/>
        <a:p>
          <a:r>
            <a:rPr lang="en-GB"/>
            <a:t>User Interface</a:t>
          </a:r>
        </a:p>
        <a:p>
          <a:endParaRPr lang="en-GB"/>
        </a:p>
        <a:p>
          <a:endParaRPr lang="en-GB"/>
        </a:p>
        <a:p>
          <a:endParaRPr lang="en-GB"/>
        </a:p>
        <a:p>
          <a:endParaRPr lang="en-GB"/>
        </a:p>
        <a:p>
          <a:endParaRPr lang="en-GB"/>
        </a:p>
        <a:p>
          <a:endParaRPr lang="en-GB"/>
        </a:p>
      </dgm:t>
    </dgm:pt>
    <dgm:pt modelId="{F0B5451D-AEF0-42DD-BD32-4F841D0496EC}" type="parTrans" cxnId="{E5E3A543-CE47-4A6C-8C0F-E9C3032E2D88}">
      <dgm:prSet/>
      <dgm:spPr/>
      <dgm:t>
        <a:bodyPr/>
        <a:lstStyle/>
        <a:p>
          <a:endParaRPr lang="en-GB"/>
        </a:p>
      </dgm:t>
    </dgm:pt>
    <dgm:pt modelId="{6E44F75F-0D6A-4A39-B2DD-A67120C81D7E}" type="sibTrans" cxnId="{E5E3A543-CE47-4A6C-8C0F-E9C3032E2D88}">
      <dgm:prSet/>
      <dgm:spPr/>
      <dgm:t>
        <a:bodyPr/>
        <a:lstStyle/>
        <a:p>
          <a:endParaRPr lang="en-GB"/>
        </a:p>
      </dgm:t>
    </dgm:pt>
    <dgm:pt modelId="{D700E763-6C0C-4C97-909A-ECF017A5B6BE}">
      <dgm:prSet phldrT="[Testo]"/>
      <dgm:spPr/>
      <dgm:t>
        <a:bodyPr/>
        <a:lstStyle/>
        <a:p>
          <a:r>
            <a:rPr lang="en-GB"/>
            <a:t>Data Center</a:t>
          </a:r>
        </a:p>
        <a:p>
          <a:endParaRPr lang="en-GB"/>
        </a:p>
        <a:p>
          <a:endParaRPr lang="en-GB"/>
        </a:p>
        <a:p>
          <a:endParaRPr lang="en-GB"/>
        </a:p>
        <a:p>
          <a:endParaRPr lang="en-GB"/>
        </a:p>
        <a:p>
          <a:endParaRPr lang="en-GB"/>
        </a:p>
        <a:p>
          <a:endParaRPr lang="en-GB"/>
        </a:p>
      </dgm:t>
    </dgm:pt>
    <dgm:pt modelId="{57309F3A-A252-4F72-A6B4-2E25B8EEFE92}" type="parTrans" cxnId="{E47DC3A5-3871-4143-8528-ADD9AE9CB8C0}">
      <dgm:prSet/>
      <dgm:spPr/>
      <dgm:t>
        <a:bodyPr/>
        <a:lstStyle/>
        <a:p>
          <a:endParaRPr lang="en-GB"/>
        </a:p>
      </dgm:t>
    </dgm:pt>
    <dgm:pt modelId="{99911C8D-A8B9-4943-A993-29E09934C5AA}" type="sibTrans" cxnId="{E47DC3A5-3871-4143-8528-ADD9AE9CB8C0}">
      <dgm:prSet/>
      <dgm:spPr/>
      <dgm:t>
        <a:bodyPr/>
        <a:lstStyle/>
        <a:p>
          <a:endParaRPr lang="en-GB"/>
        </a:p>
      </dgm:t>
    </dgm:pt>
    <dgm:pt modelId="{11FB3008-934A-4A9B-B450-AB61197C29DE}">
      <dgm:prSet phldrT="[Testo]"/>
      <dgm:spPr/>
      <dgm:t>
        <a:bodyPr/>
        <a:lstStyle/>
        <a:p>
          <a:r>
            <a:rPr lang="en-GB"/>
            <a:t>Communication and  Synchronization</a:t>
          </a:r>
        </a:p>
        <a:p>
          <a:endParaRPr lang="en-GB"/>
        </a:p>
        <a:p>
          <a:endParaRPr lang="en-GB"/>
        </a:p>
        <a:p>
          <a:endParaRPr lang="en-GB"/>
        </a:p>
        <a:p>
          <a:endParaRPr lang="en-GB"/>
        </a:p>
        <a:p>
          <a:endParaRPr lang="en-GB"/>
        </a:p>
      </dgm:t>
    </dgm:pt>
    <dgm:pt modelId="{2E3C69CC-D4F3-45EB-B753-F4DF7CBD4EFA}" type="parTrans" cxnId="{56C9A889-99FF-457F-A7AB-0FE9073D3A2F}">
      <dgm:prSet/>
      <dgm:spPr/>
      <dgm:t>
        <a:bodyPr/>
        <a:lstStyle/>
        <a:p>
          <a:endParaRPr lang="en-GB"/>
        </a:p>
      </dgm:t>
    </dgm:pt>
    <dgm:pt modelId="{199AB4E5-14FD-4C95-B0C4-6F99A23AC4B9}" type="sibTrans" cxnId="{56C9A889-99FF-457F-A7AB-0FE9073D3A2F}">
      <dgm:prSet/>
      <dgm:spPr/>
      <dgm:t>
        <a:bodyPr/>
        <a:lstStyle/>
        <a:p>
          <a:endParaRPr lang="en-GB"/>
        </a:p>
      </dgm:t>
    </dgm:pt>
    <dgm:pt modelId="{8E84DC65-F840-4378-8ADE-1DAB3F7CCD79}">
      <dgm:prSet/>
      <dgm:spPr>
        <a:solidFill>
          <a:schemeClr val="accent3">
            <a:lumMod val="75000"/>
          </a:schemeClr>
        </a:solidFill>
      </dgm:spPr>
      <dgm:t>
        <a:bodyPr/>
        <a:lstStyle/>
        <a:p>
          <a:r>
            <a:rPr lang="en-GB"/>
            <a:t>TDlink#1</a:t>
          </a:r>
        </a:p>
      </dgm:t>
    </dgm:pt>
    <dgm:pt modelId="{1ED8BC08-B82F-4D39-A384-F0CDF7D1CFA7}" type="parTrans" cxnId="{3155A220-ECBA-4C0F-8950-61856D0277D9}">
      <dgm:prSet/>
      <dgm:spPr/>
      <dgm:t>
        <a:bodyPr/>
        <a:lstStyle/>
        <a:p>
          <a:endParaRPr lang="en-GB"/>
        </a:p>
      </dgm:t>
    </dgm:pt>
    <dgm:pt modelId="{482E9037-4872-4E7D-8500-16070B2A69D9}" type="sibTrans" cxnId="{3155A220-ECBA-4C0F-8950-61856D0277D9}">
      <dgm:prSet/>
      <dgm:spPr/>
      <dgm:t>
        <a:bodyPr/>
        <a:lstStyle/>
        <a:p>
          <a:endParaRPr lang="en-GB"/>
        </a:p>
      </dgm:t>
    </dgm:pt>
    <dgm:pt modelId="{048FDEE2-F3B2-4AC0-B18A-CA2E7DEAF83B}">
      <dgm:prSet/>
      <dgm:spPr>
        <a:solidFill>
          <a:schemeClr val="accent3">
            <a:lumMod val="75000"/>
          </a:schemeClr>
        </a:solidFill>
      </dgm:spPr>
      <dgm:t>
        <a:bodyPr/>
        <a:lstStyle/>
        <a:p>
          <a:r>
            <a:rPr lang="en-GB"/>
            <a:t>TDlink#2</a:t>
          </a:r>
        </a:p>
      </dgm:t>
    </dgm:pt>
    <dgm:pt modelId="{96D5FC13-52D8-48BE-9C6A-56EC003A4A8A}" type="parTrans" cxnId="{94C359D3-8F8D-49B6-946D-84A4355EB73F}">
      <dgm:prSet/>
      <dgm:spPr/>
      <dgm:t>
        <a:bodyPr/>
        <a:lstStyle/>
        <a:p>
          <a:endParaRPr lang="en-GB"/>
        </a:p>
      </dgm:t>
    </dgm:pt>
    <dgm:pt modelId="{DB39132A-FBB8-419F-AA5B-2F3D8DDE4EE8}" type="sibTrans" cxnId="{94C359D3-8F8D-49B6-946D-84A4355EB73F}">
      <dgm:prSet/>
      <dgm:spPr/>
      <dgm:t>
        <a:bodyPr/>
        <a:lstStyle/>
        <a:p>
          <a:endParaRPr lang="en-GB"/>
        </a:p>
      </dgm:t>
    </dgm:pt>
    <dgm:pt modelId="{3B2C204B-AAC5-4454-96C3-20925682948E}">
      <dgm:prSet/>
      <dgm:spPr>
        <a:solidFill>
          <a:schemeClr val="accent3">
            <a:lumMod val="75000"/>
          </a:schemeClr>
        </a:solidFill>
      </dgm:spPr>
      <dgm:t>
        <a:bodyPr/>
        <a:lstStyle/>
        <a:p>
          <a:r>
            <a:rPr lang="en-GB"/>
            <a:t>TDlink#3</a:t>
          </a:r>
        </a:p>
      </dgm:t>
    </dgm:pt>
    <dgm:pt modelId="{21A0B401-B69B-4CBF-BC5B-24CF541F6A0C}" type="parTrans" cxnId="{BE5AF383-0DE9-406C-93B6-14939DA16DC8}">
      <dgm:prSet/>
      <dgm:spPr/>
      <dgm:t>
        <a:bodyPr/>
        <a:lstStyle/>
        <a:p>
          <a:endParaRPr lang="en-GB"/>
        </a:p>
      </dgm:t>
    </dgm:pt>
    <dgm:pt modelId="{0B795903-F03D-44D7-ABDF-B375B6CE0C72}" type="sibTrans" cxnId="{BE5AF383-0DE9-406C-93B6-14939DA16DC8}">
      <dgm:prSet/>
      <dgm:spPr/>
      <dgm:t>
        <a:bodyPr/>
        <a:lstStyle/>
        <a:p>
          <a:endParaRPr lang="en-GB"/>
        </a:p>
      </dgm:t>
    </dgm:pt>
    <dgm:pt modelId="{17214941-6D7E-4C8E-B8D0-78BFE03FD57F}">
      <dgm:prSet/>
      <dgm:spPr>
        <a:solidFill>
          <a:schemeClr val="accent3">
            <a:lumMod val="75000"/>
          </a:schemeClr>
        </a:solidFill>
      </dgm:spPr>
      <dgm:t>
        <a:bodyPr/>
        <a:lstStyle/>
        <a:p>
          <a:r>
            <a:rPr lang="en-GB"/>
            <a:t>TDlink#4</a:t>
          </a:r>
        </a:p>
      </dgm:t>
    </dgm:pt>
    <dgm:pt modelId="{8C3C3AE0-77A9-4950-A082-362B277CB907}" type="parTrans" cxnId="{5707C9A2-844A-411C-8ADF-4D3FB55E5CBE}">
      <dgm:prSet/>
      <dgm:spPr/>
      <dgm:t>
        <a:bodyPr/>
        <a:lstStyle/>
        <a:p>
          <a:endParaRPr lang="en-GB"/>
        </a:p>
      </dgm:t>
    </dgm:pt>
    <dgm:pt modelId="{AD65A0FD-77CE-4852-BCAE-3555D29AF88C}" type="sibTrans" cxnId="{5707C9A2-844A-411C-8ADF-4D3FB55E5CBE}">
      <dgm:prSet/>
      <dgm:spPr/>
      <dgm:t>
        <a:bodyPr/>
        <a:lstStyle/>
        <a:p>
          <a:endParaRPr lang="en-GB"/>
        </a:p>
      </dgm:t>
    </dgm:pt>
    <dgm:pt modelId="{1DF4D9D9-3CC7-477A-845D-00C55AFE3D67}">
      <dgm:prSet/>
      <dgm:spPr>
        <a:solidFill>
          <a:schemeClr val="accent3">
            <a:lumMod val="75000"/>
          </a:schemeClr>
        </a:solidFill>
      </dgm:spPr>
      <dgm:t>
        <a:bodyPr/>
        <a:lstStyle/>
        <a:p>
          <a:r>
            <a:rPr lang="en-GB"/>
            <a:t>TDlink#5</a:t>
          </a:r>
        </a:p>
      </dgm:t>
    </dgm:pt>
    <dgm:pt modelId="{1355401E-5FD0-49F8-9865-03F6C99DEDF8}" type="parTrans" cxnId="{E2B801DE-288B-4306-8866-64743832DEE2}">
      <dgm:prSet/>
      <dgm:spPr/>
      <dgm:t>
        <a:bodyPr/>
        <a:lstStyle/>
        <a:p>
          <a:endParaRPr lang="en-GB"/>
        </a:p>
      </dgm:t>
    </dgm:pt>
    <dgm:pt modelId="{D3D13C9C-568A-4C01-BC25-E038D63586CA}" type="sibTrans" cxnId="{E2B801DE-288B-4306-8866-64743832DEE2}">
      <dgm:prSet/>
      <dgm:spPr/>
      <dgm:t>
        <a:bodyPr/>
        <a:lstStyle/>
        <a:p>
          <a:endParaRPr lang="en-GB"/>
        </a:p>
      </dgm:t>
    </dgm:pt>
    <dgm:pt modelId="{B8F2B70C-CB45-4EF6-BDCD-AFCEEDB7C9AF}">
      <dgm:prSet/>
      <dgm:spPr>
        <a:solidFill>
          <a:schemeClr val="accent3">
            <a:lumMod val="75000"/>
          </a:schemeClr>
        </a:solidFill>
      </dgm:spPr>
      <dgm:t>
        <a:bodyPr/>
        <a:lstStyle/>
        <a:p>
          <a:r>
            <a:rPr lang="en-GB"/>
            <a:t>TDlink#6</a:t>
          </a:r>
        </a:p>
      </dgm:t>
    </dgm:pt>
    <dgm:pt modelId="{7EDE96AB-9CBE-4927-9BD4-1B093399DDCD}" type="parTrans" cxnId="{1B4B4843-746A-4F8A-A32C-D6B07D9CA08C}">
      <dgm:prSet/>
      <dgm:spPr/>
      <dgm:t>
        <a:bodyPr/>
        <a:lstStyle/>
        <a:p>
          <a:endParaRPr lang="en-GB"/>
        </a:p>
      </dgm:t>
    </dgm:pt>
    <dgm:pt modelId="{428D8FAA-B15E-4609-97F5-9D3233489178}" type="sibTrans" cxnId="{1B4B4843-746A-4F8A-A32C-D6B07D9CA08C}">
      <dgm:prSet/>
      <dgm:spPr/>
      <dgm:t>
        <a:bodyPr/>
        <a:lstStyle/>
        <a:p>
          <a:endParaRPr lang="en-GB"/>
        </a:p>
      </dgm:t>
    </dgm:pt>
    <dgm:pt modelId="{2304F737-347D-4E72-9E6E-2DD3365F0A89}">
      <dgm:prSet phldrT="[Testo]"/>
      <dgm:spPr/>
      <dgm:t>
        <a:bodyPr/>
        <a:lstStyle/>
        <a:p>
          <a:r>
            <a:rPr lang="en-GB"/>
            <a:t>Front-End</a:t>
          </a:r>
        </a:p>
        <a:p>
          <a:endParaRPr lang="en-GB"/>
        </a:p>
        <a:p>
          <a:endParaRPr lang="en-GB"/>
        </a:p>
        <a:p>
          <a:endParaRPr lang="en-GB"/>
        </a:p>
        <a:p>
          <a:endParaRPr lang="en-GB"/>
        </a:p>
        <a:p>
          <a:endParaRPr lang="en-GB"/>
        </a:p>
        <a:p>
          <a:endParaRPr lang="en-GB"/>
        </a:p>
      </dgm:t>
    </dgm:pt>
    <dgm:pt modelId="{860477F8-650D-4289-BCA5-88403635C048}" type="parTrans" cxnId="{D37C76F7-F4BB-4BCA-9061-79EA781B71EA}">
      <dgm:prSet/>
      <dgm:spPr/>
      <dgm:t>
        <a:bodyPr/>
        <a:lstStyle/>
        <a:p>
          <a:endParaRPr lang="en-GB"/>
        </a:p>
      </dgm:t>
    </dgm:pt>
    <dgm:pt modelId="{64CE7F55-250B-4922-9E08-6026ABC33FD4}" type="sibTrans" cxnId="{D37C76F7-F4BB-4BCA-9061-79EA781B71EA}">
      <dgm:prSet/>
      <dgm:spPr/>
      <dgm:t>
        <a:bodyPr/>
        <a:lstStyle/>
        <a:p>
          <a:endParaRPr lang="en-GB"/>
        </a:p>
      </dgm:t>
    </dgm:pt>
    <dgm:pt modelId="{EAABAEC0-CBEC-45EA-992D-AF115E9EC086}">
      <dgm:prSet/>
      <dgm:spPr>
        <a:solidFill>
          <a:schemeClr val="accent2">
            <a:lumMod val="75000"/>
          </a:schemeClr>
        </a:solidFill>
      </dgm:spPr>
      <dgm:t>
        <a:bodyPr/>
        <a:lstStyle/>
        <a:p>
          <a:r>
            <a:rPr lang="en-GB"/>
            <a:t>16x FERS units</a:t>
          </a:r>
        </a:p>
      </dgm:t>
    </dgm:pt>
    <dgm:pt modelId="{23F6DD5E-DB41-4748-A295-037FC59B1CB9}" type="parTrans" cxnId="{527EBE86-B950-48C1-86A5-A191FFBC1818}">
      <dgm:prSet/>
      <dgm:spPr/>
      <dgm:t>
        <a:bodyPr/>
        <a:lstStyle/>
        <a:p>
          <a:endParaRPr lang="en-GB"/>
        </a:p>
      </dgm:t>
    </dgm:pt>
    <dgm:pt modelId="{2C03F9C4-07B9-4A95-B4AE-39889F6FEBB2}" type="sibTrans" cxnId="{527EBE86-B950-48C1-86A5-A191FFBC1818}">
      <dgm:prSet/>
      <dgm:spPr/>
      <dgm:t>
        <a:bodyPr/>
        <a:lstStyle/>
        <a:p>
          <a:endParaRPr lang="en-GB"/>
        </a:p>
      </dgm:t>
    </dgm:pt>
    <dgm:pt modelId="{51EED936-3E7B-47A2-9F39-672C46757593}">
      <dgm:prSet/>
      <dgm:spPr>
        <a:solidFill>
          <a:schemeClr val="accent2">
            <a:lumMod val="75000"/>
          </a:schemeClr>
        </a:solidFill>
      </dgm:spPr>
      <dgm:t>
        <a:bodyPr/>
        <a:lstStyle/>
        <a:p>
          <a:r>
            <a:rPr lang="en-GB"/>
            <a:t>16x FERS units</a:t>
          </a:r>
        </a:p>
      </dgm:t>
    </dgm:pt>
    <dgm:pt modelId="{90365470-867C-4503-AB2A-D04580E94BBB}" type="parTrans" cxnId="{C507D88C-B63F-4350-876D-DDC71B49B06D}">
      <dgm:prSet/>
      <dgm:spPr/>
      <dgm:t>
        <a:bodyPr/>
        <a:lstStyle/>
        <a:p>
          <a:endParaRPr lang="en-GB"/>
        </a:p>
      </dgm:t>
    </dgm:pt>
    <dgm:pt modelId="{674B3CDF-BCBA-484C-ABD3-A5A28C1A5BE4}" type="sibTrans" cxnId="{C507D88C-B63F-4350-876D-DDC71B49B06D}">
      <dgm:prSet/>
      <dgm:spPr/>
      <dgm:t>
        <a:bodyPr/>
        <a:lstStyle/>
        <a:p>
          <a:endParaRPr lang="en-GB"/>
        </a:p>
      </dgm:t>
    </dgm:pt>
    <dgm:pt modelId="{9D62C109-748D-4849-BEA8-7285870CDAF7}">
      <dgm:prSet/>
      <dgm:spPr>
        <a:solidFill>
          <a:schemeClr val="accent2">
            <a:lumMod val="75000"/>
          </a:schemeClr>
        </a:solidFill>
      </dgm:spPr>
      <dgm:t>
        <a:bodyPr/>
        <a:lstStyle/>
        <a:p>
          <a:r>
            <a:rPr lang="en-GB"/>
            <a:t>16x FERS units</a:t>
          </a:r>
        </a:p>
      </dgm:t>
    </dgm:pt>
    <dgm:pt modelId="{811E002C-7E06-4570-929E-E6DDE3B1D91E}" type="parTrans" cxnId="{75B57778-930E-496F-93A3-E957E4EFCBBD}">
      <dgm:prSet/>
      <dgm:spPr/>
      <dgm:t>
        <a:bodyPr/>
        <a:lstStyle/>
        <a:p>
          <a:endParaRPr lang="en-GB"/>
        </a:p>
      </dgm:t>
    </dgm:pt>
    <dgm:pt modelId="{7FFBC6D0-157E-487B-8BDE-D9D294CC1293}" type="sibTrans" cxnId="{75B57778-930E-496F-93A3-E957E4EFCBBD}">
      <dgm:prSet/>
      <dgm:spPr/>
      <dgm:t>
        <a:bodyPr/>
        <a:lstStyle/>
        <a:p>
          <a:endParaRPr lang="en-GB"/>
        </a:p>
      </dgm:t>
    </dgm:pt>
    <dgm:pt modelId="{8C5DAAA6-C9AC-4F9B-A1EA-5D8291B640D3}">
      <dgm:prSet/>
      <dgm:spPr>
        <a:solidFill>
          <a:schemeClr val="accent2">
            <a:lumMod val="75000"/>
          </a:schemeClr>
        </a:solidFill>
      </dgm:spPr>
      <dgm:t>
        <a:bodyPr/>
        <a:lstStyle/>
        <a:p>
          <a:r>
            <a:rPr lang="en-GB"/>
            <a:t>16x FERS units</a:t>
          </a:r>
        </a:p>
      </dgm:t>
    </dgm:pt>
    <dgm:pt modelId="{3CD11798-FE8E-47D8-AE86-594E496288F9}" type="parTrans" cxnId="{0C6282D3-8031-4297-8D23-567315955056}">
      <dgm:prSet/>
      <dgm:spPr/>
      <dgm:t>
        <a:bodyPr/>
        <a:lstStyle/>
        <a:p>
          <a:endParaRPr lang="en-GB"/>
        </a:p>
      </dgm:t>
    </dgm:pt>
    <dgm:pt modelId="{69C4E65E-33F6-46B7-88B9-B62515B5A714}" type="sibTrans" cxnId="{0C6282D3-8031-4297-8D23-567315955056}">
      <dgm:prSet/>
      <dgm:spPr/>
      <dgm:t>
        <a:bodyPr/>
        <a:lstStyle/>
        <a:p>
          <a:endParaRPr lang="en-GB"/>
        </a:p>
      </dgm:t>
    </dgm:pt>
    <dgm:pt modelId="{DDABD112-356B-4481-9992-B298A267B290}">
      <dgm:prSet/>
      <dgm:spPr>
        <a:solidFill>
          <a:schemeClr val="accent2">
            <a:lumMod val="75000"/>
          </a:schemeClr>
        </a:solidFill>
      </dgm:spPr>
      <dgm:t>
        <a:bodyPr/>
        <a:lstStyle/>
        <a:p>
          <a:r>
            <a:rPr lang="en-GB"/>
            <a:t>16x FERS units</a:t>
          </a:r>
        </a:p>
      </dgm:t>
    </dgm:pt>
    <dgm:pt modelId="{515F1B71-5C55-43D6-9527-90818C30EA51}" type="parTrans" cxnId="{36F81F85-8248-42E0-A445-92187BD82D1C}">
      <dgm:prSet/>
      <dgm:spPr/>
      <dgm:t>
        <a:bodyPr/>
        <a:lstStyle/>
        <a:p>
          <a:endParaRPr lang="en-GB"/>
        </a:p>
      </dgm:t>
    </dgm:pt>
    <dgm:pt modelId="{ACCAA332-3BAA-43A6-BBD2-56D10A6EAADE}" type="sibTrans" cxnId="{36F81F85-8248-42E0-A445-92187BD82D1C}">
      <dgm:prSet/>
      <dgm:spPr/>
      <dgm:t>
        <a:bodyPr/>
        <a:lstStyle/>
        <a:p>
          <a:endParaRPr lang="en-GB"/>
        </a:p>
      </dgm:t>
    </dgm:pt>
    <dgm:pt modelId="{E92F9233-78A7-46A6-8AD8-115A6D693E7C}">
      <dgm:prSet/>
      <dgm:spPr>
        <a:solidFill>
          <a:schemeClr val="accent2">
            <a:lumMod val="75000"/>
          </a:schemeClr>
        </a:solidFill>
      </dgm:spPr>
      <dgm:t>
        <a:bodyPr/>
        <a:lstStyle/>
        <a:p>
          <a:r>
            <a:rPr lang="en-GB"/>
            <a:t>16x FERS units</a:t>
          </a:r>
        </a:p>
      </dgm:t>
    </dgm:pt>
    <dgm:pt modelId="{51178AB6-C817-4F86-A98B-EFDE6DE4F40B}" type="parTrans" cxnId="{17775C18-4ED5-4A24-9CD6-6C64754C1232}">
      <dgm:prSet/>
      <dgm:spPr/>
      <dgm:t>
        <a:bodyPr/>
        <a:lstStyle/>
        <a:p>
          <a:endParaRPr lang="en-GB"/>
        </a:p>
      </dgm:t>
    </dgm:pt>
    <dgm:pt modelId="{DCFA0A4E-D91B-4405-9421-9DD6CF67923F}" type="sibTrans" cxnId="{17775C18-4ED5-4A24-9CD6-6C64754C1232}">
      <dgm:prSet/>
      <dgm:spPr/>
      <dgm:t>
        <a:bodyPr/>
        <a:lstStyle/>
        <a:p>
          <a:endParaRPr lang="en-GB"/>
        </a:p>
      </dgm:t>
    </dgm:pt>
    <dgm:pt modelId="{3E36913E-CAA1-4666-A84D-AB55AB89A978}">
      <dgm:prSet/>
      <dgm:spPr>
        <a:solidFill>
          <a:schemeClr val="accent2">
            <a:lumMod val="75000"/>
          </a:schemeClr>
        </a:solidFill>
      </dgm:spPr>
      <dgm:t>
        <a:bodyPr/>
        <a:lstStyle/>
        <a:p>
          <a:r>
            <a:rPr lang="en-GB"/>
            <a:t>16x FERS units</a:t>
          </a:r>
        </a:p>
      </dgm:t>
    </dgm:pt>
    <dgm:pt modelId="{DEC0CFFA-5260-40CA-A870-045CAFA4F4F4}" type="parTrans" cxnId="{3FB2E013-820B-486F-B3E3-65E103DEC48C}">
      <dgm:prSet/>
      <dgm:spPr/>
      <dgm:t>
        <a:bodyPr/>
        <a:lstStyle/>
        <a:p>
          <a:endParaRPr lang="en-GB"/>
        </a:p>
      </dgm:t>
    </dgm:pt>
    <dgm:pt modelId="{C67DA332-AFDB-4FB6-ACF7-7B75750CCD64}" type="sibTrans" cxnId="{3FB2E013-820B-486F-B3E3-65E103DEC48C}">
      <dgm:prSet/>
      <dgm:spPr/>
      <dgm:t>
        <a:bodyPr/>
        <a:lstStyle/>
        <a:p>
          <a:endParaRPr lang="en-GB"/>
        </a:p>
      </dgm:t>
    </dgm:pt>
    <dgm:pt modelId="{0CF6E09B-1A48-4771-AD63-AEB153588E63}">
      <dgm:prSet/>
      <dgm:spPr>
        <a:solidFill>
          <a:schemeClr val="accent2">
            <a:lumMod val="75000"/>
          </a:schemeClr>
        </a:solidFill>
      </dgm:spPr>
      <dgm:t>
        <a:bodyPr/>
        <a:lstStyle/>
        <a:p>
          <a:r>
            <a:rPr lang="en-GB"/>
            <a:t>16x FERs units</a:t>
          </a:r>
        </a:p>
      </dgm:t>
    </dgm:pt>
    <dgm:pt modelId="{CD69E1F0-3809-468E-9FAE-8673C146C80A}" type="parTrans" cxnId="{AEA3633E-9757-4DC1-9811-BD033D390DCC}">
      <dgm:prSet/>
      <dgm:spPr/>
      <dgm:t>
        <a:bodyPr/>
        <a:lstStyle/>
        <a:p>
          <a:endParaRPr lang="en-GB"/>
        </a:p>
      </dgm:t>
    </dgm:pt>
    <dgm:pt modelId="{BDCD8BC7-8449-4841-ADBD-17D8BB2BCDAE}" type="sibTrans" cxnId="{AEA3633E-9757-4DC1-9811-BD033D390DCC}">
      <dgm:prSet/>
      <dgm:spPr/>
      <dgm:t>
        <a:bodyPr/>
        <a:lstStyle/>
        <a:p>
          <a:endParaRPr lang="en-GB"/>
        </a:p>
      </dgm:t>
    </dgm:pt>
    <dgm:pt modelId="{B2B664FE-D2F4-448E-93D3-ACF1A6CE7492}">
      <dgm:prSet phldrT="[Testo]"/>
      <dgm:spPr/>
      <dgm:t>
        <a:bodyPr/>
        <a:lstStyle/>
        <a:p>
          <a:r>
            <a:rPr lang="en-GB"/>
            <a:t>Detector Array</a:t>
          </a:r>
        </a:p>
        <a:p>
          <a:endParaRPr lang="en-GB"/>
        </a:p>
        <a:p>
          <a:endParaRPr lang="en-GB"/>
        </a:p>
        <a:p>
          <a:endParaRPr lang="en-GB"/>
        </a:p>
        <a:p>
          <a:endParaRPr lang="en-GB"/>
        </a:p>
        <a:p>
          <a:endParaRPr lang="en-GB"/>
        </a:p>
        <a:p>
          <a:endParaRPr lang="en-GB"/>
        </a:p>
      </dgm:t>
    </dgm:pt>
    <dgm:pt modelId="{3D80DF2D-AD3D-4416-A404-0B40AA5A92D0}" type="parTrans" cxnId="{E196EED1-4CEE-4EA7-A18D-3214EAAB5E5D}">
      <dgm:prSet/>
      <dgm:spPr/>
      <dgm:t>
        <a:bodyPr/>
        <a:lstStyle/>
        <a:p>
          <a:endParaRPr lang="en-GB"/>
        </a:p>
      </dgm:t>
    </dgm:pt>
    <dgm:pt modelId="{744FE01D-AE24-411B-B7AA-977CE26FAAB8}" type="sibTrans" cxnId="{E196EED1-4CEE-4EA7-A18D-3214EAAB5E5D}">
      <dgm:prSet/>
      <dgm:spPr/>
      <dgm:t>
        <a:bodyPr/>
        <a:lstStyle/>
        <a:p>
          <a:endParaRPr lang="en-GB"/>
        </a:p>
      </dgm:t>
    </dgm:pt>
    <dgm:pt modelId="{43790FFB-4512-49D9-ACA3-774F858C35FD}">
      <dgm:prSet/>
      <dgm:spPr>
        <a:solidFill>
          <a:schemeClr val="accent5">
            <a:lumMod val="75000"/>
          </a:schemeClr>
        </a:solidFill>
      </dgm:spPr>
      <dgm:t>
        <a:bodyPr/>
        <a:lstStyle/>
        <a:p>
          <a:r>
            <a:rPr lang="en-GB"/>
            <a:t>1024 ch</a:t>
          </a:r>
        </a:p>
      </dgm:t>
    </dgm:pt>
    <dgm:pt modelId="{10454E0D-4165-40F8-9F94-6C47E391D2AE}" type="parTrans" cxnId="{D7EC0F4B-2380-46C4-A70B-51BFBAD892E4}">
      <dgm:prSet/>
      <dgm:spPr/>
      <dgm:t>
        <a:bodyPr/>
        <a:lstStyle/>
        <a:p>
          <a:endParaRPr lang="en-GB"/>
        </a:p>
      </dgm:t>
    </dgm:pt>
    <dgm:pt modelId="{9CD6071E-D636-4B5A-A3D4-F5F816B157AD}" type="sibTrans" cxnId="{D7EC0F4B-2380-46C4-A70B-51BFBAD892E4}">
      <dgm:prSet/>
      <dgm:spPr/>
      <dgm:t>
        <a:bodyPr/>
        <a:lstStyle/>
        <a:p>
          <a:endParaRPr lang="en-GB"/>
        </a:p>
      </dgm:t>
    </dgm:pt>
    <dgm:pt modelId="{365BCD1D-8ADD-48D9-A9EC-0D149F6C018B}">
      <dgm:prSet/>
      <dgm:spPr>
        <a:solidFill>
          <a:schemeClr val="accent5">
            <a:lumMod val="75000"/>
          </a:schemeClr>
        </a:solidFill>
      </dgm:spPr>
      <dgm:t>
        <a:bodyPr/>
        <a:lstStyle/>
        <a:p>
          <a:r>
            <a:rPr lang="en-GB"/>
            <a:t>1024 ch</a:t>
          </a:r>
        </a:p>
      </dgm:t>
    </dgm:pt>
    <dgm:pt modelId="{69286459-55AC-4352-B022-658AACE53F65}" type="parTrans" cxnId="{2005309C-D20B-43EE-B230-16CB6CEA2F67}">
      <dgm:prSet/>
      <dgm:spPr/>
      <dgm:t>
        <a:bodyPr/>
        <a:lstStyle/>
        <a:p>
          <a:endParaRPr lang="en-GB"/>
        </a:p>
      </dgm:t>
    </dgm:pt>
    <dgm:pt modelId="{7BA5FE6A-9169-4D30-B90F-0E2B32F92E38}" type="sibTrans" cxnId="{2005309C-D20B-43EE-B230-16CB6CEA2F67}">
      <dgm:prSet/>
      <dgm:spPr/>
      <dgm:t>
        <a:bodyPr/>
        <a:lstStyle/>
        <a:p>
          <a:endParaRPr lang="en-GB"/>
        </a:p>
      </dgm:t>
    </dgm:pt>
    <dgm:pt modelId="{EB764B9F-11A8-4E86-9C20-BD4B7521826F}">
      <dgm:prSet/>
      <dgm:spPr>
        <a:solidFill>
          <a:schemeClr val="accent5">
            <a:lumMod val="75000"/>
          </a:schemeClr>
        </a:solidFill>
      </dgm:spPr>
      <dgm:t>
        <a:bodyPr/>
        <a:lstStyle/>
        <a:p>
          <a:r>
            <a:rPr lang="en-GB"/>
            <a:t>1024 ch</a:t>
          </a:r>
        </a:p>
      </dgm:t>
    </dgm:pt>
    <dgm:pt modelId="{BA115AAE-318A-430B-B9FD-116309A4A7F2}" type="parTrans" cxnId="{728B1E2B-92A4-4340-8907-64D16F5CDAA7}">
      <dgm:prSet/>
      <dgm:spPr/>
      <dgm:t>
        <a:bodyPr/>
        <a:lstStyle/>
        <a:p>
          <a:endParaRPr lang="en-GB"/>
        </a:p>
      </dgm:t>
    </dgm:pt>
    <dgm:pt modelId="{151A5721-A63E-4760-BEDC-3B731D3E098D}" type="sibTrans" cxnId="{728B1E2B-92A4-4340-8907-64D16F5CDAA7}">
      <dgm:prSet/>
      <dgm:spPr/>
      <dgm:t>
        <a:bodyPr/>
        <a:lstStyle/>
        <a:p>
          <a:endParaRPr lang="en-GB"/>
        </a:p>
      </dgm:t>
    </dgm:pt>
    <dgm:pt modelId="{ECFCD055-9C07-49CF-9951-4286B4C16A6D}">
      <dgm:prSet/>
      <dgm:spPr>
        <a:solidFill>
          <a:schemeClr val="accent5">
            <a:lumMod val="75000"/>
          </a:schemeClr>
        </a:solidFill>
      </dgm:spPr>
      <dgm:t>
        <a:bodyPr/>
        <a:lstStyle/>
        <a:p>
          <a:r>
            <a:rPr lang="en-GB"/>
            <a:t>1024 ch</a:t>
          </a:r>
        </a:p>
      </dgm:t>
    </dgm:pt>
    <dgm:pt modelId="{A3BA8228-5A50-4A3B-81A4-C93769D2D183}" type="parTrans" cxnId="{CD0EBE91-2DDB-4FD9-B95F-588F3953D238}">
      <dgm:prSet/>
      <dgm:spPr/>
      <dgm:t>
        <a:bodyPr/>
        <a:lstStyle/>
        <a:p>
          <a:endParaRPr lang="en-GB"/>
        </a:p>
      </dgm:t>
    </dgm:pt>
    <dgm:pt modelId="{BED6BED9-A7EB-4C53-9E90-3E68FB94DEB3}" type="sibTrans" cxnId="{CD0EBE91-2DDB-4FD9-B95F-588F3953D238}">
      <dgm:prSet/>
      <dgm:spPr/>
      <dgm:t>
        <a:bodyPr/>
        <a:lstStyle/>
        <a:p>
          <a:endParaRPr lang="en-GB"/>
        </a:p>
      </dgm:t>
    </dgm:pt>
    <dgm:pt modelId="{7E6B37D1-AB3A-4805-B0DD-A44D29C2936A}">
      <dgm:prSet/>
      <dgm:spPr>
        <a:solidFill>
          <a:schemeClr val="accent5">
            <a:lumMod val="75000"/>
          </a:schemeClr>
        </a:solidFill>
      </dgm:spPr>
      <dgm:t>
        <a:bodyPr/>
        <a:lstStyle/>
        <a:p>
          <a:r>
            <a:rPr lang="en-GB"/>
            <a:t>1024 ch</a:t>
          </a:r>
        </a:p>
      </dgm:t>
    </dgm:pt>
    <dgm:pt modelId="{9FF64941-5B83-4A56-82F6-CE0845F21946}" type="parTrans" cxnId="{5E59CC38-81D0-436D-8C14-353DFCE4AF1D}">
      <dgm:prSet/>
      <dgm:spPr/>
      <dgm:t>
        <a:bodyPr/>
        <a:lstStyle/>
        <a:p>
          <a:endParaRPr lang="en-GB"/>
        </a:p>
      </dgm:t>
    </dgm:pt>
    <dgm:pt modelId="{03919C8D-3171-4B4C-A00F-BB6AD3638659}" type="sibTrans" cxnId="{5E59CC38-81D0-436D-8C14-353DFCE4AF1D}">
      <dgm:prSet/>
      <dgm:spPr/>
      <dgm:t>
        <a:bodyPr/>
        <a:lstStyle/>
        <a:p>
          <a:endParaRPr lang="en-GB"/>
        </a:p>
      </dgm:t>
    </dgm:pt>
    <dgm:pt modelId="{3882BB03-C5F2-4143-AC7C-1DA355458F08}">
      <dgm:prSet/>
      <dgm:spPr>
        <a:solidFill>
          <a:schemeClr val="accent5">
            <a:lumMod val="75000"/>
          </a:schemeClr>
        </a:solidFill>
      </dgm:spPr>
      <dgm:t>
        <a:bodyPr/>
        <a:lstStyle/>
        <a:p>
          <a:r>
            <a:rPr lang="en-GB"/>
            <a:t>1024 ch</a:t>
          </a:r>
        </a:p>
      </dgm:t>
    </dgm:pt>
    <dgm:pt modelId="{80FC990C-B46B-4B1F-99B5-E78699B47316}" type="parTrans" cxnId="{634C2DFF-E58E-41E9-83E8-AAB754E7C94A}">
      <dgm:prSet/>
      <dgm:spPr/>
      <dgm:t>
        <a:bodyPr/>
        <a:lstStyle/>
        <a:p>
          <a:endParaRPr lang="en-GB"/>
        </a:p>
      </dgm:t>
    </dgm:pt>
    <dgm:pt modelId="{55F48E89-1CC7-4B13-A71C-1306C4A8FDB3}" type="sibTrans" cxnId="{634C2DFF-E58E-41E9-83E8-AAB754E7C94A}">
      <dgm:prSet/>
      <dgm:spPr/>
      <dgm:t>
        <a:bodyPr/>
        <a:lstStyle/>
        <a:p>
          <a:endParaRPr lang="en-GB"/>
        </a:p>
      </dgm:t>
    </dgm:pt>
    <dgm:pt modelId="{39AA08DA-BAE3-4C5A-A255-1B9A6471D11C}">
      <dgm:prSet/>
      <dgm:spPr>
        <a:solidFill>
          <a:schemeClr val="accent5">
            <a:lumMod val="75000"/>
          </a:schemeClr>
        </a:solidFill>
      </dgm:spPr>
      <dgm:t>
        <a:bodyPr/>
        <a:lstStyle/>
        <a:p>
          <a:r>
            <a:rPr lang="en-GB"/>
            <a:t>1024 ch</a:t>
          </a:r>
        </a:p>
      </dgm:t>
    </dgm:pt>
    <dgm:pt modelId="{FB7D9854-F158-47BC-8EAA-D5D2812D3691}" type="parTrans" cxnId="{D9E7FAEE-A5BD-489C-B960-72EF79DA445D}">
      <dgm:prSet/>
      <dgm:spPr/>
      <dgm:t>
        <a:bodyPr/>
        <a:lstStyle/>
        <a:p>
          <a:endParaRPr lang="en-GB"/>
        </a:p>
      </dgm:t>
    </dgm:pt>
    <dgm:pt modelId="{4AAC666C-E65D-48C2-B5A1-8A6588DA70B8}" type="sibTrans" cxnId="{D9E7FAEE-A5BD-489C-B960-72EF79DA445D}">
      <dgm:prSet/>
      <dgm:spPr/>
      <dgm:t>
        <a:bodyPr/>
        <a:lstStyle/>
        <a:p>
          <a:endParaRPr lang="en-GB"/>
        </a:p>
      </dgm:t>
    </dgm:pt>
    <dgm:pt modelId="{3B77A57B-5255-4CC4-BBC0-AAAC082A4426}">
      <dgm:prSet/>
      <dgm:spPr>
        <a:solidFill>
          <a:schemeClr val="accent5">
            <a:lumMod val="75000"/>
          </a:schemeClr>
        </a:solidFill>
      </dgm:spPr>
      <dgm:t>
        <a:bodyPr/>
        <a:lstStyle/>
        <a:p>
          <a:r>
            <a:rPr lang="en-GB"/>
            <a:t>1024ch</a:t>
          </a:r>
        </a:p>
      </dgm:t>
    </dgm:pt>
    <dgm:pt modelId="{14D3BAC5-8E7C-4803-BA45-3188A7C9327F}" type="parTrans" cxnId="{B98DFBDE-0882-4F43-A5DD-ACB585AF7169}">
      <dgm:prSet/>
      <dgm:spPr/>
      <dgm:t>
        <a:bodyPr/>
        <a:lstStyle/>
        <a:p>
          <a:endParaRPr lang="en-GB"/>
        </a:p>
      </dgm:t>
    </dgm:pt>
    <dgm:pt modelId="{21018AB9-74B5-48BA-A92F-B47250B13BD6}" type="sibTrans" cxnId="{B98DFBDE-0882-4F43-A5DD-ACB585AF7169}">
      <dgm:prSet/>
      <dgm:spPr/>
      <dgm:t>
        <a:bodyPr/>
        <a:lstStyle/>
        <a:p>
          <a:endParaRPr lang="en-GB"/>
        </a:p>
      </dgm:t>
    </dgm:pt>
    <dgm:pt modelId="{89D7FC4B-497D-4B45-9CBA-6BD4E2FC46A4}">
      <dgm:prSet/>
      <dgm:spPr>
        <a:solidFill>
          <a:schemeClr val="accent2">
            <a:lumMod val="75000"/>
          </a:schemeClr>
        </a:solidFill>
      </dgm:spPr>
      <dgm:t>
        <a:bodyPr/>
        <a:lstStyle/>
        <a:p>
          <a:r>
            <a:rPr lang="en-GB"/>
            <a:t>128x FERS units</a:t>
          </a:r>
        </a:p>
      </dgm:t>
    </dgm:pt>
    <dgm:pt modelId="{128D07EC-2A41-4B88-BD2A-6A5E851499DD}" type="parTrans" cxnId="{7E18A6AA-0B29-448E-AC73-AFB06EABB0EF}">
      <dgm:prSet/>
      <dgm:spPr/>
      <dgm:t>
        <a:bodyPr/>
        <a:lstStyle/>
        <a:p>
          <a:endParaRPr lang="en-GB"/>
        </a:p>
      </dgm:t>
    </dgm:pt>
    <dgm:pt modelId="{0241602A-F883-4063-ACC1-191A45B0BC65}" type="sibTrans" cxnId="{7E18A6AA-0B29-448E-AC73-AFB06EABB0EF}">
      <dgm:prSet/>
      <dgm:spPr/>
      <dgm:t>
        <a:bodyPr/>
        <a:lstStyle/>
        <a:p>
          <a:endParaRPr lang="en-GB"/>
        </a:p>
      </dgm:t>
    </dgm:pt>
    <dgm:pt modelId="{1B7BBDCF-75CC-47FB-A1B7-F08AC613D6DC}">
      <dgm:prSet/>
      <dgm:spPr>
        <a:solidFill>
          <a:schemeClr val="accent5">
            <a:lumMod val="75000"/>
          </a:schemeClr>
        </a:solidFill>
      </dgm:spPr>
      <dgm:t>
        <a:bodyPr/>
        <a:lstStyle/>
        <a:p>
          <a:r>
            <a:rPr lang="en-GB"/>
            <a:t>8192 ch</a:t>
          </a:r>
        </a:p>
      </dgm:t>
    </dgm:pt>
    <dgm:pt modelId="{4ECFFC27-93DE-4F55-8E8F-C4B131E18C45}" type="parTrans" cxnId="{8035ED2D-EC01-423D-8754-823966C29AB1}">
      <dgm:prSet/>
      <dgm:spPr/>
      <dgm:t>
        <a:bodyPr/>
        <a:lstStyle/>
        <a:p>
          <a:endParaRPr lang="en-GB"/>
        </a:p>
      </dgm:t>
    </dgm:pt>
    <dgm:pt modelId="{A49EF296-6359-49EC-BEE8-C63534BCF246}" type="sibTrans" cxnId="{8035ED2D-EC01-423D-8754-823966C29AB1}">
      <dgm:prSet/>
      <dgm:spPr/>
      <dgm:t>
        <a:bodyPr/>
        <a:lstStyle/>
        <a:p>
          <a:endParaRPr lang="en-GB"/>
        </a:p>
      </dgm:t>
    </dgm:pt>
    <dgm:pt modelId="{739F535E-BD5D-423A-B2C8-079530E39683}" type="pres">
      <dgm:prSet presAssocID="{AC206F32-63B5-4C8B-AC5C-ACD6DC896073}" presName="mainComposite" presStyleCnt="0">
        <dgm:presLayoutVars>
          <dgm:chPref val="1"/>
          <dgm:dir/>
          <dgm:animOne val="branch"/>
          <dgm:animLvl val="lvl"/>
          <dgm:resizeHandles val="exact"/>
        </dgm:presLayoutVars>
      </dgm:prSet>
      <dgm:spPr/>
      <dgm:t>
        <a:bodyPr/>
        <a:lstStyle/>
        <a:p>
          <a:endParaRPr lang="zh-TW" altLang="en-US"/>
        </a:p>
      </dgm:t>
    </dgm:pt>
    <dgm:pt modelId="{EA5CC28B-D372-482C-BCDB-8F46BA70ED52}" type="pres">
      <dgm:prSet presAssocID="{AC206F32-63B5-4C8B-AC5C-ACD6DC896073}" presName="hierFlow" presStyleCnt="0"/>
      <dgm:spPr/>
    </dgm:pt>
    <dgm:pt modelId="{3F2D33F3-7CF7-476F-995E-8FB4A14038FC}" type="pres">
      <dgm:prSet presAssocID="{AC206F32-63B5-4C8B-AC5C-ACD6DC896073}" presName="firstBuf" presStyleCnt="0"/>
      <dgm:spPr/>
    </dgm:pt>
    <dgm:pt modelId="{7004B215-517E-4B34-90F4-503D0B96CF4C}" type="pres">
      <dgm:prSet presAssocID="{AC206F32-63B5-4C8B-AC5C-ACD6DC896073}" presName="hierChild1" presStyleCnt="0">
        <dgm:presLayoutVars>
          <dgm:chPref val="1"/>
          <dgm:animOne val="branch"/>
          <dgm:animLvl val="lvl"/>
        </dgm:presLayoutVars>
      </dgm:prSet>
      <dgm:spPr/>
    </dgm:pt>
    <dgm:pt modelId="{04018E69-4EC4-44DF-B991-F57373AFEEFF}" type="pres">
      <dgm:prSet presAssocID="{42506C95-D88A-48BB-A716-A05807A66C25}" presName="Name17" presStyleCnt="0"/>
      <dgm:spPr/>
    </dgm:pt>
    <dgm:pt modelId="{3C9431C9-1E85-4DA2-B690-58F4B974B098}" type="pres">
      <dgm:prSet presAssocID="{42506C95-D88A-48BB-A716-A05807A66C25}" presName="level1Shape" presStyleLbl="node0" presStyleIdx="0" presStyleCnt="1" custLinFactNeighborX="-9715">
        <dgm:presLayoutVars>
          <dgm:chPref val="3"/>
        </dgm:presLayoutVars>
      </dgm:prSet>
      <dgm:spPr/>
      <dgm:t>
        <a:bodyPr/>
        <a:lstStyle/>
        <a:p>
          <a:endParaRPr lang="zh-TW" altLang="en-US"/>
        </a:p>
      </dgm:t>
    </dgm:pt>
    <dgm:pt modelId="{55836F36-784D-46A3-93B6-AA2746FFE67F}" type="pres">
      <dgm:prSet presAssocID="{42506C95-D88A-48BB-A716-A05807A66C25}" presName="hierChild2" presStyleCnt="0"/>
      <dgm:spPr/>
    </dgm:pt>
    <dgm:pt modelId="{0C222028-7BA7-4F90-B7DF-221C54ADF9EE}" type="pres">
      <dgm:prSet presAssocID="{E6FF1085-FC53-4C81-96AE-53D0EAF07136}" presName="Name25" presStyleLbl="parChTrans1D2" presStyleIdx="0" presStyleCnt="2"/>
      <dgm:spPr/>
      <dgm:t>
        <a:bodyPr/>
        <a:lstStyle/>
        <a:p>
          <a:endParaRPr lang="zh-TW" altLang="en-US"/>
        </a:p>
      </dgm:t>
    </dgm:pt>
    <dgm:pt modelId="{463CC547-8875-4CC0-9F44-6D1C9E253C83}" type="pres">
      <dgm:prSet presAssocID="{E6FF1085-FC53-4C81-96AE-53D0EAF07136}" presName="connTx" presStyleLbl="parChTrans1D2" presStyleIdx="0" presStyleCnt="2"/>
      <dgm:spPr/>
      <dgm:t>
        <a:bodyPr/>
        <a:lstStyle/>
        <a:p>
          <a:endParaRPr lang="zh-TW" altLang="en-US"/>
        </a:p>
      </dgm:t>
    </dgm:pt>
    <dgm:pt modelId="{72EC5664-B84A-44B8-B6A1-4D6BF4862397}" type="pres">
      <dgm:prSet presAssocID="{0661591D-B2E3-4284-B2C2-E0308E2376F9}" presName="Name30" presStyleCnt="0"/>
      <dgm:spPr/>
    </dgm:pt>
    <dgm:pt modelId="{C753B05D-4BD3-4417-BAEF-CF678E2612A8}" type="pres">
      <dgm:prSet presAssocID="{0661591D-B2E3-4284-B2C2-E0308E2376F9}" presName="level2Shape" presStyleLbl="node2" presStyleIdx="0" presStyleCnt="2" custLinFactNeighborX="-13601"/>
      <dgm:spPr/>
      <dgm:t>
        <a:bodyPr/>
        <a:lstStyle/>
        <a:p>
          <a:endParaRPr lang="zh-TW" altLang="en-US"/>
        </a:p>
      </dgm:t>
    </dgm:pt>
    <dgm:pt modelId="{915B6F0B-2D0A-438A-A310-4BD81CBC2D7F}" type="pres">
      <dgm:prSet presAssocID="{0661591D-B2E3-4284-B2C2-E0308E2376F9}" presName="hierChild3" presStyleCnt="0"/>
      <dgm:spPr/>
    </dgm:pt>
    <dgm:pt modelId="{5502BAFF-B070-4372-8291-86AB2462E0C0}" type="pres">
      <dgm:prSet presAssocID="{64E775F3-0635-40FB-9759-A1A65A5D72A9}" presName="Name25" presStyleLbl="parChTrans1D3" presStyleIdx="0" presStyleCnt="9"/>
      <dgm:spPr/>
      <dgm:t>
        <a:bodyPr/>
        <a:lstStyle/>
        <a:p>
          <a:endParaRPr lang="zh-TW" altLang="en-US"/>
        </a:p>
      </dgm:t>
    </dgm:pt>
    <dgm:pt modelId="{7BA3EB6B-A0DD-484E-9FCA-9F44BB20B03A}" type="pres">
      <dgm:prSet presAssocID="{64E775F3-0635-40FB-9759-A1A65A5D72A9}" presName="connTx" presStyleLbl="parChTrans1D3" presStyleIdx="0" presStyleCnt="9"/>
      <dgm:spPr/>
      <dgm:t>
        <a:bodyPr/>
        <a:lstStyle/>
        <a:p>
          <a:endParaRPr lang="zh-TW" altLang="en-US"/>
        </a:p>
      </dgm:t>
    </dgm:pt>
    <dgm:pt modelId="{3BED0A5E-07CD-4A63-A9BD-A54A1E7DD1F6}" type="pres">
      <dgm:prSet presAssocID="{BF1E9920-FDB7-4833-9978-B2EC30779A97}" presName="Name30" presStyleCnt="0"/>
      <dgm:spPr/>
    </dgm:pt>
    <dgm:pt modelId="{079B1F0D-FD8C-4A9D-89E7-6FF8FE31E0CD}" type="pres">
      <dgm:prSet presAssocID="{BF1E9920-FDB7-4833-9978-B2EC30779A97}" presName="level2Shape" presStyleLbl="node3" presStyleIdx="0" presStyleCnt="9" custScaleX="122228" custLinFactNeighborX="-9715"/>
      <dgm:spPr/>
      <dgm:t>
        <a:bodyPr/>
        <a:lstStyle/>
        <a:p>
          <a:endParaRPr lang="zh-TW" altLang="en-US"/>
        </a:p>
      </dgm:t>
    </dgm:pt>
    <dgm:pt modelId="{8BEFED5C-F21A-4A62-8AD1-D299ED4C39F4}" type="pres">
      <dgm:prSet presAssocID="{BF1E9920-FDB7-4833-9978-B2EC30779A97}" presName="hierChild3" presStyleCnt="0"/>
      <dgm:spPr/>
    </dgm:pt>
    <dgm:pt modelId="{4F49AC84-95F1-4190-BBCB-475AB19E5428}" type="pres">
      <dgm:prSet presAssocID="{23F6DD5E-DB41-4748-A295-037FC59B1CB9}" presName="Name25" presStyleLbl="parChTrans1D4" presStyleIdx="0" presStyleCnt="18"/>
      <dgm:spPr/>
      <dgm:t>
        <a:bodyPr/>
        <a:lstStyle/>
        <a:p>
          <a:endParaRPr lang="zh-TW" altLang="en-US"/>
        </a:p>
      </dgm:t>
    </dgm:pt>
    <dgm:pt modelId="{391329FE-7DEF-48EB-BDAC-9C1F54D25F62}" type="pres">
      <dgm:prSet presAssocID="{23F6DD5E-DB41-4748-A295-037FC59B1CB9}" presName="connTx" presStyleLbl="parChTrans1D4" presStyleIdx="0" presStyleCnt="18"/>
      <dgm:spPr/>
      <dgm:t>
        <a:bodyPr/>
        <a:lstStyle/>
        <a:p>
          <a:endParaRPr lang="zh-TW" altLang="en-US"/>
        </a:p>
      </dgm:t>
    </dgm:pt>
    <dgm:pt modelId="{FE33491D-EAE3-446B-A038-AEE2AAD431B7}" type="pres">
      <dgm:prSet presAssocID="{EAABAEC0-CBEC-45EA-992D-AF115E9EC086}" presName="Name30" presStyleCnt="0"/>
      <dgm:spPr/>
    </dgm:pt>
    <dgm:pt modelId="{02B40040-BBB8-42A2-B78F-EADFDC09F54A}" type="pres">
      <dgm:prSet presAssocID="{EAABAEC0-CBEC-45EA-992D-AF115E9EC086}" presName="level2Shape" presStyleLbl="node4" presStyleIdx="0" presStyleCnt="18" custLinFactNeighborX="-11658"/>
      <dgm:spPr/>
      <dgm:t>
        <a:bodyPr/>
        <a:lstStyle/>
        <a:p>
          <a:endParaRPr lang="zh-TW" altLang="en-US"/>
        </a:p>
      </dgm:t>
    </dgm:pt>
    <dgm:pt modelId="{090B0546-FF55-44B4-B88A-95C6A3EBBA96}" type="pres">
      <dgm:prSet presAssocID="{EAABAEC0-CBEC-45EA-992D-AF115E9EC086}" presName="hierChild3" presStyleCnt="0"/>
      <dgm:spPr/>
    </dgm:pt>
    <dgm:pt modelId="{641D0CEE-C080-432F-845C-1B8D5520CEEE}" type="pres">
      <dgm:prSet presAssocID="{10454E0D-4165-40F8-9F94-6C47E391D2AE}" presName="Name25" presStyleLbl="parChTrans1D4" presStyleIdx="1" presStyleCnt="18"/>
      <dgm:spPr/>
      <dgm:t>
        <a:bodyPr/>
        <a:lstStyle/>
        <a:p>
          <a:endParaRPr lang="zh-TW" altLang="en-US"/>
        </a:p>
      </dgm:t>
    </dgm:pt>
    <dgm:pt modelId="{235B2726-8C57-44BA-A6AD-2C96EBD205DD}" type="pres">
      <dgm:prSet presAssocID="{10454E0D-4165-40F8-9F94-6C47E391D2AE}" presName="connTx" presStyleLbl="parChTrans1D4" presStyleIdx="1" presStyleCnt="18"/>
      <dgm:spPr/>
      <dgm:t>
        <a:bodyPr/>
        <a:lstStyle/>
        <a:p>
          <a:endParaRPr lang="zh-TW" altLang="en-US"/>
        </a:p>
      </dgm:t>
    </dgm:pt>
    <dgm:pt modelId="{FB04077C-CD9B-47E2-8967-187208D32F3C}" type="pres">
      <dgm:prSet presAssocID="{43790FFB-4512-49D9-ACA3-774F858C35FD}" presName="Name30" presStyleCnt="0"/>
      <dgm:spPr/>
    </dgm:pt>
    <dgm:pt modelId="{EE059ADC-C9F1-4315-AFD7-D753BBD9EEF4}" type="pres">
      <dgm:prSet presAssocID="{43790FFB-4512-49D9-ACA3-774F858C35FD}" presName="level2Shape" presStyleLbl="node4" presStyleIdx="1" presStyleCnt="18" custLinFactNeighborX="-13601"/>
      <dgm:spPr/>
      <dgm:t>
        <a:bodyPr/>
        <a:lstStyle/>
        <a:p>
          <a:endParaRPr lang="zh-TW" altLang="en-US"/>
        </a:p>
      </dgm:t>
    </dgm:pt>
    <dgm:pt modelId="{4AB7F720-32EB-4B50-8CD6-48CA34D2C502}" type="pres">
      <dgm:prSet presAssocID="{43790FFB-4512-49D9-ACA3-774F858C35FD}" presName="hierChild3" presStyleCnt="0"/>
      <dgm:spPr/>
    </dgm:pt>
    <dgm:pt modelId="{FA282D89-059A-4E8C-B9B0-7B75D8801027}" type="pres">
      <dgm:prSet presAssocID="{1ED8BC08-B82F-4D39-A384-F0CDF7D1CFA7}" presName="Name25" presStyleLbl="parChTrans1D3" presStyleIdx="1" presStyleCnt="9"/>
      <dgm:spPr/>
      <dgm:t>
        <a:bodyPr/>
        <a:lstStyle/>
        <a:p>
          <a:endParaRPr lang="zh-TW" altLang="en-US"/>
        </a:p>
      </dgm:t>
    </dgm:pt>
    <dgm:pt modelId="{77291FF9-3745-490C-8F39-15829654583E}" type="pres">
      <dgm:prSet presAssocID="{1ED8BC08-B82F-4D39-A384-F0CDF7D1CFA7}" presName="connTx" presStyleLbl="parChTrans1D3" presStyleIdx="1" presStyleCnt="9"/>
      <dgm:spPr/>
      <dgm:t>
        <a:bodyPr/>
        <a:lstStyle/>
        <a:p>
          <a:endParaRPr lang="zh-TW" altLang="en-US"/>
        </a:p>
      </dgm:t>
    </dgm:pt>
    <dgm:pt modelId="{549565C4-2365-4B8D-895F-BFA71591EE49}" type="pres">
      <dgm:prSet presAssocID="{8E84DC65-F840-4378-8ADE-1DAB3F7CCD79}" presName="Name30" presStyleCnt="0"/>
      <dgm:spPr/>
    </dgm:pt>
    <dgm:pt modelId="{DBEF8370-2097-4786-84AA-AA8201CD1C52}" type="pres">
      <dgm:prSet presAssocID="{8E84DC65-F840-4378-8ADE-1DAB3F7CCD79}" presName="level2Shape" presStyleLbl="node3" presStyleIdx="1" presStyleCnt="9" custScaleX="122228" custLinFactNeighborX="-9715"/>
      <dgm:spPr/>
      <dgm:t>
        <a:bodyPr/>
        <a:lstStyle/>
        <a:p>
          <a:endParaRPr lang="zh-TW" altLang="en-US"/>
        </a:p>
      </dgm:t>
    </dgm:pt>
    <dgm:pt modelId="{81A597D4-BE57-424C-8C47-1892531AB2BE}" type="pres">
      <dgm:prSet presAssocID="{8E84DC65-F840-4378-8ADE-1DAB3F7CCD79}" presName="hierChild3" presStyleCnt="0"/>
      <dgm:spPr/>
    </dgm:pt>
    <dgm:pt modelId="{88982ABF-8434-4BCD-9F00-128B7BB575D2}" type="pres">
      <dgm:prSet presAssocID="{90365470-867C-4503-AB2A-D04580E94BBB}" presName="Name25" presStyleLbl="parChTrans1D4" presStyleIdx="2" presStyleCnt="18"/>
      <dgm:spPr/>
      <dgm:t>
        <a:bodyPr/>
        <a:lstStyle/>
        <a:p>
          <a:endParaRPr lang="zh-TW" altLang="en-US"/>
        </a:p>
      </dgm:t>
    </dgm:pt>
    <dgm:pt modelId="{DDF0C9B8-A8F7-48AD-AAC6-65738E2B38DA}" type="pres">
      <dgm:prSet presAssocID="{90365470-867C-4503-AB2A-D04580E94BBB}" presName="connTx" presStyleLbl="parChTrans1D4" presStyleIdx="2" presStyleCnt="18"/>
      <dgm:spPr/>
      <dgm:t>
        <a:bodyPr/>
        <a:lstStyle/>
        <a:p>
          <a:endParaRPr lang="zh-TW" altLang="en-US"/>
        </a:p>
      </dgm:t>
    </dgm:pt>
    <dgm:pt modelId="{DA112ECF-E87E-477B-A013-A7B9A326F65F}" type="pres">
      <dgm:prSet presAssocID="{51EED936-3E7B-47A2-9F39-672C46757593}" presName="Name30" presStyleCnt="0"/>
      <dgm:spPr/>
    </dgm:pt>
    <dgm:pt modelId="{669F79D7-57CE-40DA-AC3B-23A7107E43D2}" type="pres">
      <dgm:prSet presAssocID="{51EED936-3E7B-47A2-9F39-672C46757593}" presName="level2Shape" presStyleLbl="node4" presStyleIdx="2" presStyleCnt="18" custLinFactNeighborX="-11658"/>
      <dgm:spPr/>
      <dgm:t>
        <a:bodyPr/>
        <a:lstStyle/>
        <a:p>
          <a:endParaRPr lang="zh-TW" altLang="en-US"/>
        </a:p>
      </dgm:t>
    </dgm:pt>
    <dgm:pt modelId="{BFC5BA36-D7A0-4BA6-A679-C018897E5072}" type="pres">
      <dgm:prSet presAssocID="{51EED936-3E7B-47A2-9F39-672C46757593}" presName="hierChild3" presStyleCnt="0"/>
      <dgm:spPr/>
    </dgm:pt>
    <dgm:pt modelId="{0EB5DCC5-0495-44D1-8D8D-35C7441FDE85}" type="pres">
      <dgm:prSet presAssocID="{69286459-55AC-4352-B022-658AACE53F65}" presName="Name25" presStyleLbl="parChTrans1D4" presStyleIdx="3" presStyleCnt="18"/>
      <dgm:spPr/>
      <dgm:t>
        <a:bodyPr/>
        <a:lstStyle/>
        <a:p>
          <a:endParaRPr lang="zh-TW" altLang="en-US"/>
        </a:p>
      </dgm:t>
    </dgm:pt>
    <dgm:pt modelId="{3B2AB4C7-1BA6-4238-9508-A628A8C96851}" type="pres">
      <dgm:prSet presAssocID="{69286459-55AC-4352-B022-658AACE53F65}" presName="connTx" presStyleLbl="parChTrans1D4" presStyleIdx="3" presStyleCnt="18"/>
      <dgm:spPr/>
      <dgm:t>
        <a:bodyPr/>
        <a:lstStyle/>
        <a:p>
          <a:endParaRPr lang="zh-TW" altLang="en-US"/>
        </a:p>
      </dgm:t>
    </dgm:pt>
    <dgm:pt modelId="{E20A1D43-1CEA-4F49-9BB6-EF5607AB0894}" type="pres">
      <dgm:prSet presAssocID="{365BCD1D-8ADD-48D9-A9EC-0D149F6C018B}" presName="Name30" presStyleCnt="0"/>
      <dgm:spPr/>
    </dgm:pt>
    <dgm:pt modelId="{4082826F-B854-4BC8-99B4-A34E6451892A}" type="pres">
      <dgm:prSet presAssocID="{365BCD1D-8ADD-48D9-A9EC-0D149F6C018B}" presName="level2Shape" presStyleLbl="node4" presStyleIdx="3" presStyleCnt="18" custLinFactNeighborX="-13601"/>
      <dgm:spPr/>
      <dgm:t>
        <a:bodyPr/>
        <a:lstStyle/>
        <a:p>
          <a:endParaRPr lang="zh-TW" altLang="en-US"/>
        </a:p>
      </dgm:t>
    </dgm:pt>
    <dgm:pt modelId="{34D71BDA-490C-4C20-AD97-C6B8E709C304}" type="pres">
      <dgm:prSet presAssocID="{365BCD1D-8ADD-48D9-A9EC-0D149F6C018B}" presName="hierChild3" presStyleCnt="0"/>
      <dgm:spPr/>
    </dgm:pt>
    <dgm:pt modelId="{BBE7E90A-A47F-4A7A-8F69-7B42E87E82C5}" type="pres">
      <dgm:prSet presAssocID="{96D5FC13-52D8-48BE-9C6A-56EC003A4A8A}" presName="Name25" presStyleLbl="parChTrans1D3" presStyleIdx="2" presStyleCnt="9"/>
      <dgm:spPr/>
      <dgm:t>
        <a:bodyPr/>
        <a:lstStyle/>
        <a:p>
          <a:endParaRPr lang="zh-TW" altLang="en-US"/>
        </a:p>
      </dgm:t>
    </dgm:pt>
    <dgm:pt modelId="{6B0AFC9F-5D96-4D07-B0C2-76E575196015}" type="pres">
      <dgm:prSet presAssocID="{96D5FC13-52D8-48BE-9C6A-56EC003A4A8A}" presName="connTx" presStyleLbl="parChTrans1D3" presStyleIdx="2" presStyleCnt="9"/>
      <dgm:spPr/>
      <dgm:t>
        <a:bodyPr/>
        <a:lstStyle/>
        <a:p>
          <a:endParaRPr lang="zh-TW" altLang="en-US"/>
        </a:p>
      </dgm:t>
    </dgm:pt>
    <dgm:pt modelId="{700E2547-8B29-46AD-A7AA-4298BBC4696C}" type="pres">
      <dgm:prSet presAssocID="{048FDEE2-F3B2-4AC0-B18A-CA2E7DEAF83B}" presName="Name30" presStyleCnt="0"/>
      <dgm:spPr/>
    </dgm:pt>
    <dgm:pt modelId="{D427274E-2F43-464A-8BD3-ED0EAB8B1E44}" type="pres">
      <dgm:prSet presAssocID="{048FDEE2-F3B2-4AC0-B18A-CA2E7DEAF83B}" presName="level2Shape" presStyleLbl="node3" presStyleIdx="2" presStyleCnt="9" custScaleX="122228" custLinFactNeighborX="-9715"/>
      <dgm:spPr/>
      <dgm:t>
        <a:bodyPr/>
        <a:lstStyle/>
        <a:p>
          <a:endParaRPr lang="zh-TW" altLang="en-US"/>
        </a:p>
      </dgm:t>
    </dgm:pt>
    <dgm:pt modelId="{3B8070A4-5526-4118-B169-D8BFFAE00ACA}" type="pres">
      <dgm:prSet presAssocID="{048FDEE2-F3B2-4AC0-B18A-CA2E7DEAF83B}" presName="hierChild3" presStyleCnt="0"/>
      <dgm:spPr/>
    </dgm:pt>
    <dgm:pt modelId="{1E65B40B-6BFF-46AC-9628-A23DBF552747}" type="pres">
      <dgm:prSet presAssocID="{811E002C-7E06-4570-929E-E6DDE3B1D91E}" presName="Name25" presStyleLbl="parChTrans1D4" presStyleIdx="4" presStyleCnt="18"/>
      <dgm:spPr/>
      <dgm:t>
        <a:bodyPr/>
        <a:lstStyle/>
        <a:p>
          <a:endParaRPr lang="zh-TW" altLang="en-US"/>
        </a:p>
      </dgm:t>
    </dgm:pt>
    <dgm:pt modelId="{E1258BDD-DB79-4C0C-857E-87B6B03B82F0}" type="pres">
      <dgm:prSet presAssocID="{811E002C-7E06-4570-929E-E6DDE3B1D91E}" presName="connTx" presStyleLbl="parChTrans1D4" presStyleIdx="4" presStyleCnt="18"/>
      <dgm:spPr/>
      <dgm:t>
        <a:bodyPr/>
        <a:lstStyle/>
        <a:p>
          <a:endParaRPr lang="zh-TW" altLang="en-US"/>
        </a:p>
      </dgm:t>
    </dgm:pt>
    <dgm:pt modelId="{AA1D18BB-7CE6-4332-9AA7-A213E5497358}" type="pres">
      <dgm:prSet presAssocID="{9D62C109-748D-4849-BEA8-7285870CDAF7}" presName="Name30" presStyleCnt="0"/>
      <dgm:spPr/>
    </dgm:pt>
    <dgm:pt modelId="{8010520C-56AF-4509-A349-9FD0F5A132B9}" type="pres">
      <dgm:prSet presAssocID="{9D62C109-748D-4849-BEA8-7285870CDAF7}" presName="level2Shape" presStyleLbl="node4" presStyleIdx="4" presStyleCnt="18" custLinFactNeighborX="-11658"/>
      <dgm:spPr/>
      <dgm:t>
        <a:bodyPr/>
        <a:lstStyle/>
        <a:p>
          <a:endParaRPr lang="zh-TW" altLang="en-US"/>
        </a:p>
      </dgm:t>
    </dgm:pt>
    <dgm:pt modelId="{7D06A7E7-9625-43ED-B6E4-63D54D0E968B}" type="pres">
      <dgm:prSet presAssocID="{9D62C109-748D-4849-BEA8-7285870CDAF7}" presName="hierChild3" presStyleCnt="0"/>
      <dgm:spPr/>
    </dgm:pt>
    <dgm:pt modelId="{02D555A1-E7F2-43C8-A094-8B63E3218DD5}" type="pres">
      <dgm:prSet presAssocID="{BA115AAE-318A-430B-B9FD-116309A4A7F2}" presName="Name25" presStyleLbl="parChTrans1D4" presStyleIdx="5" presStyleCnt="18"/>
      <dgm:spPr/>
      <dgm:t>
        <a:bodyPr/>
        <a:lstStyle/>
        <a:p>
          <a:endParaRPr lang="zh-TW" altLang="en-US"/>
        </a:p>
      </dgm:t>
    </dgm:pt>
    <dgm:pt modelId="{09C456E9-2270-4423-9A1B-04C02174A521}" type="pres">
      <dgm:prSet presAssocID="{BA115AAE-318A-430B-B9FD-116309A4A7F2}" presName="connTx" presStyleLbl="parChTrans1D4" presStyleIdx="5" presStyleCnt="18"/>
      <dgm:spPr/>
      <dgm:t>
        <a:bodyPr/>
        <a:lstStyle/>
        <a:p>
          <a:endParaRPr lang="zh-TW" altLang="en-US"/>
        </a:p>
      </dgm:t>
    </dgm:pt>
    <dgm:pt modelId="{CAEC76EC-3305-4CA8-B7D0-24EE99AB9F21}" type="pres">
      <dgm:prSet presAssocID="{EB764B9F-11A8-4E86-9C20-BD4B7521826F}" presName="Name30" presStyleCnt="0"/>
      <dgm:spPr/>
    </dgm:pt>
    <dgm:pt modelId="{67B5EB1A-AA67-4CBA-AAE1-7361CF6034F1}" type="pres">
      <dgm:prSet presAssocID="{EB764B9F-11A8-4E86-9C20-BD4B7521826F}" presName="level2Shape" presStyleLbl="node4" presStyleIdx="5" presStyleCnt="18" custLinFactNeighborX="-13601"/>
      <dgm:spPr/>
      <dgm:t>
        <a:bodyPr/>
        <a:lstStyle/>
        <a:p>
          <a:endParaRPr lang="zh-TW" altLang="en-US"/>
        </a:p>
      </dgm:t>
    </dgm:pt>
    <dgm:pt modelId="{F2BADF4F-D0A5-485E-8142-891BBC360F51}" type="pres">
      <dgm:prSet presAssocID="{EB764B9F-11A8-4E86-9C20-BD4B7521826F}" presName="hierChild3" presStyleCnt="0"/>
      <dgm:spPr/>
    </dgm:pt>
    <dgm:pt modelId="{F2F57FF2-8DEE-49D2-91C9-263A44F3EFFB}" type="pres">
      <dgm:prSet presAssocID="{21A0B401-B69B-4CBF-BC5B-24CF541F6A0C}" presName="Name25" presStyleLbl="parChTrans1D3" presStyleIdx="3" presStyleCnt="9"/>
      <dgm:spPr/>
      <dgm:t>
        <a:bodyPr/>
        <a:lstStyle/>
        <a:p>
          <a:endParaRPr lang="zh-TW" altLang="en-US"/>
        </a:p>
      </dgm:t>
    </dgm:pt>
    <dgm:pt modelId="{38F30F73-A83E-47BC-97CD-81C5D6F60627}" type="pres">
      <dgm:prSet presAssocID="{21A0B401-B69B-4CBF-BC5B-24CF541F6A0C}" presName="connTx" presStyleLbl="parChTrans1D3" presStyleIdx="3" presStyleCnt="9"/>
      <dgm:spPr/>
      <dgm:t>
        <a:bodyPr/>
        <a:lstStyle/>
        <a:p>
          <a:endParaRPr lang="zh-TW" altLang="en-US"/>
        </a:p>
      </dgm:t>
    </dgm:pt>
    <dgm:pt modelId="{A009FA26-BAD8-4C75-9166-5E2AD4FCE89E}" type="pres">
      <dgm:prSet presAssocID="{3B2C204B-AAC5-4454-96C3-20925682948E}" presName="Name30" presStyleCnt="0"/>
      <dgm:spPr/>
    </dgm:pt>
    <dgm:pt modelId="{63EDB1F2-3716-41EF-9DAD-014955E1C074}" type="pres">
      <dgm:prSet presAssocID="{3B2C204B-AAC5-4454-96C3-20925682948E}" presName="level2Shape" presStyleLbl="node3" presStyleIdx="3" presStyleCnt="9" custScaleX="122228" custLinFactNeighborX="-9715"/>
      <dgm:spPr/>
      <dgm:t>
        <a:bodyPr/>
        <a:lstStyle/>
        <a:p>
          <a:endParaRPr lang="zh-TW" altLang="en-US"/>
        </a:p>
      </dgm:t>
    </dgm:pt>
    <dgm:pt modelId="{C3D1286B-9A4E-4D33-A2C9-5C9ACD4EEC9A}" type="pres">
      <dgm:prSet presAssocID="{3B2C204B-AAC5-4454-96C3-20925682948E}" presName="hierChild3" presStyleCnt="0"/>
      <dgm:spPr/>
    </dgm:pt>
    <dgm:pt modelId="{20E30082-825E-4FDB-9743-8F6E6B5631CA}" type="pres">
      <dgm:prSet presAssocID="{3CD11798-FE8E-47D8-AE86-594E496288F9}" presName="Name25" presStyleLbl="parChTrans1D4" presStyleIdx="6" presStyleCnt="18"/>
      <dgm:spPr/>
      <dgm:t>
        <a:bodyPr/>
        <a:lstStyle/>
        <a:p>
          <a:endParaRPr lang="zh-TW" altLang="en-US"/>
        </a:p>
      </dgm:t>
    </dgm:pt>
    <dgm:pt modelId="{C679B306-FE33-4818-B938-A91732788813}" type="pres">
      <dgm:prSet presAssocID="{3CD11798-FE8E-47D8-AE86-594E496288F9}" presName="connTx" presStyleLbl="parChTrans1D4" presStyleIdx="6" presStyleCnt="18"/>
      <dgm:spPr/>
      <dgm:t>
        <a:bodyPr/>
        <a:lstStyle/>
        <a:p>
          <a:endParaRPr lang="zh-TW" altLang="en-US"/>
        </a:p>
      </dgm:t>
    </dgm:pt>
    <dgm:pt modelId="{121C64AB-1494-4E73-85B0-0A7C95D6FACC}" type="pres">
      <dgm:prSet presAssocID="{8C5DAAA6-C9AC-4F9B-A1EA-5D8291B640D3}" presName="Name30" presStyleCnt="0"/>
      <dgm:spPr/>
    </dgm:pt>
    <dgm:pt modelId="{7767717E-D800-4C32-8504-C73ED7F45093}" type="pres">
      <dgm:prSet presAssocID="{8C5DAAA6-C9AC-4F9B-A1EA-5D8291B640D3}" presName="level2Shape" presStyleLbl="node4" presStyleIdx="6" presStyleCnt="18" custLinFactNeighborX="-11658"/>
      <dgm:spPr/>
      <dgm:t>
        <a:bodyPr/>
        <a:lstStyle/>
        <a:p>
          <a:endParaRPr lang="zh-TW" altLang="en-US"/>
        </a:p>
      </dgm:t>
    </dgm:pt>
    <dgm:pt modelId="{47B1B753-DAD0-4851-A784-9AEAA372AE33}" type="pres">
      <dgm:prSet presAssocID="{8C5DAAA6-C9AC-4F9B-A1EA-5D8291B640D3}" presName="hierChild3" presStyleCnt="0"/>
      <dgm:spPr/>
    </dgm:pt>
    <dgm:pt modelId="{C9015637-E9D8-45EC-B11D-33DF3F03336D}" type="pres">
      <dgm:prSet presAssocID="{A3BA8228-5A50-4A3B-81A4-C93769D2D183}" presName="Name25" presStyleLbl="parChTrans1D4" presStyleIdx="7" presStyleCnt="18"/>
      <dgm:spPr/>
      <dgm:t>
        <a:bodyPr/>
        <a:lstStyle/>
        <a:p>
          <a:endParaRPr lang="zh-TW" altLang="en-US"/>
        </a:p>
      </dgm:t>
    </dgm:pt>
    <dgm:pt modelId="{17359A1C-E1FE-42BE-8D5D-0878F2961BFA}" type="pres">
      <dgm:prSet presAssocID="{A3BA8228-5A50-4A3B-81A4-C93769D2D183}" presName="connTx" presStyleLbl="parChTrans1D4" presStyleIdx="7" presStyleCnt="18"/>
      <dgm:spPr/>
      <dgm:t>
        <a:bodyPr/>
        <a:lstStyle/>
        <a:p>
          <a:endParaRPr lang="zh-TW" altLang="en-US"/>
        </a:p>
      </dgm:t>
    </dgm:pt>
    <dgm:pt modelId="{ED70A356-D179-413F-B0DF-BE9D4656E119}" type="pres">
      <dgm:prSet presAssocID="{ECFCD055-9C07-49CF-9951-4286B4C16A6D}" presName="Name30" presStyleCnt="0"/>
      <dgm:spPr/>
    </dgm:pt>
    <dgm:pt modelId="{E003494C-B746-45AC-9585-F0F19B3146D7}" type="pres">
      <dgm:prSet presAssocID="{ECFCD055-9C07-49CF-9951-4286B4C16A6D}" presName="level2Shape" presStyleLbl="node4" presStyleIdx="7" presStyleCnt="18" custLinFactNeighborX="-13601"/>
      <dgm:spPr/>
      <dgm:t>
        <a:bodyPr/>
        <a:lstStyle/>
        <a:p>
          <a:endParaRPr lang="zh-TW" altLang="en-US"/>
        </a:p>
      </dgm:t>
    </dgm:pt>
    <dgm:pt modelId="{91A854ED-D331-4F3B-9CBC-909F2D30D834}" type="pres">
      <dgm:prSet presAssocID="{ECFCD055-9C07-49CF-9951-4286B4C16A6D}" presName="hierChild3" presStyleCnt="0"/>
      <dgm:spPr/>
    </dgm:pt>
    <dgm:pt modelId="{6A0F0621-10D3-4871-85EF-BD0C0D6ADEB7}" type="pres">
      <dgm:prSet presAssocID="{8C3C3AE0-77A9-4950-A082-362B277CB907}" presName="Name25" presStyleLbl="parChTrans1D3" presStyleIdx="4" presStyleCnt="9"/>
      <dgm:spPr/>
      <dgm:t>
        <a:bodyPr/>
        <a:lstStyle/>
        <a:p>
          <a:endParaRPr lang="zh-TW" altLang="en-US"/>
        </a:p>
      </dgm:t>
    </dgm:pt>
    <dgm:pt modelId="{41F1AB98-634C-4C8D-A3CB-A30B1551DB3C}" type="pres">
      <dgm:prSet presAssocID="{8C3C3AE0-77A9-4950-A082-362B277CB907}" presName="connTx" presStyleLbl="parChTrans1D3" presStyleIdx="4" presStyleCnt="9"/>
      <dgm:spPr/>
      <dgm:t>
        <a:bodyPr/>
        <a:lstStyle/>
        <a:p>
          <a:endParaRPr lang="zh-TW" altLang="en-US"/>
        </a:p>
      </dgm:t>
    </dgm:pt>
    <dgm:pt modelId="{9DEC8359-57E1-4FAC-8B7B-13A6B8AB0AE5}" type="pres">
      <dgm:prSet presAssocID="{17214941-6D7E-4C8E-B8D0-78BFE03FD57F}" presName="Name30" presStyleCnt="0"/>
      <dgm:spPr/>
    </dgm:pt>
    <dgm:pt modelId="{462F3513-D465-4D4E-990E-828FC0118755}" type="pres">
      <dgm:prSet presAssocID="{17214941-6D7E-4C8E-B8D0-78BFE03FD57F}" presName="level2Shape" presStyleLbl="node3" presStyleIdx="4" presStyleCnt="9" custScaleX="122228" custLinFactNeighborX="-9715"/>
      <dgm:spPr/>
      <dgm:t>
        <a:bodyPr/>
        <a:lstStyle/>
        <a:p>
          <a:endParaRPr lang="zh-TW" altLang="en-US"/>
        </a:p>
      </dgm:t>
    </dgm:pt>
    <dgm:pt modelId="{AF8FDB1D-C951-4A96-8756-7B5E44BDF5C2}" type="pres">
      <dgm:prSet presAssocID="{17214941-6D7E-4C8E-B8D0-78BFE03FD57F}" presName="hierChild3" presStyleCnt="0"/>
      <dgm:spPr/>
    </dgm:pt>
    <dgm:pt modelId="{B9FD0675-4825-4F33-8ADF-692CE2FF5909}" type="pres">
      <dgm:prSet presAssocID="{515F1B71-5C55-43D6-9527-90818C30EA51}" presName="Name25" presStyleLbl="parChTrans1D4" presStyleIdx="8" presStyleCnt="18"/>
      <dgm:spPr/>
      <dgm:t>
        <a:bodyPr/>
        <a:lstStyle/>
        <a:p>
          <a:endParaRPr lang="zh-TW" altLang="en-US"/>
        </a:p>
      </dgm:t>
    </dgm:pt>
    <dgm:pt modelId="{E8CC8448-6992-40B4-A5D6-EAA497B797A5}" type="pres">
      <dgm:prSet presAssocID="{515F1B71-5C55-43D6-9527-90818C30EA51}" presName="connTx" presStyleLbl="parChTrans1D4" presStyleIdx="8" presStyleCnt="18"/>
      <dgm:spPr/>
      <dgm:t>
        <a:bodyPr/>
        <a:lstStyle/>
        <a:p>
          <a:endParaRPr lang="zh-TW" altLang="en-US"/>
        </a:p>
      </dgm:t>
    </dgm:pt>
    <dgm:pt modelId="{6E51379E-0E7D-4747-963E-B2FDAC030D9A}" type="pres">
      <dgm:prSet presAssocID="{DDABD112-356B-4481-9992-B298A267B290}" presName="Name30" presStyleCnt="0"/>
      <dgm:spPr/>
    </dgm:pt>
    <dgm:pt modelId="{5F2AAC0D-A67C-4EC0-BCEB-2CF0B9ADC061}" type="pres">
      <dgm:prSet presAssocID="{DDABD112-356B-4481-9992-B298A267B290}" presName="level2Shape" presStyleLbl="node4" presStyleIdx="8" presStyleCnt="18" custLinFactNeighborX="-11658"/>
      <dgm:spPr/>
      <dgm:t>
        <a:bodyPr/>
        <a:lstStyle/>
        <a:p>
          <a:endParaRPr lang="zh-TW" altLang="en-US"/>
        </a:p>
      </dgm:t>
    </dgm:pt>
    <dgm:pt modelId="{6E2F4B55-4FF4-46F8-9182-038E7073F1AE}" type="pres">
      <dgm:prSet presAssocID="{DDABD112-356B-4481-9992-B298A267B290}" presName="hierChild3" presStyleCnt="0"/>
      <dgm:spPr/>
    </dgm:pt>
    <dgm:pt modelId="{C2805F39-DBAE-4D2D-93FF-60740981036B}" type="pres">
      <dgm:prSet presAssocID="{9FF64941-5B83-4A56-82F6-CE0845F21946}" presName="Name25" presStyleLbl="parChTrans1D4" presStyleIdx="9" presStyleCnt="18"/>
      <dgm:spPr/>
      <dgm:t>
        <a:bodyPr/>
        <a:lstStyle/>
        <a:p>
          <a:endParaRPr lang="zh-TW" altLang="en-US"/>
        </a:p>
      </dgm:t>
    </dgm:pt>
    <dgm:pt modelId="{EC5F1B66-3C9D-449A-B684-0D485BBE5B38}" type="pres">
      <dgm:prSet presAssocID="{9FF64941-5B83-4A56-82F6-CE0845F21946}" presName="connTx" presStyleLbl="parChTrans1D4" presStyleIdx="9" presStyleCnt="18"/>
      <dgm:spPr/>
      <dgm:t>
        <a:bodyPr/>
        <a:lstStyle/>
        <a:p>
          <a:endParaRPr lang="zh-TW" altLang="en-US"/>
        </a:p>
      </dgm:t>
    </dgm:pt>
    <dgm:pt modelId="{2D866FAE-CBF5-4A82-90C8-C6249BF465C0}" type="pres">
      <dgm:prSet presAssocID="{7E6B37D1-AB3A-4805-B0DD-A44D29C2936A}" presName="Name30" presStyleCnt="0"/>
      <dgm:spPr/>
    </dgm:pt>
    <dgm:pt modelId="{B359E65F-5D8D-4E7F-977C-42A89DD3404E}" type="pres">
      <dgm:prSet presAssocID="{7E6B37D1-AB3A-4805-B0DD-A44D29C2936A}" presName="level2Shape" presStyleLbl="node4" presStyleIdx="9" presStyleCnt="18" custLinFactNeighborX="-13601"/>
      <dgm:spPr/>
      <dgm:t>
        <a:bodyPr/>
        <a:lstStyle/>
        <a:p>
          <a:endParaRPr lang="zh-TW" altLang="en-US"/>
        </a:p>
      </dgm:t>
    </dgm:pt>
    <dgm:pt modelId="{85B3C9AD-8565-4AD8-92F1-4E4FE5912024}" type="pres">
      <dgm:prSet presAssocID="{7E6B37D1-AB3A-4805-B0DD-A44D29C2936A}" presName="hierChild3" presStyleCnt="0"/>
      <dgm:spPr/>
    </dgm:pt>
    <dgm:pt modelId="{F230A10B-A454-4AED-8890-5EB11F282AB9}" type="pres">
      <dgm:prSet presAssocID="{1355401E-5FD0-49F8-9865-03F6C99DEDF8}" presName="Name25" presStyleLbl="parChTrans1D3" presStyleIdx="5" presStyleCnt="9"/>
      <dgm:spPr/>
      <dgm:t>
        <a:bodyPr/>
        <a:lstStyle/>
        <a:p>
          <a:endParaRPr lang="zh-TW" altLang="en-US"/>
        </a:p>
      </dgm:t>
    </dgm:pt>
    <dgm:pt modelId="{CA1D9C27-3416-45EE-9E81-BCBBD4E28353}" type="pres">
      <dgm:prSet presAssocID="{1355401E-5FD0-49F8-9865-03F6C99DEDF8}" presName="connTx" presStyleLbl="parChTrans1D3" presStyleIdx="5" presStyleCnt="9"/>
      <dgm:spPr/>
      <dgm:t>
        <a:bodyPr/>
        <a:lstStyle/>
        <a:p>
          <a:endParaRPr lang="zh-TW" altLang="en-US"/>
        </a:p>
      </dgm:t>
    </dgm:pt>
    <dgm:pt modelId="{064B5023-A8F4-47F6-83A7-94AF8397BA67}" type="pres">
      <dgm:prSet presAssocID="{1DF4D9D9-3CC7-477A-845D-00C55AFE3D67}" presName="Name30" presStyleCnt="0"/>
      <dgm:spPr/>
    </dgm:pt>
    <dgm:pt modelId="{36B082F9-9D21-440A-B303-8B6DEAC9DB4B}" type="pres">
      <dgm:prSet presAssocID="{1DF4D9D9-3CC7-477A-845D-00C55AFE3D67}" presName="level2Shape" presStyleLbl="node3" presStyleIdx="5" presStyleCnt="9" custScaleX="122228" custLinFactNeighborX="-9715"/>
      <dgm:spPr/>
      <dgm:t>
        <a:bodyPr/>
        <a:lstStyle/>
        <a:p>
          <a:endParaRPr lang="zh-TW" altLang="en-US"/>
        </a:p>
      </dgm:t>
    </dgm:pt>
    <dgm:pt modelId="{A7040868-B6F8-40A3-BCDF-79EF7165E279}" type="pres">
      <dgm:prSet presAssocID="{1DF4D9D9-3CC7-477A-845D-00C55AFE3D67}" presName="hierChild3" presStyleCnt="0"/>
      <dgm:spPr/>
    </dgm:pt>
    <dgm:pt modelId="{038229E4-ED0B-4EAF-A175-AEA9F7C9EE13}" type="pres">
      <dgm:prSet presAssocID="{51178AB6-C817-4F86-A98B-EFDE6DE4F40B}" presName="Name25" presStyleLbl="parChTrans1D4" presStyleIdx="10" presStyleCnt="18"/>
      <dgm:spPr/>
      <dgm:t>
        <a:bodyPr/>
        <a:lstStyle/>
        <a:p>
          <a:endParaRPr lang="zh-TW" altLang="en-US"/>
        </a:p>
      </dgm:t>
    </dgm:pt>
    <dgm:pt modelId="{54B73A7E-57E9-41FD-8320-C8A58A19640D}" type="pres">
      <dgm:prSet presAssocID="{51178AB6-C817-4F86-A98B-EFDE6DE4F40B}" presName="connTx" presStyleLbl="parChTrans1D4" presStyleIdx="10" presStyleCnt="18"/>
      <dgm:spPr/>
      <dgm:t>
        <a:bodyPr/>
        <a:lstStyle/>
        <a:p>
          <a:endParaRPr lang="zh-TW" altLang="en-US"/>
        </a:p>
      </dgm:t>
    </dgm:pt>
    <dgm:pt modelId="{811160FE-3795-4517-84EA-3C53C621E6E9}" type="pres">
      <dgm:prSet presAssocID="{E92F9233-78A7-46A6-8AD8-115A6D693E7C}" presName="Name30" presStyleCnt="0"/>
      <dgm:spPr/>
    </dgm:pt>
    <dgm:pt modelId="{D7E6B6CD-BE4E-44C8-BA8A-83612FD07EE6}" type="pres">
      <dgm:prSet presAssocID="{E92F9233-78A7-46A6-8AD8-115A6D693E7C}" presName="level2Shape" presStyleLbl="node4" presStyleIdx="10" presStyleCnt="18" custLinFactNeighborX="-11658"/>
      <dgm:spPr/>
      <dgm:t>
        <a:bodyPr/>
        <a:lstStyle/>
        <a:p>
          <a:endParaRPr lang="zh-TW" altLang="en-US"/>
        </a:p>
      </dgm:t>
    </dgm:pt>
    <dgm:pt modelId="{BDB595E1-8D7A-4DDB-8603-3D2F4593A9C2}" type="pres">
      <dgm:prSet presAssocID="{E92F9233-78A7-46A6-8AD8-115A6D693E7C}" presName="hierChild3" presStyleCnt="0"/>
      <dgm:spPr/>
    </dgm:pt>
    <dgm:pt modelId="{382F5FCE-C422-4755-9C3D-CEE3FB851A4C}" type="pres">
      <dgm:prSet presAssocID="{80FC990C-B46B-4B1F-99B5-E78699B47316}" presName="Name25" presStyleLbl="parChTrans1D4" presStyleIdx="11" presStyleCnt="18"/>
      <dgm:spPr/>
      <dgm:t>
        <a:bodyPr/>
        <a:lstStyle/>
        <a:p>
          <a:endParaRPr lang="zh-TW" altLang="en-US"/>
        </a:p>
      </dgm:t>
    </dgm:pt>
    <dgm:pt modelId="{E29ABC09-5669-4283-B119-E9056D2C480C}" type="pres">
      <dgm:prSet presAssocID="{80FC990C-B46B-4B1F-99B5-E78699B47316}" presName="connTx" presStyleLbl="parChTrans1D4" presStyleIdx="11" presStyleCnt="18"/>
      <dgm:spPr/>
      <dgm:t>
        <a:bodyPr/>
        <a:lstStyle/>
        <a:p>
          <a:endParaRPr lang="zh-TW" altLang="en-US"/>
        </a:p>
      </dgm:t>
    </dgm:pt>
    <dgm:pt modelId="{D8EC8E9E-A60E-4EFC-AA9F-CC9CE5F9CFED}" type="pres">
      <dgm:prSet presAssocID="{3882BB03-C5F2-4143-AC7C-1DA355458F08}" presName="Name30" presStyleCnt="0"/>
      <dgm:spPr/>
    </dgm:pt>
    <dgm:pt modelId="{15221DC1-61FF-48A3-8A81-9C566F85A208}" type="pres">
      <dgm:prSet presAssocID="{3882BB03-C5F2-4143-AC7C-1DA355458F08}" presName="level2Shape" presStyleLbl="node4" presStyleIdx="11" presStyleCnt="18" custLinFactNeighborX="-13601"/>
      <dgm:spPr/>
      <dgm:t>
        <a:bodyPr/>
        <a:lstStyle/>
        <a:p>
          <a:endParaRPr lang="zh-TW" altLang="en-US"/>
        </a:p>
      </dgm:t>
    </dgm:pt>
    <dgm:pt modelId="{5AD86BEC-FD68-480D-ABEF-19E6C412A7F1}" type="pres">
      <dgm:prSet presAssocID="{3882BB03-C5F2-4143-AC7C-1DA355458F08}" presName="hierChild3" presStyleCnt="0"/>
      <dgm:spPr/>
    </dgm:pt>
    <dgm:pt modelId="{8EF85CAC-F5AA-44FA-A3B0-644D7DAC7614}" type="pres">
      <dgm:prSet presAssocID="{7EDE96AB-9CBE-4927-9BD4-1B093399DDCD}" presName="Name25" presStyleLbl="parChTrans1D3" presStyleIdx="6" presStyleCnt="9"/>
      <dgm:spPr/>
      <dgm:t>
        <a:bodyPr/>
        <a:lstStyle/>
        <a:p>
          <a:endParaRPr lang="zh-TW" altLang="en-US"/>
        </a:p>
      </dgm:t>
    </dgm:pt>
    <dgm:pt modelId="{DB7F578E-02B5-4C39-AD0F-6B24C4325F3E}" type="pres">
      <dgm:prSet presAssocID="{7EDE96AB-9CBE-4927-9BD4-1B093399DDCD}" presName="connTx" presStyleLbl="parChTrans1D3" presStyleIdx="6" presStyleCnt="9"/>
      <dgm:spPr/>
      <dgm:t>
        <a:bodyPr/>
        <a:lstStyle/>
        <a:p>
          <a:endParaRPr lang="zh-TW" altLang="en-US"/>
        </a:p>
      </dgm:t>
    </dgm:pt>
    <dgm:pt modelId="{538FAD70-0E01-402E-86AE-43E7CF04A190}" type="pres">
      <dgm:prSet presAssocID="{B8F2B70C-CB45-4EF6-BDCD-AFCEEDB7C9AF}" presName="Name30" presStyleCnt="0"/>
      <dgm:spPr/>
    </dgm:pt>
    <dgm:pt modelId="{E906E6D6-2E0E-4701-B2E7-D40155577F0F}" type="pres">
      <dgm:prSet presAssocID="{B8F2B70C-CB45-4EF6-BDCD-AFCEEDB7C9AF}" presName="level2Shape" presStyleLbl="node3" presStyleIdx="6" presStyleCnt="9" custScaleX="122228" custLinFactNeighborX="-9715"/>
      <dgm:spPr/>
      <dgm:t>
        <a:bodyPr/>
        <a:lstStyle/>
        <a:p>
          <a:endParaRPr lang="zh-TW" altLang="en-US"/>
        </a:p>
      </dgm:t>
    </dgm:pt>
    <dgm:pt modelId="{5B1D5E6D-9DD4-48F6-9DFD-6619F2237A6A}" type="pres">
      <dgm:prSet presAssocID="{B8F2B70C-CB45-4EF6-BDCD-AFCEEDB7C9AF}" presName="hierChild3" presStyleCnt="0"/>
      <dgm:spPr/>
    </dgm:pt>
    <dgm:pt modelId="{F4348F5F-3D74-4B2C-B8A3-C27448D462DB}" type="pres">
      <dgm:prSet presAssocID="{DEC0CFFA-5260-40CA-A870-045CAFA4F4F4}" presName="Name25" presStyleLbl="parChTrans1D4" presStyleIdx="12" presStyleCnt="18"/>
      <dgm:spPr/>
      <dgm:t>
        <a:bodyPr/>
        <a:lstStyle/>
        <a:p>
          <a:endParaRPr lang="zh-TW" altLang="en-US"/>
        </a:p>
      </dgm:t>
    </dgm:pt>
    <dgm:pt modelId="{AD0BD5A5-F966-4526-9A98-3F803C60D42E}" type="pres">
      <dgm:prSet presAssocID="{DEC0CFFA-5260-40CA-A870-045CAFA4F4F4}" presName="connTx" presStyleLbl="parChTrans1D4" presStyleIdx="12" presStyleCnt="18"/>
      <dgm:spPr/>
      <dgm:t>
        <a:bodyPr/>
        <a:lstStyle/>
        <a:p>
          <a:endParaRPr lang="zh-TW" altLang="en-US"/>
        </a:p>
      </dgm:t>
    </dgm:pt>
    <dgm:pt modelId="{DBDDC9B7-7444-4F2D-9D6B-55D909E53D43}" type="pres">
      <dgm:prSet presAssocID="{3E36913E-CAA1-4666-A84D-AB55AB89A978}" presName="Name30" presStyleCnt="0"/>
      <dgm:spPr/>
    </dgm:pt>
    <dgm:pt modelId="{9A98390C-82A9-47AF-824E-5ED386C9F6D6}" type="pres">
      <dgm:prSet presAssocID="{3E36913E-CAA1-4666-A84D-AB55AB89A978}" presName="level2Shape" presStyleLbl="node4" presStyleIdx="12" presStyleCnt="18" custLinFactNeighborX="-11658"/>
      <dgm:spPr/>
      <dgm:t>
        <a:bodyPr/>
        <a:lstStyle/>
        <a:p>
          <a:endParaRPr lang="zh-TW" altLang="en-US"/>
        </a:p>
      </dgm:t>
    </dgm:pt>
    <dgm:pt modelId="{134C96FC-07E3-4DAB-A0AD-BEF56C66374D}" type="pres">
      <dgm:prSet presAssocID="{3E36913E-CAA1-4666-A84D-AB55AB89A978}" presName="hierChild3" presStyleCnt="0"/>
      <dgm:spPr/>
    </dgm:pt>
    <dgm:pt modelId="{255DB0BA-F3C0-4BE6-B82D-A1779A9DA3B9}" type="pres">
      <dgm:prSet presAssocID="{FB7D9854-F158-47BC-8EAA-D5D2812D3691}" presName="Name25" presStyleLbl="parChTrans1D4" presStyleIdx="13" presStyleCnt="18"/>
      <dgm:spPr/>
      <dgm:t>
        <a:bodyPr/>
        <a:lstStyle/>
        <a:p>
          <a:endParaRPr lang="zh-TW" altLang="en-US"/>
        </a:p>
      </dgm:t>
    </dgm:pt>
    <dgm:pt modelId="{B271D582-D9DD-4D8F-B7B7-B4BE2BAF979B}" type="pres">
      <dgm:prSet presAssocID="{FB7D9854-F158-47BC-8EAA-D5D2812D3691}" presName="connTx" presStyleLbl="parChTrans1D4" presStyleIdx="13" presStyleCnt="18"/>
      <dgm:spPr/>
      <dgm:t>
        <a:bodyPr/>
        <a:lstStyle/>
        <a:p>
          <a:endParaRPr lang="zh-TW" altLang="en-US"/>
        </a:p>
      </dgm:t>
    </dgm:pt>
    <dgm:pt modelId="{699907E4-F735-453B-A7FB-60403AB2C11A}" type="pres">
      <dgm:prSet presAssocID="{39AA08DA-BAE3-4C5A-A255-1B9A6471D11C}" presName="Name30" presStyleCnt="0"/>
      <dgm:spPr/>
    </dgm:pt>
    <dgm:pt modelId="{E727495C-4E0D-47FB-93E0-2646F2BFFBD0}" type="pres">
      <dgm:prSet presAssocID="{39AA08DA-BAE3-4C5A-A255-1B9A6471D11C}" presName="level2Shape" presStyleLbl="node4" presStyleIdx="13" presStyleCnt="18" custLinFactNeighborX="-13601"/>
      <dgm:spPr/>
      <dgm:t>
        <a:bodyPr/>
        <a:lstStyle/>
        <a:p>
          <a:endParaRPr lang="zh-TW" altLang="en-US"/>
        </a:p>
      </dgm:t>
    </dgm:pt>
    <dgm:pt modelId="{5AF435E4-AA3E-4DFD-8946-99B222915F4C}" type="pres">
      <dgm:prSet presAssocID="{39AA08DA-BAE3-4C5A-A255-1B9A6471D11C}" presName="hierChild3" presStyleCnt="0"/>
      <dgm:spPr/>
    </dgm:pt>
    <dgm:pt modelId="{FDC3C65D-5F69-420A-8EDF-BA48B06FE836}" type="pres">
      <dgm:prSet presAssocID="{22C9BD79-263E-4243-A140-39C1247C924D}" presName="Name25" presStyleLbl="parChTrans1D3" presStyleIdx="7" presStyleCnt="9"/>
      <dgm:spPr/>
      <dgm:t>
        <a:bodyPr/>
        <a:lstStyle/>
        <a:p>
          <a:endParaRPr lang="zh-TW" altLang="en-US"/>
        </a:p>
      </dgm:t>
    </dgm:pt>
    <dgm:pt modelId="{60C0CD8C-6C49-4C64-8228-49E245CE1E6F}" type="pres">
      <dgm:prSet presAssocID="{22C9BD79-263E-4243-A140-39C1247C924D}" presName="connTx" presStyleLbl="parChTrans1D3" presStyleIdx="7" presStyleCnt="9"/>
      <dgm:spPr/>
      <dgm:t>
        <a:bodyPr/>
        <a:lstStyle/>
        <a:p>
          <a:endParaRPr lang="zh-TW" altLang="en-US"/>
        </a:p>
      </dgm:t>
    </dgm:pt>
    <dgm:pt modelId="{568092C7-31D9-48E6-889E-F747D7AB943C}" type="pres">
      <dgm:prSet presAssocID="{BAE477EB-AD75-4F86-8172-4D510CFDD87F}" presName="Name30" presStyleCnt="0"/>
      <dgm:spPr/>
    </dgm:pt>
    <dgm:pt modelId="{D5A84646-7B4B-457B-A04F-FE2D159D3215}" type="pres">
      <dgm:prSet presAssocID="{BAE477EB-AD75-4F86-8172-4D510CFDD87F}" presName="level2Shape" presStyleLbl="node3" presStyleIdx="7" presStyleCnt="9" custScaleX="122228" custLinFactNeighborX="-9715"/>
      <dgm:spPr/>
      <dgm:t>
        <a:bodyPr/>
        <a:lstStyle/>
        <a:p>
          <a:endParaRPr lang="zh-TW" altLang="en-US"/>
        </a:p>
      </dgm:t>
    </dgm:pt>
    <dgm:pt modelId="{CD02E916-C2D4-4434-A35C-07A57F8717F6}" type="pres">
      <dgm:prSet presAssocID="{BAE477EB-AD75-4F86-8172-4D510CFDD87F}" presName="hierChild3" presStyleCnt="0"/>
      <dgm:spPr/>
    </dgm:pt>
    <dgm:pt modelId="{6CFB0691-3C03-443D-A68B-5BD00041DFD8}" type="pres">
      <dgm:prSet presAssocID="{CD69E1F0-3809-468E-9FAE-8673C146C80A}" presName="Name25" presStyleLbl="parChTrans1D4" presStyleIdx="14" presStyleCnt="18"/>
      <dgm:spPr/>
      <dgm:t>
        <a:bodyPr/>
        <a:lstStyle/>
        <a:p>
          <a:endParaRPr lang="zh-TW" altLang="en-US"/>
        </a:p>
      </dgm:t>
    </dgm:pt>
    <dgm:pt modelId="{FC62599D-6B24-48C1-B311-F315644AF56A}" type="pres">
      <dgm:prSet presAssocID="{CD69E1F0-3809-468E-9FAE-8673C146C80A}" presName="connTx" presStyleLbl="parChTrans1D4" presStyleIdx="14" presStyleCnt="18"/>
      <dgm:spPr/>
      <dgm:t>
        <a:bodyPr/>
        <a:lstStyle/>
        <a:p>
          <a:endParaRPr lang="zh-TW" altLang="en-US"/>
        </a:p>
      </dgm:t>
    </dgm:pt>
    <dgm:pt modelId="{51343BC5-5E37-4B40-8FD3-89FAB2D695FF}" type="pres">
      <dgm:prSet presAssocID="{0CF6E09B-1A48-4771-AD63-AEB153588E63}" presName="Name30" presStyleCnt="0"/>
      <dgm:spPr/>
    </dgm:pt>
    <dgm:pt modelId="{05663E2E-3E35-4762-BA82-EC5AE0301556}" type="pres">
      <dgm:prSet presAssocID="{0CF6E09B-1A48-4771-AD63-AEB153588E63}" presName="level2Shape" presStyleLbl="node4" presStyleIdx="14" presStyleCnt="18" custLinFactNeighborX="-11658"/>
      <dgm:spPr/>
      <dgm:t>
        <a:bodyPr/>
        <a:lstStyle/>
        <a:p>
          <a:endParaRPr lang="zh-TW" altLang="en-US"/>
        </a:p>
      </dgm:t>
    </dgm:pt>
    <dgm:pt modelId="{74F3D25D-8AF9-4D6F-A6FF-E0A81CD3C07B}" type="pres">
      <dgm:prSet presAssocID="{0CF6E09B-1A48-4771-AD63-AEB153588E63}" presName="hierChild3" presStyleCnt="0"/>
      <dgm:spPr/>
    </dgm:pt>
    <dgm:pt modelId="{3F18F684-E183-45A9-8002-530502F513F9}" type="pres">
      <dgm:prSet presAssocID="{14D3BAC5-8E7C-4803-BA45-3188A7C9327F}" presName="Name25" presStyleLbl="parChTrans1D4" presStyleIdx="15" presStyleCnt="18"/>
      <dgm:spPr/>
      <dgm:t>
        <a:bodyPr/>
        <a:lstStyle/>
        <a:p>
          <a:endParaRPr lang="zh-TW" altLang="en-US"/>
        </a:p>
      </dgm:t>
    </dgm:pt>
    <dgm:pt modelId="{D7EB8E59-6C45-4F12-BF09-A226DB4C6DFD}" type="pres">
      <dgm:prSet presAssocID="{14D3BAC5-8E7C-4803-BA45-3188A7C9327F}" presName="connTx" presStyleLbl="parChTrans1D4" presStyleIdx="15" presStyleCnt="18"/>
      <dgm:spPr/>
      <dgm:t>
        <a:bodyPr/>
        <a:lstStyle/>
        <a:p>
          <a:endParaRPr lang="zh-TW" altLang="en-US"/>
        </a:p>
      </dgm:t>
    </dgm:pt>
    <dgm:pt modelId="{6F9A4CE2-8E4F-4E4C-9F8E-681D08360318}" type="pres">
      <dgm:prSet presAssocID="{3B77A57B-5255-4CC4-BBC0-AAAC082A4426}" presName="Name30" presStyleCnt="0"/>
      <dgm:spPr/>
    </dgm:pt>
    <dgm:pt modelId="{190A92FD-6C7F-4BB9-A79E-4F395B522901}" type="pres">
      <dgm:prSet presAssocID="{3B77A57B-5255-4CC4-BBC0-AAAC082A4426}" presName="level2Shape" presStyleLbl="node4" presStyleIdx="15" presStyleCnt="18" custLinFactNeighborX="-13601"/>
      <dgm:spPr/>
      <dgm:t>
        <a:bodyPr/>
        <a:lstStyle/>
        <a:p>
          <a:endParaRPr lang="zh-TW" altLang="en-US"/>
        </a:p>
      </dgm:t>
    </dgm:pt>
    <dgm:pt modelId="{620159F6-472F-4DCD-AD75-855A3B54E4DE}" type="pres">
      <dgm:prSet presAssocID="{3B77A57B-5255-4CC4-BBC0-AAAC082A4426}" presName="hierChild3" presStyleCnt="0"/>
      <dgm:spPr/>
    </dgm:pt>
    <dgm:pt modelId="{EA66A44C-3ACD-46B9-9F10-EDC83EDBA5C2}" type="pres">
      <dgm:prSet presAssocID="{E1A66C01-302D-4ED7-9C8E-C4697771D836}" presName="Name25" presStyleLbl="parChTrans1D2" presStyleIdx="1" presStyleCnt="2"/>
      <dgm:spPr/>
      <dgm:t>
        <a:bodyPr/>
        <a:lstStyle/>
        <a:p>
          <a:endParaRPr lang="zh-TW" altLang="en-US"/>
        </a:p>
      </dgm:t>
    </dgm:pt>
    <dgm:pt modelId="{BAC4307B-833B-4F42-9459-C7CA8A4F0F79}" type="pres">
      <dgm:prSet presAssocID="{E1A66C01-302D-4ED7-9C8E-C4697771D836}" presName="connTx" presStyleLbl="parChTrans1D2" presStyleIdx="1" presStyleCnt="2"/>
      <dgm:spPr/>
      <dgm:t>
        <a:bodyPr/>
        <a:lstStyle/>
        <a:p>
          <a:endParaRPr lang="zh-TW" altLang="en-US"/>
        </a:p>
      </dgm:t>
    </dgm:pt>
    <dgm:pt modelId="{F3A3ADB7-30DD-4ED3-96A0-832DE14AD820}" type="pres">
      <dgm:prSet presAssocID="{719ED272-884C-46F9-A358-F93CC7CA59AE}" presName="Name30" presStyleCnt="0"/>
      <dgm:spPr/>
    </dgm:pt>
    <dgm:pt modelId="{476E1D06-75DB-4905-BD26-0A0A3D03B62E}" type="pres">
      <dgm:prSet presAssocID="{719ED272-884C-46F9-A358-F93CC7CA59AE}" presName="level2Shape" presStyleLbl="node2" presStyleIdx="1" presStyleCnt="2" custLinFactNeighborX="-13601"/>
      <dgm:spPr/>
      <dgm:t>
        <a:bodyPr/>
        <a:lstStyle/>
        <a:p>
          <a:endParaRPr lang="zh-TW" altLang="en-US"/>
        </a:p>
      </dgm:t>
    </dgm:pt>
    <dgm:pt modelId="{A88E16B2-3560-466C-A246-628BCCBC16FA}" type="pres">
      <dgm:prSet presAssocID="{719ED272-884C-46F9-A358-F93CC7CA59AE}" presName="hierChild3" presStyleCnt="0"/>
      <dgm:spPr/>
    </dgm:pt>
    <dgm:pt modelId="{A2512D22-2D00-4F67-BADD-21A9B8156FF8}" type="pres">
      <dgm:prSet presAssocID="{E7784B13-3CCE-4F45-AB5E-BF20537E5316}" presName="Name25" presStyleLbl="parChTrans1D3" presStyleIdx="8" presStyleCnt="9"/>
      <dgm:spPr/>
      <dgm:t>
        <a:bodyPr/>
        <a:lstStyle/>
        <a:p>
          <a:endParaRPr lang="zh-TW" altLang="en-US"/>
        </a:p>
      </dgm:t>
    </dgm:pt>
    <dgm:pt modelId="{3C0E2A3F-E2DF-4ED2-B86C-5CDA4C94839D}" type="pres">
      <dgm:prSet presAssocID="{E7784B13-3CCE-4F45-AB5E-BF20537E5316}" presName="connTx" presStyleLbl="parChTrans1D3" presStyleIdx="8" presStyleCnt="9"/>
      <dgm:spPr/>
      <dgm:t>
        <a:bodyPr/>
        <a:lstStyle/>
        <a:p>
          <a:endParaRPr lang="zh-TW" altLang="en-US"/>
        </a:p>
      </dgm:t>
    </dgm:pt>
    <dgm:pt modelId="{603CC734-4835-4EAC-BBC4-51B7241E47C7}" type="pres">
      <dgm:prSet presAssocID="{A4229D11-4D2D-4383-8087-BCD5C7CAFB1C}" presName="Name30" presStyleCnt="0"/>
      <dgm:spPr/>
    </dgm:pt>
    <dgm:pt modelId="{FAD2322C-3BDC-4492-9EAC-A5B36DDB7608}" type="pres">
      <dgm:prSet presAssocID="{A4229D11-4D2D-4383-8087-BCD5C7CAFB1C}" presName="level2Shape" presStyleLbl="node3" presStyleIdx="8" presStyleCnt="9" custScaleX="122228" custScaleY="195804" custLinFactNeighborX="-9715"/>
      <dgm:spPr/>
      <dgm:t>
        <a:bodyPr/>
        <a:lstStyle/>
        <a:p>
          <a:endParaRPr lang="zh-TW" altLang="en-US"/>
        </a:p>
      </dgm:t>
    </dgm:pt>
    <dgm:pt modelId="{6F36941F-3ED2-4DA1-8E8C-AE203EE54C05}" type="pres">
      <dgm:prSet presAssocID="{A4229D11-4D2D-4383-8087-BCD5C7CAFB1C}" presName="hierChild3" presStyleCnt="0"/>
      <dgm:spPr/>
    </dgm:pt>
    <dgm:pt modelId="{4345EF10-5B8E-4109-ACB8-9ED276D4C6CD}" type="pres">
      <dgm:prSet presAssocID="{128D07EC-2A41-4B88-BD2A-6A5E851499DD}" presName="Name25" presStyleLbl="parChTrans1D4" presStyleIdx="16" presStyleCnt="18"/>
      <dgm:spPr/>
      <dgm:t>
        <a:bodyPr/>
        <a:lstStyle/>
        <a:p>
          <a:endParaRPr lang="zh-TW" altLang="en-US"/>
        </a:p>
      </dgm:t>
    </dgm:pt>
    <dgm:pt modelId="{D9FF0E83-3FE2-422C-BCB5-0D07B3BE675C}" type="pres">
      <dgm:prSet presAssocID="{128D07EC-2A41-4B88-BD2A-6A5E851499DD}" presName="connTx" presStyleLbl="parChTrans1D4" presStyleIdx="16" presStyleCnt="18"/>
      <dgm:spPr/>
      <dgm:t>
        <a:bodyPr/>
        <a:lstStyle/>
        <a:p>
          <a:endParaRPr lang="zh-TW" altLang="en-US"/>
        </a:p>
      </dgm:t>
    </dgm:pt>
    <dgm:pt modelId="{CC8D282A-5829-47D8-A9BD-DF698A2C56BB}" type="pres">
      <dgm:prSet presAssocID="{89D7FC4B-497D-4B45-9CBA-6BD4E2FC46A4}" presName="Name30" presStyleCnt="0"/>
      <dgm:spPr/>
    </dgm:pt>
    <dgm:pt modelId="{C9E9C3DD-BA0D-4561-A6AF-488998DA60DC}" type="pres">
      <dgm:prSet presAssocID="{89D7FC4B-497D-4B45-9CBA-6BD4E2FC46A4}" presName="level2Shape" presStyleLbl="node4" presStyleIdx="16" presStyleCnt="18" custScaleY="166505" custLinFactNeighborX="-11658"/>
      <dgm:spPr/>
      <dgm:t>
        <a:bodyPr/>
        <a:lstStyle/>
        <a:p>
          <a:endParaRPr lang="zh-TW" altLang="en-US"/>
        </a:p>
      </dgm:t>
    </dgm:pt>
    <dgm:pt modelId="{26AB8BD3-8B7F-4AB3-B640-0F233E5D6DA9}" type="pres">
      <dgm:prSet presAssocID="{89D7FC4B-497D-4B45-9CBA-6BD4E2FC46A4}" presName="hierChild3" presStyleCnt="0"/>
      <dgm:spPr/>
    </dgm:pt>
    <dgm:pt modelId="{9B68908A-EC6B-499D-A40F-56430C8BC9B5}" type="pres">
      <dgm:prSet presAssocID="{4ECFFC27-93DE-4F55-8E8F-C4B131E18C45}" presName="Name25" presStyleLbl="parChTrans1D4" presStyleIdx="17" presStyleCnt="18"/>
      <dgm:spPr/>
      <dgm:t>
        <a:bodyPr/>
        <a:lstStyle/>
        <a:p>
          <a:endParaRPr lang="zh-TW" altLang="en-US"/>
        </a:p>
      </dgm:t>
    </dgm:pt>
    <dgm:pt modelId="{3D55B276-D538-479B-85A1-636BA4EC1506}" type="pres">
      <dgm:prSet presAssocID="{4ECFFC27-93DE-4F55-8E8F-C4B131E18C45}" presName="connTx" presStyleLbl="parChTrans1D4" presStyleIdx="17" presStyleCnt="18"/>
      <dgm:spPr/>
      <dgm:t>
        <a:bodyPr/>
        <a:lstStyle/>
        <a:p>
          <a:endParaRPr lang="zh-TW" altLang="en-US"/>
        </a:p>
      </dgm:t>
    </dgm:pt>
    <dgm:pt modelId="{9785A7AB-6F1B-4BF7-84AA-1F5BE9138480}" type="pres">
      <dgm:prSet presAssocID="{1B7BBDCF-75CC-47FB-A1B7-F08AC613D6DC}" presName="Name30" presStyleCnt="0"/>
      <dgm:spPr/>
    </dgm:pt>
    <dgm:pt modelId="{BB154AAF-B415-4C16-99F0-BB6CB3497835}" type="pres">
      <dgm:prSet presAssocID="{1B7BBDCF-75CC-47FB-A1B7-F08AC613D6DC}" presName="level2Shape" presStyleLbl="node4" presStyleIdx="17" presStyleCnt="18" custScaleY="156053" custLinFactNeighborX="-13601"/>
      <dgm:spPr/>
      <dgm:t>
        <a:bodyPr/>
        <a:lstStyle/>
        <a:p>
          <a:endParaRPr lang="zh-TW" altLang="en-US"/>
        </a:p>
      </dgm:t>
    </dgm:pt>
    <dgm:pt modelId="{67D18B1B-5083-452E-AB0A-C7B34398FC9A}" type="pres">
      <dgm:prSet presAssocID="{1B7BBDCF-75CC-47FB-A1B7-F08AC613D6DC}" presName="hierChild3" presStyleCnt="0"/>
      <dgm:spPr/>
    </dgm:pt>
    <dgm:pt modelId="{BDD6D4BB-264A-4C59-86F3-8F5C32421237}" type="pres">
      <dgm:prSet presAssocID="{AC206F32-63B5-4C8B-AC5C-ACD6DC896073}" presName="bgShapesFlow" presStyleCnt="0"/>
      <dgm:spPr/>
    </dgm:pt>
    <dgm:pt modelId="{20789783-7E10-4E67-A7A9-76758E29CCEE}" type="pres">
      <dgm:prSet presAssocID="{0BA121A7-7C60-4073-90A3-181792894870}" presName="rectComp" presStyleCnt="0"/>
      <dgm:spPr/>
    </dgm:pt>
    <dgm:pt modelId="{635E979C-1131-4EF0-A483-602CEE6CA34E}" type="pres">
      <dgm:prSet presAssocID="{0BA121A7-7C60-4073-90A3-181792894870}" presName="bgRect" presStyleLbl="bgShp" presStyleIdx="0" presStyleCnt="5" custLinFactNeighborX="-8095"/>
      <dgm:spPr/>
      <dgm:t>
        <a:bodyPr/>
        <a:lstStyle/>
        <a:p>
          <a:endParaRPr lang="zh-TW" altLang="en-US"/>
        </a:p>
      </dgm:t>
    </dgm:pt>
    <dgm:pt modelId="{F2048B37-8F11-44D8-9142-0D3299F8F083}" type="pres">
      <dgm:prSet presAssocID="{0BA121A7-7C60-4073-90A3-181792894870}" presName="bgRectTx" presStyleLbl="bgShp" presStyleIdx="0" presStyleCnt="5">
        <dgm:presLayoutVars>
          <dgm:bulletEnabled val="1"/>
        </dgm:presLayoutVars>
      </dgm:prSet>
      <dgm:spPr/>
      <dgm:t>
        <a:bodyPr/>
        <a:lstStyle/>
        <a:p>
          <a:endParaRPr lang="zh-TW" altLang="en-US"/>
        </a:p>
      </dgm:t>
    </dgm:pt>
    <dgm:pt modelId="{D06A3FE3-5D3D-4CF6-9A12-3872333E29E9}" type="pres">
      <dgm:prSet presAssocID="{0BA121A7-7C60-4073-90A3-181792894870}" presName="spComp" presStyleCnt="0"/>
      <dgm:spPr/>
    </dgm:pt>
    <dgm:pt modelId="{77BC8A74-2679-4039-963A-560D4226370B}" type="pres">
      <dgm:prSet presAssocID="{0BA121A7-7C60-4073-90A3-181792894870}" presName="hSp" presStyleCnt="0"/>
      <dgm:spPr/>
    </dgm:pt>
    <dgm:pt modelId="{B47ACEE5-BA2F-4338-A788-025BB202E97C}" type="pres">
      <dgm:prSet presAssocID="{D700E763-6C0C-4C97-909A-ECF017A5B6BE}" presName="rectComp" presStyleCnt="0"/>
      <dgm:spPr/>
    </dgm:pt>
    <dgm:pt modelId="{8185426A-7183-4612-B4C8-04D00043EB5B}" type="pres">
      <dgm:prSet presAssocID="{D700E763-6C0C-4C97-909A-ECF017A5B6BE}" presName="bgRect" presStyleLbl="bgShp" presStyleIdx="1" presStyleCnt="5" custLinFactNeighborX="-11333"/>
      <dgm:spPr/>
      <dgm:t>
        <a:bodyPr/>
        <a:lstStyle/>
        <a:p>
          <a:endParaRPr lang="zh-TW" altLang="en-US"/>
        </a:p>
      </dgm:t>
    </dgm:pt>
    <dgm:pt modelId="{BB362034-8490-4500-99D7-2715B8F0AE84}" type="pres">
      <dgm:prSet presAssocID="{D700E763-6C0C-4C97-909A-ECF017A5B6BE}" presName="bgRectTx" presStyleLbl="bgShp" presStyleIdx="1" presStyleCnt="5">
        <dgm:presLayoutVars>
          <dgm:bulletEnabled val="1"/>
        </dgm:presLayoutVars>
      </dgm:prSet>
      <dgm:spPr/>
      <dgm:t>
        <a:bodyPr/>
        <a:lstStyle/>
        <a:p>
          <a:endParaRPr lang="zh-TW" altLang="en-US"/>
        </a:p>
      </dgm:t>
    </dgm:pt>
    <dgm:pt modelId="{64C7D031-A40A-4055-B6A3-19AB5B616B4C}" type="pres">
      <dgm:prSet presAssocID="{D700E763-6C0C-4C97-909A-ECF017A5B6BE}" presName="spComp" presStyleCnt="0"/>
      <dgm:spPr/>
    </dgm:pt>
    <dgm:pt modelId="{DCDA0B8C-A1D4-477D-A709-F47819ECAF92}" type="pres">
      <dgm:prSet presAssocID="{D700E763-6C0C-4C97-909A-ECF017A5B6BE}" presName="hSp" presStyleCnt="0"/>
      <dgm:spPr/>
    </dgm:pt>
    <dgm:pt modelId="{815D661F-6DCE-4E91-BC3D-00BF6955DD80}" type="pres">
      <dgm:prSet presAssocID="{11FB3008-934A-4A9B-B450-AB61197C29DE}" presName="rectComp" presStyleCnt="0"/>
      <dgm:spPr/>
    </dgm:pt>
    <dgm:pt modelId="{F64F94A2-5EA0-4B65-9B7E-73027FFCA17B}" type="pres">
      <dgm:prSet presAssocID="{11FB3008-934A-4A9B-B450-AB61197C29DE}" presName="bgRect" presStyleLbl="bgShp" presStyleIdx="2" presStyleCnt="5" custScaleX="122228" custLinFactNeighborX="-9714"/>
      <dgm:spPr/>
      <dgm:t>
        <a:bodyPr/>
        <a:lstStyle/>
        <a:p>
          <a:endParaRPr lang="zh-TW" altLang="en-US"/>
        </a:p>
      </dgm:t>
    </dgm:pt>
    <dgm:pt modelId="{B83A6CAA-2A02-4B65-A889-C6A61E7CC2B5}" type="pres">
      <dgm:prSet presAssocID="{11FB3008-934A-4A9B-B450-AB61197C29DE}" presName="bgRectTx" presStyleLbl="bgShp" presStyleIdx="2" presStyleCnt="5">
        <dgm:presLayoutVars>
          <dgm:bulletEnabled val="1"/>
        </dgm:presLayoutVars>
      </dgm:prSet>
      <dgm:spPr/>
      <dgm:t>
        <a:bodyPr/>
        <a:lstStyle/>
        <a:p>
          <a:endParaRPr lang="zh-TW" altLang="en-US"/>
        </a:p>
      </dgm:t>
    </dgm:pt>
    <dgm:pt modelId="{1D06D7D9-D8A1-44CC-8BC5-C424E8DABF07}" type="pres">
      <dgm:prSet presAssocID="{11FB3008-934A-4A9B-B450-AB61197C29DE}" presName="spComp" presStyleCnt="0"/>
      <dgm:spPr/>
    </dgm:pt>
    <dgm:pt modelId="{8E1A1624-276C-4818-AB55-CB0EF95FA980}" type="pres">
      <dgm:prSet presAssocID="{11FB3008-934A-4A9B-B450-AB61197C29DE}" presName="hSp" presStyleCnt="0"/>
      <dgm:spPr/>
    </dgm:pt>
    <dgm:pt modelId="{5F90701E-A33F-4398-952F-FCA051EC751D}" type="pres">
      <dgm:prSet presAssocID="{2304F737-347D-4E72-9E6E-2DD3365F0A89}" presName="rectComp" presStyleCnt="0"/>
      <dgm:spPr/>
    </dgm:pt>
    <dgm:pt modelId="{55D03943-3F6B-48FE-9339-A5DEDA521E12}" type="pres">
      <dgm:prSet presAssocID="{2304F737-347D-4E72-9E6E-2DD3365F0A89}" presName="bgRect" presStyleLbl="bgShp" presStyleIdx="3" presStyleCnt="5" custLinFactNeighborX="-11333"/>
      <dgm:spPr/>
      <dgm:t>
        <a:bodyPr/>
        <a:lstStyle/>
        <a:p>
          <a:endParaRPr lang="zh-TW" altLang="en-US"/>
        </a:p>
      </dgm:t>
    </dgm:pt>
    <dgm:pt modelId="{397CD0F5-3E78-4CED-8182-9BB029473197}" type="pres">
      <dgm:prSet presAssocID="{2304F737-347D-4E72-9E6E-2DD3365F0A89}" presName="bgRectTx" presStyleLbl="bgShp" presStyleIdx="3" presStyleCnt="5">
        <dgm:presLayoutVars>
          <dgm:bulletEnabled val="1"/>
        </dgm:presLayoutVars>
      </dgm:prSet>
      <dgm:spPr/>
      <dgm:t>
        <a:bodyPr/>
        <a:lstStyle/>
        <a:p>
          <a:endParaRPr lang="zh-TW" altLang="en-US"/>
        </a:p>
      </dgm:t>
    </dgm:pt>
    <dgm:pt modelId="{41EB6EFA-4FE4-4D8F-9D77-BAA83277AF0C}" type="pres">
      <dgm:prSet presAssocID="{2304F737-347D-4E72-9E6E-2DD3365F0A89}" presName="spComp" presStyleCnt="0"/>
      <dgm:spPr/>
    </dgm:pt>
    <dgm:pt modelId="{7542FBBD-06F6-4E00-8353-59D85F3253B8}" type="pres">
      <dgm:prSet presAssocID="{2304F737-347D-4E72-9E6E-2DD3365F0A89}" presName="hSp" presStyleCnt="0"/>
      <dgm:spPr/>
    </dgm:pt>
    <dgm:pt modelId="{E9D8D3E1-CEF1-42DF-89E6-E700E057EEAB}" type="pres">
      <dgm:prSet presAssocID="{B2B664FE-D2F4-448E-93D3-ACF1A6CE7492}" presName="rectComp" presStyleCnt="0"/>
      <dgm:spPr/>
    </dgm:pt>
    <dgm:pt modelId="{F624789A-1519-48B5-A724-B0F6F326BE26}" type="pres">
      <dgm:prSet presAssocID="{B2B664FE-D2F4-448E-93D3-ACF1A6CE7492}" presName="bgRect" presStyleLbl="bgShp" presStyleIdx="4" presStyleCnt="5" custLinFactNeighborX="-14571"/>
      <dgm:spPr/>
      <dgm:t>
        <a:bodyPr/>
        <a:lstStyle/>
        <a:p>
          <a:endParaRPr lang="zh-TW" altLang="en-US"/>
        </a:p>
      </dgm:t>
    </dgm:pt>
    <dgm:pt modelId="{7095B682-6E58-4514-AD99-5D37724D3354}" type="pres">
      <dgm:prSet presAssocID="{B2B664FE-D2F4-448E-93D3-ACF1A6CE7492}" presName="bgRectTx" presStyleLbl="bgShp" presStyleIdx="4" presStyleCnt="5">
        <dgm:presLayoutVars>
          <dgm:bulletEnabled val="1"/>
        </dgm:presLayoutVars>
      </dgm:prSet>
      <dgm:spPr/>
      <dgm:t>
        <a:bodyPr/>
        <a:lstStyle/>
        <a:p>
          <a:endParaRPr lang="zh-TW" altLang="en-US"/>
        </a:p>
      </dgm:t>
    </dgm:pt>
  </dgm:ptLst>
  <dgm:cxnLst>
    <dgm:cxn modelId="{3D3D06EB-65DB-4A94-A23C-E2C908050413}" srcId="{42506C95-D88A-48BB-A716-A05807A66C25}" destId="{719ED272-884C-46F9-A358-F93CC7CA59AE}" srcOrd="1" destOrd="0" parTransId="{E1A66C01-302D-4ED7-9C8E-C4697771D836}" sibTransId="{7A9CB10E-75F7-4D3E-99A2-12BA62229A55}"/>
    <dgm:cxn modelId="{F415D0AC-AFC6-4439-AD8A-CC7537B2E72A}" type="presOf" srcId="{69286459-55AC-4352-B022-658AACE53F65}" destId="{0EB5DCC5-0495-44D1-8D8D-35C7441FDE85}" srcOrd="0" destOrd="0" presId="urn:microsoft.com/office/officeart/2005/8/layout/hierarchy5"/>
    <dgm:cxn modelId="{94C359D3-8F8D-49B6-946D-84A4355EB73F}" srcId="{0661591D-B2E3-4284-B2C2-E0308E2376F9}" destId="{048FDEE2-F3B2-4AC0-B18A-CA2E7DEAF83B}" srcOrd="2" destOrd="0" parTransId="{96D5FC13-52D8-48BE-9C6A-56EC003A4A8A}" sibTransId="{DB39132A-FBB8-419F-AA5B-2F3D8DDE4EE8}"/>
    <dgm:cxn modelId="{686956A1-4D16-4955-8619-1B7967FB4C1E}" type="presOf" srcId="{96D5FC13-52D8-48BE-9C6A-56EC003A4A8A}" destId="{BBE7E90A-A47F-4A7A-8F69-7B42E87E82C5}" srcOrd="0" destOrd="0" presId="urn:microsoft.com/office/officeart/2005/8/layout/hierarchy5"/>
    <dgm:cxn modelId="{E6014BF6-A2D8-47D1-A27B-788FD675F241}" type="presOf" srcId="{CD69E1F0-3809-468E-9FAE-8673C146C80A}" destId="{6CFB0691-3C03-443D-A68B-5BD00041DFD8}" srcOrd="0" destOrd="0" presId="urn:microsoft.com/office/officeart/2005/8/layout/hierarchy5"/>
    <dgm:cxn modelId="{B98DFBDE-0882-4F43-A5DD-ACB585AF7169}" srcId="{0CF6E09B-1A48-4771-AD63-AEB153588E63}" destId="{3B77A57B-5255-4CC4-BBC0-AAAC082A4426}" srcOrd="0" destOrd="0" parTransId="{14D3BAC5-8E7C-4803-BA45-3188A7C9327F}" sibTransId="{21018AB9-74B5-48BA-A92F-B47250B13BD6}"/>
    <dgm:cxn modelId="{98FB7F65-100F-4EB8-81B3-5EDCBEBC8E41}" type="presOf" srcId="{7EDE96AB-9CBE-4927-9BD4-1B093399DDCD}" destId="{DB7F578E-02B5-4C39-AD0F-6B24C4325F3E}" srcOrd="1" destOrd="0" presId="urn:microsoft.com/office/officeart/2005/8/layout/hierarchy5"/>
    <dgm:cxn modelId="{8E992A89-927A-4C77-BEC3-CAE8D6B97A41}" type="presOf" srcId="{4ECFFC27-93DE-4F55-8E8F-C4B131E18C45}" destId="{3D55B276-D538-479B-85A1-636BA4EC1506}" srcOrd="1" destOrd="0" presId="urn:microsoft.com/office/officeart/2005/8/layout/hierarchy5"/>
    <dgm:cxn modelId="{7E18A6AA-0B29-448E-AC73-AFB06EABB0EF}" srcId="{A4229D11-4D2D-4383-8087-BCD5C7CAFB1C}" destId="{89D7FC4B-497D-4B45-9CBA-6BD4E2FC46A4}" srcOrd="0" destOrd="0" parTransId="{128D07EC-2A41-4B88-BD2A-6A5E851499DD}" sibTransId="{0241602A-F883-4063-ACC1-191A45B0BC65}"/>
    <dgm:cxn modelId="{527EBE86-B950-48C1-86A5-A191FFBC1818}" srcId="{BF1E9920-FDB7-4833-9978-B2EC30779A97}" destId="{EAABAEC0-CBEC-45EA-992D-AF115E9EC086}" srcOrd="0" destOrd="0" parTransId="{23F6DD5E-DB41-4748-A295-037FC59B1CB9}" sibTransId="{2C03F9C4-07B9-4A95-B4AE-39889F6FEBB2}"/>
    <dgm:cxn modelId="{92A38AE4-9D96-4B3D-B8C4-88FBA963FE24}" type="presOf" srcId="{CD69E1F0-3809-468E-9FAE-8673C146C80A}" destId="{FC62599D-6B24-48C1-B311-F315644AF56A}" srcOrd="1" destOrd="0" presId="urn:microsoft.com/office/officeart/2005/8/layout/hierarchy5"/>
    <dgm:cxn modelId="{95D831EE-A8C3-42E1-B38E-59FDC31F4778}" type="presOf" srcId="{10454E0D-4165-40F8-9F94-6C47E391D2AE}" destId="{235B2726-8C57-44BA-A6AD-2C96EBD205DD}" srcOrd="1" destOrd="0" presId="urn:microsoft.com/office/officeart/2005/8/layout/hierarchy5"/>
    <dgm:cxn modelId="{BA7916D6-5D4B-4E16-82A5-B80ACB3D61A4}" type="presOf" srcId="{E7784B13-3CCE-4F45-AB5E-BF20537E5316}" destId="{3C0E2A3F-E2DF-4ED2-B86C-5CDA4C94839D}" srcOrd="1" destOrd="0" presId="urn:microsoft.com/office/officeart/2005/8/layout/hierarchy5"/>
    <dgm:cxn modelId="{994B3CB4-9A7D-4FAA-9F1B-BD9579D228C1}" type="presOf" srcId="{E1A66C01-302D-4ED7-9C8E-C4697771D836}" destId="{EA66A44C-3ACD-46B9-9F10-EDC83EDBA5C2}" srcOrd="0" destOrd="0" presId="urn:microsoft.com/office/officeart/2005/8/layout/hierarchy5"/>
    <dgm:cxn modelId="{DBE4936D-86AB-4ECB-ACAF-44C02068D283}" srcId="{0661591D-B2E3-4284-B2C2-E0308E2376F9}" destId="{BF1E9920-FDB7-4833-9978-B2EC30779A97}" srcOrd="0" destOrd="0" parTransId="{64E775F3-0635-40FB-9759-A1A65A5D72A9}" sibTransId="{5D99C8FB-B2B8-4EB0-9BF9-0BCF07C67173}"/>
    <dgm:cxn modelId="{03332E1F-965F-4782-9658-0BB9515E2900}" type="presOf" srcId="{22C9BD79-263E-4243-A140-39C1247C924D}" destId="{60C0CD8C-6C49-4C64-8228-49E245CE1E6F}" srcOrd="1" destOrd="0" presId="urn:microsoft.com/office/officeart/2005/8/layout/hierarchy5"/>
    <dgm:cxn modelId="{AB555674-11E6-4D92-A9D3-724D705C1029}" type="presOf" srcId="{7E6B37D1-AB3A-4805-B0DD-A44D29C2936A}" destId="{B359E65F-5D8D-4E7F-977C-42A89DD3404E}" srcOrd="0" destOrd="0" presId="urn:microsoft.com/office/officeart/2005/8/layout/hierarchy5"/>
    <dgm:cxn modelId="{C0E2C4C8-2E52-438A-BBA2-D3C7ECEECC82}" type="presOf" srcId="{D700E763-6C0C-4C97-909A-ECF017A5B6BE}" destId="{8185426A-7183-4612-B4C8-04D00043EB5B}" srcOrd="0" destOrd="0" presId="urn:microsoft.com/office/officeart/2005/8/layout/hierarchy5"/>
    <dgm:cxn modelId="{F7844554-554C-4C4E-AABD-75FAE1D3B40A}" type="presOf" srcId="{8E84DC65-F840-4378-8ADE-1DAB3F7CCD79}" destId="{DBEF8370-2097-4786-84AA-AA8201CD1C52}" srcOrd="0" destOrd="0" presId="urn:microsoft.com/office/officeart/2005/8/layout/hierarchy5"/>
    <dgm:cxn modelId="{D37C76F7-F4BB-4BCA-9061-79EA781B71EA}" srcId="{AC206F32-63B5-4C8B-AC5C-ACD6DC896073}" destId="{2304F737-347D-4E72-9E6E-2DD3365F0A89}" srcOrd="4" destOrd="0" parTransId="{860477F8-650D-4289-BCA5-88403635C048}" sibTransId="{64CE7F55-250B-4922-9E08-6026ABC33FD4}"/>
    <dgm:cxn modelId="{92E80627-FF68-4FFF-AA88-71426DFC0E4C}" type="presOf" srcId="{FB7D9854-F158-47BC-8EAA-D5D2812D3691}" destId="{B271D582-D9DD-4D8F-B7B7-B4BE2BAF979B}" srcOrd="1" destOrd="0" presId="urn:microsoft.com/office/officeart/2005/8/layout/hierarchy5"/>
    <dgm:cxn modelId="{8035ED2D-EC01-423D-8754-823966C29AB1}" srcId="{89D7FC4B-497D-4B45-9CBA-6BD4E2FC46A4}" destId="{1B7BBDCF-75CC-47FB-A1B7-F08AC613D6DC}" srcOrd="0" destOrd="0" parTransId="{4ECFFC27-93DE-4F55-8E8F-C4B131E18C45}" sibTransId="{A49EF296-6359-49EC-BEE8-C63534BCF246}"/>
    <dgm:cxn modelId="{B2FA42D3-29BB-47B5-8E8C-8AB967706AB0}" type="presOf" srcId="{A4229D11-4D2D-4383-8087-BCD5C7CAFB1C}" destId="{FAD2322C-3BDC-4492-9EAC-A5B36DDB7608}" srcOrd="0" destOrd="0" presId="urn:microsoft.com/office/officeart/2005/8/layout/hierarchy5"/>
    <dgm:cxn modelId="{694E15C7-8AA4-4921-B8A4-8F99AB35CECE}" type="presOf" srcId="{A3BA8228-5A50-4A3B-81A4-C93769D2D183}" destId="{C9015637-E9D8-45EC-B11D-33DF3F03336D}" srcOrd="0" destOrd="0" presId="urn:microsoft.com/office/officeart/2005/8/layout/hierarchy5"/>
    <dgm:cxn modelId="{D17D157C-6D8B-4175-B8A6-7F001E3538BE}" type="presOf" srcId="{69286459-55AC-4352-B022-658AACE53F65}" destId="{3B2AB4C7-1BA6-4238-9508-A628A8C96851}" srcOrd="1" destOrd="0" presId="urn:microsoft.com/office/officeart/2005/8/layout/hierarchy5"/>
    <dgm:cxn modelId="{4A9A93D3-A4A1-4B7C-A2D6-B0237713D375}" type="presOf" srcId="{14D3BAC5-8E7C-4803-BA45-3188A7C9327F}" destId="{3F18F684-E183-45A9-8002-530502F513F9}" srcOrd="0" destOrd="0" presId="urn:microsoft.com/office/officeart/2005/8/layout/hierarchy5"/>
    <dgm:cxn modelId="{FAD302AA-3594-455F-8D1E-F5FDF9714B54}" type="presOf" srcId="{3CD11798-FE8E-47D8-AE86-594E496288F9}" destId="{20E30082-825E-4FDB-9743-8F6E6B5631CA}" srcOrd="0" destOrd="0" presId="urn:microsoft.com/office/officeart/2005/8/layout/hierarchy5"/>
    <dgm:cxn modelId="{1B4B4843-746A-4F8A-A32C-D6B07D9CA08C}" srcId="{0661591D-B2E3-4284-B2C2-E0308E2376F9}" destId="{B8F2B70C-CB45-4EF6-BDCD-AFCEEDB7C9AF}" srcOrd="6" destOrd="0" parTransId="{7EDE96AB-9CBE-4927-9BD4-1B093399DDCD}" sibTransId="{428D8FAA-B15E-4609-97F5-9D3233489178}"/>
    <dgm:cxn modelId="{56C9A889-99FF-457F-A7AB-0FE9073D3A2F}" srcId="{AC206F32-63B5-4C8B-AC5C-ACD6DC896073}" destId="{11FB3008-934A-4A9B-B450-AB61197C29DE}" srcOrd="3" destOrd="0" parTransId="{2E3C69CC-D4F3-45EB-B753-F4DF7CBD4EFA}" sibTransId="{199AB4E5-14FD-4C95-B0C4-6F99A23AC4B9}"/>
    <dgm:cxn modelId="{4CD86603-A279-4900-9CBA-D918A72392CA}" srcId="{0661591D-B2E3-4284-B2C2-E0308E2376F9}" destId="{BAE477EB-AD75-4F86-8172-4D510CFDD87F}" srcOrd="7" destOrd="0" parTransId="{22C9BD79-263E-4243-A140-39C1247C924D}" sibTransId="{3B22298F-5170-45BC-9A74-40309062E3DC}"/>
    <dgm:cxn modelId="{E2B801DE-288B-4306-8866-64743832DEE2}" srcId="{0661591D-B2E3-4284-B2C2-E0308E2376F9}" destId="{1DF4D9D9-3CC7-477A-845D-00C55AFE3D67}" srcOrd="5" destOrd="0" parTransId="{1355401E-5FD0-49F8-9865-03F6C99DEDF8}" sibTransId="{D3D13C9C-568A-4C01-BC25-E038D63586CA}"/>
    <dgm:cxn modelId="{0639D1D8-B1A0-469E-B01F-7E53F14AA9F4}" type="presOf" srcId="{7EDE96AB-9CBE-4927-9BD4-1B093399DDCD}" destId="{8EF85CAC-F5AA-44FA-A3B0-644D7DAC7614}" srcOrd="0" destOrd="0" presId="urn:microsoft.com/office/officeart/2005/8/layout/hierarchy5"/>
    <dgm:cxn modelId="{F147AD29-AAF1-4E80-B7A4-0C6863E83F2A}" type="presOf" srcId="{D700E763-6C0C-4C97-909A-ECF017A5B6BE}" destId="{BB362034-8490-4500-99D7-2715B8F0AE84}" srcOrd="1" destOrd="0" presId="urn:microsoft.com/office/officeart/2005/8/layout/hierarchy5"/>
    <dgm:cxn modelId="{BE5AF383-0DE9-406C-93B6-14939DA16DC8}" srcId="{0661591D-B2E3-4284-B2C2-E0308E2376F9}" destId="{3B2C204B-AAC5-4454-96C3-20925682948E}" srcOrd="3" destOrd="0" parTransId="{21A0B401-B69B-4CBF-BC5B-24CF541F6A0C}" sibTransId="{0B795903-F03D-44D7-ABDF-B375B6CE0C72}"/>
    <dgm:cxn modelId="{73F3FFD0-EA2A-4DA5-9788-6A2BC99C5A4B}" type="presOf" srcId="{3882BB03-C5F2-4143-AC7C-1DA355458F08}" destId="{15221DC1-61FF-48A3-8A81-9C566F85A208}" srcOrd="0" destOrd="0" presId="urn:microsoft.com/office/officeart/2005/8/layout/hierarchy5"/>
    <dgm:cxn modelId="{15A68EEF-26C7-4465-8206-62EDA98CEDFA}" type="presOf" srcId="{E7784B13-3CCE-4F45-AB5E-BF20537E5316}" destId="{A2512D22-2D00-4F67-BADD-21A9B8156FF8}" srcOrd="0" destOrd="0" presId="urn:microsoft.com/office/officeart/2005/8/layout/hierarchy5"/>
    <dgm:cxn modelId="{A6E36D4B-4700-4E48-84C2-691723E1FB34}" type="presOf" srcId="{B2B664FE-D2F4-448E-93D3-ACF1A6CE7492}" destId="{F624789A-1519-48B5-A724-B0F6F326BE26}" srcOrd="0" destOrd="0" presId="urn:microsoft.com/office/officeart/2005/8/layout/hierarchy5"/>
    <dgm:cxn modelId="{74676E1D-4202-4F93-8147-56A43300C384}" type="presOf" srcId="{23F6DD5E-DB41-4748-A295-037FC59B1CB9}" destId="{391329FE-7DEF-48EB-BDAC-9C1F54D25F62}" srcOrd="1" destOrd="0" presId="urn:microsoft.com/office/officeart/2005/8/layout/hierarchy5"/>
    <dgm:cxn modelId="{208ED7F2-E577-40F7-B1EC-B887BC070DE1}" type="presOf" srcId="{96D5FC13-52D8-48BE-9C6A-56EC003A4A8A}" destId="{6B0AFC9F-5D96-4D07-B0C2-76E575196015}" srcOrd="1" destOrd="0" presId="urn:microsoft.com/office/officeart/2005/8/layout/hierarchy5"/>
    <dgm:cxn modelId="{622D8B34-9AC9-4365-88C4-005A1AC83BC4}" type="presOf" srcId="{39AA08DA-BAE3-4C5A-A255-1B9A6471D11C}" destId="{E727495C-4E0D-47FB-93E0-2646F2BFFBD0}" srcOrd="0" destOrd="0" presId="urn:microsoft.com/office/officeart/2005/8/layout/hierarchy5"/>
    <dgm:cxn modelId="{86B19C8A-EF92-44A9-A285-619E7876AE85}" type="presOf" srcId="{1355401E-5FD0-49F8-9865-03F6C99DEDF8}" destId="{CA1D9C27-3416-45EE-9E81-BCBBD4E28353}" srcOrd="1" destOrd="0" presId="urn:microsoft.com/office/officeart/2005/8/layout/hierarchy5"/>
    <dgm:cxn modelId="{CBEE35AF-0A58-4179-A0BB-CD503FB787CD}" type="presOf" srcId="{DEC0CFFA-5260-40CA-A870-045CAFA4F4F4}" destId="{F4348F5F-3D74-4B2C-B8A3-C27448D462DB}" srcOrd="0" destOrd="0" presId="urn:microsoft.com/office/officeart/2005/8/layout/hierarchy5"/>
    <dgm:cxn modelId="{3C23C90C-71D9-4F21-B8D3-AE6114A7C0FC}" type="presOf" srcId="{A3BA8228-5A50-4A3B-81A4-C93769D2D183}" destId="{17359A1C-E1FE-42BE-8D5D-0878F2961BFA}" srcOrd="1" destOrd="0" presId="urn:microsoft.com/office/officeart/2005/8/layout/hierarchy5"/>
    <dgm:cxn modelId="{634C2DFF-E58E-41E9-83E8-AAB754E7C94A}" srcId="{E92F9233-78A7-46A6-8AD8-115A6D693E7C}" destId="{3882BB03-C5F2-4143-AC7C-1DA355458F08}" srcOrd="0" destOrd="0" parTransId="{80FC990C-B46B-4B1F-99B5-E78699B47316}" sibTransId="{55F48E89-1CC7-4B13-A71C-1306C4A8FDB3}"/>
    <dgm:cxn modelId="{BCE1B61B-5D20-41A1-83D0-D4E3134CBEE1}" type="presOf" srcId="{1DF4D9D9-3CC7-477A-845D-00C55AFE3D67}" destId="{36B082F9-9D21-440A-B303-8B6DEAC9DB4B}" srcOrd="0" destOrd="0" presId="urn:microsoft.com/office/officeart/2005/8/layout/hierarchy5"/>
    <dgm:cxn modelId="{07993AD4-187F-4288-8715-81F6FB8A0E0C}" type="presOf" srcId="{0BA121A7-7C60-4073-90A3-181792894870}" destId="{F2048B37-8F11-44D8-9142-0D3299F8F083}" srcOrd="1" destOrd="0" presId="urn:microsoft.com/office/officeart/2005/8/layout/hierarchy5"/>
    <dgm:cxn modelId="{EB50FAA8-7737-4BB1-9038-6EA5DC76031C}" type="presOf" srcId="{EAABAEC0-CBEC-45EA-992D-AF115E9EC086}" destId="{02B40040-BBB8-42A2-B78F-EADFDC09F54A}" srcOrd="0" destOrd="0" presId="urn:microsoft.com/office/officeart/2005/8/layout/hierarchy5"/>
    <dgm:cxn modelId="{EA624781-8C12-460B-A7DA-903E197112E0}" type="presOf" srcId="{719ED272-884C-46F9-A358-F93CC7CA59AE}" destId="{476E1D06-75DB-4905-BD26-0A0A3D03B62E}" srcOrd="0" destOrd="0" presId="urn:microsoft.com/office/officeart/2005/8/layout/hierarchy5"/>
    <dgm:cxn modelId="{BF0EE34B-ECBE-49E6-954E-67B4A8E7B054}" type="presOf" srcId="{2304F737-347D-4E72-9E6E-2DD3365F0A89}" destId="{55D03943-3F6B-48FE-9339-A5DEDA521E12}" srcOrd="0" destOrd="0" presId="urn:microsoft.com/office/officeart/2005/8/layout/hierarchy5"/>
    <dgm:cxn modelId="{86683CF8-0510-4B34-9B0F-784A45020C0B}" type="presOf" srcId="{515F1B71-5C55-43D6-9527-90818C30EA51}" destId="{E8CC8448-6992-40B4-A5D6-EAA497B797A5}" srcOrd="1" destOrd="0" presId="urn:microsoft.com/office/officeart/2005/8/layout/hierarchy5"/>
    <dgm:cxn modelId="{78B1AE8F-2ECC-414B-A1C4-A0E16EE43D02}" type="presOf" srcId="{3B77A57B-5255-4CC4-BBC0-AAAC082A4426}" destId="{190A92FD-6C7F-4BB9-A79E-4F395B522901}" srcOrd="0" destOrd="0" presId="urn:microsoft.com/office/officeart/2005/8/layout/hierarchy5"/>
    <dgm:cxn modelId="{05B1023A-AA8A-42B7-8403-409FC9298B0B}" type="presOf" srcId="{64E775F3-0635-40FB-9759-A1A65A5D72A9}" destId="{5502BAFF-B070-4372-8291-86AB2462E0C0}" srcOrd="0" destOrd="0" presId="urn:microsoft.com/office/officeart/2005/8/layout/hierarchy5"/>
    <dgm:cxn modelId="{B2D88307-3376-4F06-8916-0E94532B94FE}" type="presOf" srcId="{64E775F3-0635-40FB-9759-A1A65A5D72A9}" destId="{7BA3EB6B-A0DD-484E-9FCA-9F44BB20B03A}" srcOrd="1" destOrd="0" presId="urn:microsoft.com/office/officeart/2005/8/layout/hierarchy5"/>
    <dgm:cxn modelId="{D9E7FAEE-A5BD-489C-B960-72EF79DA445D}" srcId="{3E36913E-CAA1-4666-A84D-AB55AB89A978}" destId="{39AA08DA-BAE3-4C5A-A255-1B9A6471D11C}" srcOrd="0" destOrd="0" parTransId="{FB7D9854-F158-47BC-8EAA-D5D2812D3691}" sibTransId="{4AAC666C-E65D-48C2-B5A1-8A6588DA70B8}"/>
    <dgm:cxn modelId="{4C8382EC-2DA2-452B-9489-B2E4CD01B17A}" type="presOf" srcId="{B8F2B70C-CB45-4EF6-BDCD-AFCEEDB7C9AF}" destId="{E906E6D6-2E0E-4701-B2E7-D40155577F0F}" srcOrd="0" destOrd="0" presId="urn:microsoft.com/office/officeart/2005/8/layout/hierarchy5"/>
    <dgm:cxn modelId="{F480B2BC-99E9-4D6D-BDFA-EF5CF53C6C6C}" type="presOf" srcId="{90365470-867C-4503-AB2A-D04580E94BBB}" destId="{88982ABF-8434-4BCD-9F00-128B7BB575D2}" srcOrd="0" destOrd="0" presId="urn:microsoft.com/office/officeart/2005/8/layout/hierarchy5"/>
    <dgm:cxn modelId="{C0BE063B-C62A-4985-8927-646008CEE52B}" type="presOf" srcId="{21A0B401-B69B-4CBF-BC5B-24CF541F6A0C}" destId="{F2F57FF2-8DEE-49D2-91C9-263A44F3EFFB}" srcOrd="0" destOrd="0" presId="urn:microsoft.com/office/officeart/2005/8/layout/hierarchy5"/>
    <dgm:cxn modelId="{AA41D000-D74C-4235-A604-88D43882B9D0}" type="presOf" srcId="{1ED8BC08-B82F-4D39-A384-F0CDF7D1CFA7}" destId="{FA282D89-059A-4E8C-B9B0-7B75D8801027}" srcOrd="0" destOrd="0" presId="urn:microsoft.com/office/officeart/2005/8/layout/hierarchy5"/>
    <dgm:cxn modelId="{2005309C-D20B-43EE-B230-16CB6CEA2F67}" srcId="{51EED936-3E7B-47A2-9F39-672C46757593}" destId="{365BCD1D-8ADD-48D9-A9EC-0D149F6C018B}" srcOrd="0" destOrd="0" parTransId="{69286459-55AC-4352-B022-658AACE53F65}" sibTransId="{7BA5FE6A-9169-4D30-B90F-0E2B32F92E38}"/>
    <dgm:cxn modelId="{64ABED38-6020-4453-B249-7DE62042BD9D}" type="presOf" srcId="{43790FFB-4512-49D9-ACA3-774F858C35FD}" destId="{EE059ADC-C9F1-4315-AFD7-D753BBD9EEF4}" srcOrd="0" destOrd="0" presId="urn:microsoft.com/office/officeart/2005/8/layout/hierarchy5"/>
    <dgm:cxn modelId="{68946D83-D009-4B83-8AAD-F5844AC2975C}" type="presOf" srcId="{1ED8BC08-B82F-4D39-A384-F0CDF7D1CFA7}" destId="{77291FF9-3745-490C-8F39-15829654583E}" srcOrd="1" destOrd="0" presId="urn:microsoft.com/office/officeart/2005/8/layout/hierarchy5"/>
    <dgm:cxn modelId="{FBA8AE01-DB01-430A-A5FC-9B3701C8FDF2}" type="presOf" srcId="{51EED936-3E7B-47A2-9F39-672C46757593}" destId="{669F79D7-57CE-40DA-AC3B-23A7107E43D2}" srcOrd="0" destOrd="0" presId="urn:microsoft.com/office/officeart/2005/8/layout/hierarchy5"/>
    <dgm:cxn modelId="{3F8B1ED0-6937-4122-89E5-5F09CD5F92E9}" type="presOf" srcId="{9FF64941-5B83-4A56-82F6-CE0845F21946}" destId="{EC5F1B66-3C9D-449A-B684-0D485BBE5B38}" srcOrd="1" destOrd="0" presId="urn:microsoft.com/office/officeart/2005/8/layout/hierarchy5"/>
    <dgm:cxn modelId="{3C729D45-88CC-4BC7-AEA4-B9977C2969C7}" type="presOf" srcId="{9FF64941-5B83-4A56-82F6-CE0845F21946}" destId="{C2805F39-DBAE-4D2D-93FF-60740981036B}" srcOrd="0" destOrd="0" presId="urn:microsoft.com/office/officeart/2005/8/layout/hierarchy5"/>
    <dgm:cxn modelId="{A95DD28A-BF82-4C57-8BCF-44A7FE56C519}" type="presOf" srcId="{21A0B401-B69B-4CBF-BC5B-24CF541F6A0C}" destId="{38F30F73-A83E-47BC-97CD-81C5D6F60627}" srcOrd="1" destOrd="0" presId="urn:microsoft.com/office/officeart/2005/8/layout/hierarchy5"/>
    <dgm:cxn modelId="{E196EED1-4CEE-4EA7-A18D-3214EAAB5E5D}" srcId="{AC206F32-63B5-4C8B-AC5C-ACD6DC896073}" destId="{B2B664FE-D2F4-448E-93D3-ACF1A6CE7492}" srcOrd="5" destOrd="0" parTransId="{3D80DF2D-AD3D-4416-A404-0B40AA5A92D0}" sibTransId="{744FE01D-AE24-411B-B7AA-977CE26FAAB8}"/>
    <dgm:cxn modelId="{48A74173-61AD-4AD3-8D94-044B1237671C}" type="presOf" srcId="{811E002C-7E06-4570-929E-E6DDE3B1D91E}" destId="{1E65B40B-6BFF-46AC-9628-A23DBF552747}" srcOrd="0" destOrd="0" presId="urn:microsoft.com/office/officeart/2005/8/layout/hierarchy5"/>
    <dgm:cxn modelId="{5707C9A2-844A-411C-8ADF-4D3FB55E5CBE}" srcId="{0661591D-B2E3-4284-B2C2-E0308E2376F9}" destId="{17214941-6D7E-4C8E-B8D0-78BFE03FD57F}" srcOrd="4" destOrd="0" parTransId="{8C3C3AE0-77A9-4950-A082-362B277CB907}" sibTransId="{AD65A0FD-77CE-4852-BCAE-3555D29AF88C}"/>
    <dgm:cxn modelId="{C507D88C-B63F-4350-876D-DDC71B49B06D}" srcId="{8E84DC65-F840-4378-8ADE-1DAB3F7CCD79}" destId="{51EED936-3E7B-47A2-9F39-672C46757593}" srcOrd="0" destOrd="0" parTransId="{90365470-867C-4503-AB2A-D04580E94BBB}" sibTransId="{674B3CDF-BCBA-484C-ABD3-A5A28C1A5BE4}"/>
    <dgm:cxn modelId="{BF9598F6-17BD-4AEF-B495-4DC600E2586F}" type="presOf" srcId="{2304F737-347D-4E72-9E6E-2DD3365F0A89}" destId="{397CD0F5-3E78-4CED-8182-9BB029473197}" srcOrd="1" destOrd="0" presId="urn:microsoft.com/office/officeart/2005/8/layout/hierarchy5"/>
    <dgm:cxn modelId="{31F799C3-A3C1-41F6-80F2-D352BFEADA7D}" type="presOf" srcId="{0BA121A7-7C60-4073-90A3-181792894870}" destId="{635E979C-1131-4EF0-A483-602CEE6CA34E}" srcOrd="0" destOrd="0" presId="urn:microsoft.com/office/officeart/2005/8/layout/hierarchy5"/>
    <dgm:cxn modelId="{B8FFF536-0A55-486C-875D-7A79F1C943C9}" type="presOf" srcId="{3CD11798-FE8E-47D8-AE86-594E496288F9}" destId="{C679B306-FE33-4818-B938-A91732788813}" srcOrd="1" destOrd="0" presId="urn:microsoft.com/office/officeart/2005/8/layout/hierarchy5"/>
    <dgm:cxn modelId="{750C309B-BAC1-4A5A-B3E7-70D3A6D34B18}" type="presOf" srcId="{80FC990C-B46B-4B1F-99B5-E78699B47316}" destId="{E29ABC09-5669-4283-B119-E9056D2C480C}" srcOrd="1" destOrd="0" presId="urn:microsoft.com/office/officeart/2005/8/layout/hierarchy5"/>
    <dgm:cxn modelId="{728B1E2B-92A4-4340-8907-64D16F5CDAA7}" srcId="{9D62C109-748D-4849-BEA8-7285870CDAF7}" destId="{EB764B9F-11A8-4E86-9C20-BD4B7521826F}" srcOrd="0" destOrd="0" parTransId="{BA115AAE-318A-430B-B9FD-116309A4A7F2}" sibTransId="{151A5721-A63E-4760-BEDC-3B731D3E098D}"/>
    <dgm:cxn modelId="{43E99FB5-4113-46D9-AFC9-FA3D0A355B51}" type="presOf" srcId="{365BCD1D-8ADD-48D9-A9EC-0D149F6C018B}" destId="{4082826F-B854-4BC8-99B4-A34E6451892A}" srcOrd="0" destOrd="0" presId="urn:microsoft.com/office/officeart/2005/8/layout/hierarchy5"/>
    <dgm:cxn modelId="{75B57778-930E-496F-93A3-E957E4EFCBBD}" srcId="{048FDEE2-F3B2-4AC0-B18A-CA2E7DEAF83B}" destId="{9D62C109-748D-4849-BEA8-7285870CDAF7}" srcOrd="0" destOrd="0" parTransId="{811E002C-7E06-4570-929E-E6DDE3B1D91E}" sibTransId="{7FFBC6D0-157E-487B-8BDE-D9D294CC1293}"/>
    <dgm:cxn modelId="{BC19382D-B432-4DCF-BE85-0B634C09F463}" type="presOf" srcId="{22C9BD79-263E-4243-A140-39C1247C924D}" destId="{FDC3C65D-5F69-420A-8EDF-BA48B06FE836}" srcOrd="0" destOrd="0" presId="urn:microsoft.com/office/officeart/2005/8/layout/hierarchy5"/>
    <dgm:cxn modelId="{3FB2E013-820B-486F-B3E3-65E103DEC48C}" srcId="{B8F2B70C-CB45-4EF6-BDCD-AFCEEDB7C9AF}" destId="{3E36913E-CAA1-4666-A84D-AB55AB89A978}" srcOrd="0" destOrd="0" parTransId="{DEC0CFFA-5260-40CA-A870-045CAFA4F4F4}" sibTransId="{C67DA332-AFDB-4FB6-ACF7-7B75750CCD64}"/>
    <dgm:cxn modelId="{16B44EEA-5463-44C0-BC6C-A522D4A16119}" type="presOf" srcId="{42506C95-D88A-48BB-A716-A05807A66C25}" destId="{3C9431C9-1E85-4DA2-B690-58F4B974B098}" srcOrd="0" destOrd="0" presId="urn:microsoft.com/office/officeart/2005/8/layout/hierarchy5"/>
    <dgm:cxn modelId="{3F3E2721-F13B-4EEB-A2B2-7D7BB4B021B2}" srcId="{AC206F32-63B5-4C8B-AC5C-ACD6DC896073}" destId="{42506C95-D88A-48BB-A716-A05807A66C25}" srcOrd="0" destOrd="0" parTransId="{EFB4C04B-33B4-40AC-968D-A7164A1663EE}" sibTransId="{1B6741CF-9BD4-4C96-8ABD-6491BCA54DCC}"/>
    <dgm:cxn modelId="{933A100A-9501-4F73-8847-231B76D716C8}" type="presOf" srcId="{80FC990C-B46B-4B1F-99B5-E78699B47316}" destId="{382F5FCE-C422-4755-9C3D-CEE3FB851A4C}" srcOrd="0" destOrd="0" presId="urn:microsoft.com/office/officeart/2005/8/layout/hierarchy5"/>
    <dgm:cxn modelId="{AAA0E165-8AB5-4D21-BD6E-7FD633802124}" type="presOf" srcId="{90365470-867C-4503-AB2A-D04580E94BBB}" destId="{DDF0C9B8-A8F7-48AD-AAC6-65738E2B38DA}" srcOrd="1" destOrd="0" presId="urn:microsoft.com/office/officeart/2005/8/layout/hierarchy5"/>
    <dgm:cxn modelId="{17775C18-4ED5-4A24-9CD6-6C64754C1232}" srcId="{1DF4D9D9-3CC7-477A-845D-00C55AFE3D67}" destId="{E92F9233-78A7-46A6-8AD8-115A6D693E7C}" srcOrd="0" destOrd="0" parTransId="{51178AB6-C817-4F86-A98B-EFDE6DE4F40B}" sibTransId="{DCFA0A4E-D91B-4405-9421-9DD6CF67923F}"/>
    <dgm:cxn modelId="{3FF84C70-A323-4765-9274-9B884339C449}" type="presOf" srcId="{8C3C3AE0-77A9-4950-A082-362B277CB907}" destId="{41F1AB98-634C-4C8D-A3CB-A30B1551DB3C}" srcOrd="1" destOrd="0" presId="urn:microsoft.com/office/officeart/2005/8/layout/hierarchy5"/>
    <dgm:cxn modelId="{F421F375-32CD-4D04-8278-5152D51FC26F}" type="presOf" srcId="{DEC0CFFA-5260-40CA-A870-045CAFA4F4F4}" destId="{AD0BD5A5-F966-4526-9A98-3F803C60D42E}" srcOrd="1" destOrd="0" presId="urn:microsoft.com/office/officeart/2005/8/layout/hierarchy5"/>
    <dgm:cxn modelId="{36FB8FB1-0399-4B83-85AC-91A35C07E7F6}" type="presOf" srcId="{17214941-6D7E-4C8E-B8D0-78BFE03FD57F}" destId="{462F3513-D465-4D4E-990E-828FC0118755}" srcOrd="0" destOrd="0" presId="urn:microsoft.com/office/officeart/2005/8/layout/hierarchy5"/>
    <dgm:cxn modelId="{88346225-A18E-42A8-893E-B46002E6C0FB}" type="presOf" srcId="{8C5DAAA6-C9AC-4F9B-A1EA-5D8291B640D3}" destId="{7767717E-D800-4C32-8504-C73ED7F45093}" srcOrd="0" destOrd="0" presId="urn:microsoft.com/office/officeart/2005/8/layout/hierarchy5"/>
    <dgm:cxn modelId="{CD0EBE91-2DDB-4FD9-B95F-588F3953D238}" srcId="{8C5DAAA6-C9AC-4F9B-A1EA-5D8291B640D3}" destId="{ECFCD055-9C07-49CF-9951-4286B4C16A6D}" srcOrd="0" destOrd="0" parTransId="{A3BA8228-5A50-4A3B-81A4-C93769D2D183}" sibTransId="{BED6BED9-A7EB-4C53-9E90-3E68FB94DEB3}"/>
    <dgm:cxn modelId="{9A52FDBE-49A3-4066-B321-CCCB72E769F3}" type="presOf" srcId="{BF1E9920-FDB7-4833-9978-B2EC30779A97}" destId="{079B1F0D-FD8C-4A9D-89E7-6FF8FE31E0CD}" srcOrd="0" destOrd="0" presId="urn:microsoft.com/office/officeart/2005/8/layout/hierarchy5"/>
    <dgm:cxn modelId="{3E7769DA-F327-496A-BB75-F56B33C9FF6A}" type="presOf" srcId="{048FDEE2-F3B2-4AC0-B18A-CA2E7DEAF83B}" destId="{D427274E-2F43-464A-8BD3-ED0EAB8B1E44}" srcOrd="0" destOrd="0" presId="urn:microsoft.com/office/officeart/2005/8/layout/hierarchy5"/>
    <dgm:cxn modelId="{45606E4D-8B1E-4200-8F12-1E840C71E1C1}" type="presOf" srcId="{AC206F32-63B5-4C8B-AC5C-ACD6DC896073}" destId="{739F535E-BD5D-423A-B2C8-079530E39683}" srcOrd="0" destOrd="0" presId="urn:microsoft.com/office/officeart/2005/8/layout/hierarchy5"/>
    <dgm:cxn modelId="{9A0F5F30-B920-452C-9127-1AF8F073E368}" type="presOf" srcId="{BA115AAE-318A-430B-B9FD-116309A4A7F2}" destId="{02D555A1-E7F2-43C8-A094-8B63E3218DD5}" srcOrd="0" destOrd="0" presId="urn:microsoft.com/office/officeart/2005/8/layout/hierarchy5"/>
    <dgm:cxn modelId="{C55F2992-DE8F-4407-A720-D5E2EFD63FF6}" type="presOf" srcId="{8C3C3AE0-77A9-4950-A082-362B277CB907}" destId="{6A0F0621-10D3-4871-85EF-BD0C0D6ADEB7}" srcOrd="0" destOrd="0" presId="urn:microsoft.com/office/officeart/2005/8/layout/hierarchy5"/>
    <dgm:cxn modelId="{2A9A8DE5-915C-4EB2-8267-138EA92C102B}" type="presOf" srcId="{89D7FC4B-497D-4B45-9CBA-6BD4E2FC46A4}" destId="{C9E9C3DD-BA0D-4561-A6AF-488998DA60DC}" srcOrd="0" destOrd="0" presId="urn:microsoft.com/office/officeart/2005/8/layout/hierarchy5"/>
    <dgm:cxn modelId="{8FCE9757-408A-4A42-97AD-74371401C245}" type="presOf" srcId="{E6FF1085-FC53-4C81-96AE-53D0EAF07136}" destId="{0C222028-7BA7-4F90-B7DF-221C54ADF9EE}" srcOrd="0" destOrd="0" presId="urn:microsoft.com/office/officeart/2005/8/layout/hierarchy5"/>
    <dgm:cxn modelId="{2C61B2FD-CF17-4119-B1AD-C1E83FA17F55}" type="presOf" srcId="{ECFCD055-9C07-49CF-9951-4286B4C16A6D}" destId="{E003494C-B746-45AC-9585-F0F19B3146D7}" srcOrd="0" destOrd="0" presId="urn:microsoft.com/office/officeart/2005/8/layout/hierarchy5"/>
    <dgm:cxn modelId="{D33AD216-618A-4FF0-8845-6FC79FDCB134}" type="presOf" srcId="{9D62C109-748D-4849-BEA8-7285870CDAF7}" destId="{8010520C-56AF-4509-A349-9FD0F5A132B9}" srcOrd="0" destOrd="0" presId="urn:microsoft.com/office/officeart/2005/8/layout/hierarchy5"/>
    <dgm:cxn modelId="{BDD911C1-C1A6-43AA-B289-867074D0E278}" type="presOf" srcId="{23F6DD5E-DB41-4748-A295-037FC59B1CB9}" destId="{4F49AC84-95F1-4190-BBCB-475AB19E5428}" srcOrd="0" destOrd="0" presId="urn:microsoft.com/office/officeart/2005/8/layout/hierarchy5"/>
    <dgm:cxn modelId="{08F5CEDC-2EDB-4FA1-9299-1BE483A3392B}" type="presOf" srcId="{4ECFFC27-93DE-4F55-8E8F-C4B131E18C45}" destId="{9B68908A-EC6B-499D-A40F-56430C8BC9B5}" srcOrd="0" destOrd="0" presId="urn:microsoft.com/office/officeart/2005/8/layout/hierarchy5"/>
    <dgm:cxn modelId="{AEA3633E-9757-4DC1-9811-BD033D390DCC}" srcId="{BAE477EB-AD75-4F86-8172-4D510CFDD87F}" destId="{0CF6E09B-1A48-4771-AD63-AEB153588E63}" srcOrd="0" destOrd="0" parTransId="{CD69E1F0-3809-468E-9FAE-8673C146C80A}" sibTransId="{BDCD8BC7-8449-4841-ADBD-17D8BB2BCDAE}"/>
    <dgm:cxn modelId="{36F81F85-8248-42E0-A445-92187BD82D1C}" srcId="{17214941-6D7E-4C8E-B8D0-78BFE03FD57F}" destId="{DDABD112-356B-4481-9992-B298A267B290}" srcOrd="0" destOrd="0" parTransId="{515F1B71-5C55-43D6-9527-90818C30EA51}" sibTransId="{ACCAA332-3BAA-43A6-BBD2-56D10A6EAADE}"/>
    <dgm:cxn modelId="{989008D0-86CD-484B-8563-2E558EA4D7FB}" type="presOf" srcId="{DDABD112-356B-4481-9992-B298A267B290}" destId="{5F2AAC0D-A67C-4EC0-BCEB-2CF0B9ADC061}" srcOrd="0" destOrd="0" presId="urn:microsoft.com/office/officeart/2005/8/layout/hierarchy5"/>
    <dgm:cxn modelId="{FE9752EC-48F1-437E-A1AF-29EABF4664BE}" type="presOf" srcId="{1355401E-5FD0-49F8-9865-03F6C99DEDF8}" destId="{F230A10B-A454-4AED-8890-5EB11F282AB9}" srcOrd="0" destOrd="0" presId="urn:microsoft.com/office/officeart/2005/8/layout/hierarchy5"/>
    <dgm:cxn modelId="{86311D6E-4368-4A5E-860E-64061148A10B}" type="presOf" srcId="{3B2C204B-AAC5-4454-96C3-20925682948E}" destId="{63EDB1F2-3716-41EF-9DAD-014955E1C074}" srcOrd="0" destOrd="0" presId="urn:microsoft.com/office/officeart/2005/8/layout/hierarchy5"/>
    <dgm:cxn modelId="{D40C6B74-EE83-4138-AFCD-9C43ABD91AD4}" srcId="{42506C95-D88A-48BB-A716-A05807A66C25}" destId="{0661591D-B2E3-4284-B2C2-E0308E2376F9}" srcOrd="0" destOrd="0" parTransId="{E6FF1085-FC53-4C81-96AE-53D0EAF07136}" sibTransId="{DA558690-1C6B-410B-8DE1-328666FFA4C9}"/>
    <dgm:cxn modelId="{9154ECDE-B3DE-4FCD-BA6C-704EC30C61AA}" type="presOf" srcId="{FB7D9854-F158-47BC-8EAA-D5D2812D3691}" destId="{255DB0BA-F3C0-4BE6-B82D-A1779A9DA3B9}" srcOrd="0" destOrd="0" presId="urn:microsoft.com/office/officeart/2005/8/layout/hierarchy5"/>
    <dgm:cxn modelId="{3155A220-ECBA-4C0F-8950-61856D0277D9}" srcId="{0661591D-B2E3-4284-B2C2-E0308E2376F9}" destId="{8E84DC65-F840-4378-8ADE-1DAB3F7CCD79}" srcOrd="1" destOrd="0" parTransId="{1ED8BC08-B82F-4D39-A384-F0CDF7D1CFA7}" sibTransId="{482E9037-4872-4E7D-8500-16070B2A69D9}"/>
    <dgm:cxn modelId="{65323682-32FB-4C5E-844B-919709983FE7}" type="presOf" srcId="{E6FF1085-FC53-4C81-96AE-53D0EAF07136}" destId="{463CC547-8875-4CC0-9F44-6D1C9E253C83}" srcOrd="1" destOrd="0" presId="urn:microsoft.com/office/officeart/2005/8/layout/hierarchy5"/>
    <dgm:cxn modelId="{40F3BCA5-D0CB-47AF-888A-7429BFE73C0A}" type="presOf" srcId="{BA115AAE-318A-430B-B9FD-116309A4A7F2}" destId="{09C456E9-2270-4423-9A1B-04C02174A521}" srcOrd="1" destOrd="0" presId="urn:microsoft.com/office/officeart/2005/8/layout/hierarchy5"/>
    <dgm:cxn modelId="{7785917B-0BC7-48EB-831C-AB4590337E14}" type="presOf" srcId="{BAE477EB-AD75-4F86-8172-4D510CFDD87F}" destId="{D5A84646-7B4B-457B-A04F-FE2D159D3215}" srcOrd="0" destOrd="0" presId="urn:microsoft.com/office/officeart/2005/8/layout/hierarchy5"/>
    <dgm:cxn modelId="{E7C820BD-69E2-4F42-B3A0-CFB591575552}" type="presOf" srcId="{1B7BBDCF-75CC-47FB-A1B7-F08AC613D6DC}" destId="{BB154AAF-B415-4C16-99F0-BB6CB3497835}" srcOrd="0" destOrd="0" presId="urn:microsoft.com/office/officeart/2005/8/layout/hierarchy5"/>
    <dgm:cxn modelId="{BE842812-2E51-4201-AE32-98ECED138151}" type="presOf" srcId="{515F1B71-5C55-43D6-9527-90818C30EA51}" destId="{B9FD0675-4825-4F33-8ADF-692CE2FF5909}" srcOrd="0" destOrd="0" presId="urn:microsoft.com/office/officeart/2005/8/layout/hierarchy5"/>
    <dgm:cxn modelId="{2A003E74-7FB1-4BB0-A226-4F12D11D0A60}" type="presOf" srcId="{128D07EC-2A41-4B88-BD2A-6A5E851499DD}" destId="{D9FF0E83-3FE2-422C-BCB5-0D07B3BE675C}" srcOrd="1" destOrd="0" presId="urn:microsoft.com/office/officeart/2005/8/layout/hierarchy5"/>
    <dgm:cxn modelId="{12AB4803-683F-4374-9773-A2F0645441FE}" type="presOf" srcId="{128D07EC-2A41-4B88-BD2A-6A5E851499DD}" destId="{4345EF10-5B8E-4109-ACB8-9ED276D4C6CD}" srcOrd="0" destOrd="0" presId="urn:microsoft.com/office/officeart/2005/8/layout/hierarchy5"/>
    <dgm:cxn modelId="{7B8B46DF-6B08-41D2-B553-A6C5288AFC6E}" type="presOf" srcId="{811E002C-7E06-4570-929E-E6DDE3B1D91E}" destId="{E1258BDD-DB79-4C0C-857E-87B6B03B82F0}" srcOrd="1" destOrd="0" presId="urn:microsoft.com/office/officeart/2005/8/layout/hierarchy5"/>
    <dgm:cxn modelId="{A2DDBD9E-2E31-4D98-BD0C-FCEF52EDCEDB}" type="presOf" srcId="{10454E0D-4165-40F8-9F94-6C47E391D2AE}" destId="{641D0CEE-C080-432F-845C-1B8D5520CEEE}" srcOrd="0" destOrd="0" presId="urn:microsoft.com/office/officeart/2005/8/layout/hierarchy5"/>
    <dgm:cxn modelId="{5B79AD34-F38D-4904-B09B-BC95DD5D39D9}" type="presOf" srcId="{0CF6E09B-1A48-4771-AD63-AEB153588E63}" destId="{05663E2E-3E35-4762-BA82-EC5AE0301556}" srcOrd="0" destOrd="0" presId="urn:microsoft.com/office/officeart/2005/8/layout/hierarchy5"/>
    <dgm:cxn modelId="{1FF22ECE-A272-4590-AA06-7E8F2CDB6B1B}" type="presOf" srcId="{3E36913E-CAA1-4666-A84D-AB55AB89A978}" destId="{9A98390C-82A9-47AF-824E-5ED386C9F6D6}" srcOrd="0" destOrd="0" presId="urn:microsoft.com/office/officeart/2005/8/layout/hierarchy5"/>
    <dgm:cxn modelId="{9A7C99A6-156E-4484-A553-2B51A5385CC1}" srcId="{719ED272-884C-46F9-A358-F93CC7CA59AE}" destId="{A4229D11-4D2D-4383-8087-BCD5C7CAFB1C}" srcOrd="0" destOrd="0" parTransId="{E7784B13-3CCE-4F45-AB5E-BF20537E5316}" sibTransId="{F089999D-683B-45A6-A655-238C7361BD84}"/>
    <dgm:cxn modelId="{D9F23306-81AB-4FE7-837E-7B285E7291EE}" type="presOf" srcId="{EB764B9F-11A8-4E86-9C20-BD4B7521826F}" destId="{67B5EB1A-AA67-4CBA-AAE1-7361CF6034F1}" srcOrd="0" destOrd="0" presId="urn:microsoft.com/office/officeart/2005/8/layout/hierarchy5"/>
    <dgm:cxn modelId="{89AA3488-FE9C-4C4B-A9B5-EA70D0650968}" type="presOf" srcId="{0661591D-B2E3-4284-B2C2-E0308E2376F9}" destId="{C753B05D-4BD3-4417-BAEF-CF678E2612A8}" srcOrd="0" destOrd="0" presId="urn:microsoft.com/office/officeart/2005/8/layout/hierarchy5"/>
    <dgm:cxn modelId="{07089855-7B85-4673-A851-D78306406650}" type="presOf" srcId="{14D3BAC5-8E7C-4803-BA45-3188A7C9327F}" destId="{D7EB8E59-6C45-4F12-BF09-A226DB4C6DFD}" srcOrd="1" destOrd="0" presId="urn:microsoft.com/office/officeart/2005/8/layout/hierarchy5"/>
    <dgm:cxn modelId="{842508E2-0C88-4C21-B6D4-01E6BBE23EFA}" type="presOf" srcId="{E1A66C01-302D-4ED7-9C8E-C4697771D836}" destId="{BAC4307B-833B-4F42-9459-C7CA8A4F0F79}" srcOrd="1" destOrd="0" presId="urn:microsoft.com/office/officeart/2005/8/layout/hierarchy5"/>
    <dgm:cxn modelId="{E47DC3A5-3871-4143-8528-ADD9AE9CB8C0}" srcId="{AC206F32-63B5-4C8B-AC5C-ACD6DC896073}" destId="{D700E763-6C0C-4C97-909A-ECF017A5B6BE}" srcOrd="2" destOrd="0" parTransId="{57309F3A-A252-4F72-A6B4-2E25B8EEFE92}" sibTransId="{99911C8D-A8B9-4943-A993-29E09934C5AA}"/>
    <dgm:cxn modelId="{E5E3A543-CE47-4A6C-8C0F-E9C3032E2D88}" srcId="{AC206F32-63B5-4C8B-AC5C-ACD6DC896073}" destId="{0BA121A7-7C60-4073-90A3-181792894870}" srcOrd="1" destOrd="0" parTransId="{F0B5451D-AEF0-42DD-BD32-4F841D0496EC}" sibTransId="{6E44F75F-0D6A-4A39-B2DD-A67120C81D7E}"/>
    <dgm:cxn modelId="{D7EC0F4B-2380-46C4-A70B-51BFBAD892E4}" srcId="{EAABAEC0-CBEC-45EA-992D-AF115E9EC086}" destId="{43790FFB-4512-49D9-ACA3-774F858C35FD}" srcOrd="0" destOrd="0" parTransId="{10454E0D-4165-40F8-9F94-6C47E391D2AE}" sibTransId="{9CD6071E-D636-4B5A-A3D4-F5F816B157AD}"/>
    <dgm:cxn modelId="{AE61977F-9686-48BE-AC4A-C4FE730E60FD}" type="presOf" srcId="{51178AB6-C817-4F86-A98B-EFDE6DE4F40B}" destId="{038229E4-ED0B-4EAF-A175-AEA9F7C9EE13}" srcOrd="0" destOrd="0" presId="urn:microsoft.com/office/officeart/2005/8/layout/hierarchy5"/>
    <dgm:cxn modelId="{274513A6-F194-4C46-983A-4A224D91A041}" type="presOf" srcId="{B2B664FE-D2F4-448E-93D3-ACF1A6CE7492}" destId="{7095B682-6E58-4514-AD99-5D37724D3354}" srcOrd="1" destOrd="0" presId="urn:microsoft.com/office/officeart/2005/8/layout/hierarchy5"/>
    <dgm:cxn modelId="{2A3DC795-7AE1-4243-9892-7466850659AA}" type="presOf" srcId="{11FB3008-934A-4A9B-B450-AB61197C29DE}" destId="{F64F94A2-5EA0-4B65-9B7E-73027FFCA17B}" srcOrd="0" destOrd="0" presId="urn:microsoft.com/office/officeart/2005/8/layout/hierarchy5"/>
    <dgm:cxn modelId="{0C6282D3-8031-4297-8D23-567315955056}" srcId="{3B2C204B-AAC5-4454-96C3-20925682948E}" destId="{8C5DAAA6-C9AC-4F9B-A1EA-5D8291B640D3}" srcOrd="0" destOrd="0" parTransId="{3CD11798-FE8E-47D8-AE86-594E496288F9}" sibTransId="{69C4E65E-33F6-46B7-88B9-B62515B5A714}"/>
    <dgm:cxn modelId="{858FFF1A-BF20-4F9F-B23A-04D182E9A190}" type="presOf" srcId="{11FB3008-934A-4A9B-B450-AB61197C29DE}" destId="{B83A6CAA-2A02-4B65-A889-C6A61E7CC2B5}" srcOrd="1" destOrd="0" presId="urn:microsoft.com/office/officeart/2005/8/layout/hierarchy5"/>
    <dgm:cxn modelId="{4928501E-D6B7-4DA4-AE19-4013AE195DB4}" type="presOf" srcId="{51178AB6-C817-4F86-A98B-EFDE6DE4F40B}" destId="{54B73A7E-57E9-41FD-8320-C8A58A19640D}" srcOrd="1" destOrd="0" presId="urn:microsoft.com/office/officeart/2005/8/layout/hierarchy5"/>
    <dgm:cxn modelId="{53F919ED-D12D-446E-BF6B-0C819B363185}" type="presOf" srcId="{E92F9233-78A7-46A6-8AD8-115A6D693E7C}" destId="{D7E6B6CD-BE4E-44C8-BA8A-83612FD07EE6}" srcOrd="0" destOrd="0" presId="urn:microsoft.com/office/officeart/2005/8/layout/hierarchy5"/>
    <dgm:cxn modelId="{5E59CC38-81D0-436D-8C14-353DFCE4AF1D}" srcId="{DDABD112-356B-4481-9992-B298A267B290}" destId="{7E6B37D1-AB3A-4805-B0DD-A44D29C2936A}" srcOrd="0" destOrd="0" parTransId="{9FF64941-5B83-4A56-82F6-CE0845F21946}" sibTransId="{03919C8D-3171-4B4C-A00F-BB6AD3638659}"/>
    <dgm:cxn modelId="{34307159-996D-4227-ABF2-AA9EA554BC30}" type="presParOf" srcId="{739F535E-BD5D-423A-B2C8-079530E39683}" destId="{EA5CC28B-D372-482C-BCDB-8F46BA70ED52}" srcOrd="0" destOrd="0" presId="urn:microsoft.com/office/officeart/2005/8/layout/hierarchy5"/>
    <dgm:cxn modelId="{AC78A3FD-2CC3-49C7-ADCE-23693D9A1D90}" type="presParOf" srcId="{EA5CC28B-D372-482C-BCDB-8F46BA70ED52}" destId="{3F2D33F3-7CF7-476F-995E-8FB4A14038FC}" srcOrd="0" destOrd="0" presId="urn:microsoft.com/office/officeart/2005/8/layout/hierarchy5"/>
    <dgm:cxn modelId="{4839ABCF-DA65-4FB1-B274-AD0463CF3A31}" type="presParOf" srcId="{EA5CC28B-D372-482C-BCDB-8F46BA70ED52}" destId="{7004B215-517E-4B34-90F4-503D0B96CF4C}" srcOrd="1" destOrd="0" presId="urn:microsoft.com/office/officeart/2005/8/layout/hierarchy5"/>
    <dgm:cxn modelId="{C85ACFD9-83D0-4EEA-A152-987701C996D7}" type="presParOf" srcId="{7004B215-517E-4B34-90F4-503D0B96CF4C}" destId="{04018E69-4EC4-44DF-B991-F57373AFEEFF}" srcOrd="0" destOrd="0" presId="urn:microsoft.com/office/officeart/2005/8/layout/hierarchy5"/>
    <dgm:cxn modelId="{22058D29-AB3C-45B8-B9D6-8940C8682262}" type="presParOf" srcId="{04018E69-4EC4-44DF-B991-F57373AFEEFF}" destId="{3C9431C9-1E85-4DA2-B690-58F4B974B098}" srcOrd="0" destOrd="0" presId="urn:microsoft.com/office/officeart/2005/8/layout/hierarchy5"/>
    <dgm:cxn modelId="{FE621BEA-EFDC-4EA7-AA93-D1A6A1DA1FAF}" type="presParOf" srcId="{04018E69-4EC4-44DF-B991-F57373AFEEFF}" destId="{55836F36-784D-46A3-93B6-AA2746FFE67F}" srcOrd="1" destOrd="0" presId="urn:microsoft.com/office/officeart/2005/8/layout/hierarchy5"/>
    <dgm:cxn modelId="{DCD00971-7FF9-4BFE-A7E1-BC416AAEDC29}" type="presParOf" srcId="{55836F36-784D-46A3-93B6-AA2746FFE67F}" destId="{0C222028-7BA7-4F90-B7DF-221C54ADF9EE}" srcOrd="0" destOrd="0" presId="urn:microsoft.com/office/officeart/2005/8/layout/hierarchy5"/>
    <dgm:cxn modelId="{3853CB54-2583-4B8F-99A4-CCF4C45D578C}" type="presParOf" srcId="{0C222028-7BA7-4F90-B7DF-221C54ADF9EE}" destId="{463CC547-8875-4CC0-9F44-6D1C9E253C83}" srcOrd="0" destOrd="0" presId="urn:microsoft.com/office/officeart/2005/8/layout/hierarchy5"/>
    <dgm:cxn modelId="{25061756-A8F1-4EA8-BEA0-9124C63C0FEA}" type="presParOf" srcId="{55836F36-784D-46A3-93B6-AA2746FFE67F}" destId="{72EC5664-B84A-44B8-B6A1-4D6BF4862397}" srcOrd="1" destOrd="0" presId="urn:microsoft.com/office/officeart/2005/8/layout/hierarchy5"/>
    <dgm:cxn modelId="{4DA9CBFA-9911-4743-B17F-B9CC68591513}" type="presParOf" srcId="{72EC5664-B84A-44B8-B6A1-4D6BF4862397}" destId="{C753B05D-4BD3-4417-BAEF-CF678E2612A8}" srcOrd="0" destOrd="0" presId="urn:microsoft.com/office/officeart/2005/8/layout/hierarchy5"/>
    <dgm:cxn modelId="{F2D4082E-C02B-4F2F-8E5A-03A512476CB4}" type="presParOf" srcId="{72EC5664-B84A-44B8-B6A1-4D6BF4862397}" destId="{915B6F0B-2D0A-438A-A310-4BD81CBC2D7F}" srcOrd="1" destOrd="0" presId="urn:microsoft.com/office/officeart/2005/8/layout/hierarchy5"/>
    <dgm:cxn modelId="{C6E8309C-EAAF-41EA-AFF2-59490686D82A}" type="presParOf" srcId="{915B6F0B-2D0A-438A-A310-4BD81CBC2D7F}" destId="{5502BAFF-B070-4372-8291-86AB2462E0C0}" srcOrd="0" destOrd="0" presId="urn:microsoft.com/office/officeart/2005/8/layout/hierarchy5"/>
    <dgm:cxn modelId="{2D2C774A-BED2-4928-9A9B-5538848DB8E4}" type="presParOf" srcId="{5502BAFF-B070-4372-8291-86AB2462E0C0}" destId="{7BA3EB6B-A0DD-484E-9FCA-9F44BB20B03A}" srcOrd="0" destOrd="0" presId="urn:microsoft.com/office/officeart/2005/8/layout/hierarchy5"/>
    <dgm:cxn modelId="{B501CA7D-2B1F-455F-828D-00931F1E37AE}" type="presParOf" srcId="{915B6F0B-2D0A-438A-A310-4BD81CBC2D7F}" destId="{3BED0A5E-07CD-4A63-A9BD-A54A1E7DD1F6}" srcOrd="1" destOrd="0" presId="urn:microsoft.com/office/officeart/2005/8/layout/hierarchy5"/>
    <dgm:cxn modelId="{FE7702DF-41AD-4EEE-B027-C19AB622E441}" type="presParOf" srcId="{3BED0A5E-07CD-4A63-A9BD-A54A1E7DD1F6}" destId="{079B1F0D-FD8C-4A9D-89E7-6FF8FE31E0CD}" srcOrd="0" destOrd="0" presId="urn:microsoft.com/office/officeart/2005/8/layout/hierarchy5"/>
    <dgm:cxn modelId="{AC268A02-7B80-48AC-B5E1-4B4BFE9B9162}" type="presParOf" srcId="{3BED0A5E-07CD-4A63-A9BD-A54A1E7DD1F6}" destId="{8BEFED5C-F21A-4A62-8AD1-D299ED4C39F4}" srcOrd="1" destOrd="0" presId="urn:microsoft.com/office/officeart/2005/8/layout/hierarchy5"/>
    <dgm:cxn modelId="{DAD5C5A2-881F-4E66-8736-A9E389D87DCA}" type="presParOf" srcId="{8BEFED5C-F21A-4A62-8AD1-D299ED4C39F4}" destId="{4F49AC84-95F1-4190-BBCB-475AB19E5428}" srcOrd="0" destOrd="0" presId="urn:microsoft.com/office/officeart/2005/8/layout/hierarchy5"/>
    <dgm:cxn modelId="{FF8A7D43-512D-4F44-A36B-D2D1497D80EF}" type="presParOf" srcId="{4F49AC84-95F1-4190-BBCB-475AB19E5428}" destId="{391329FE-7DEF-48EB-BDAC-9C1F54D25F62}" srcOrd="0" destOrd="0" presId="urn:microsoft.com/office/officeart/2005/8/layout/hierarchy5"/>
    <dgm:cxn modelId="{0BB934A6-E6CF-444F-ADA4-2F151B54BCCB}" type="presParOf" srcId="{8BEFED5C-F21A-4A62-8AD1-D299ED4C39F4}" destId="{FE33491D-EAE3-446B-A038-AEE2AAD431B7}" srcOrd="1" destOrd="0" presId="urn:microsoft.com/office/officeart/2005/8/layout/hierarchy5"/>
    <dgm:cxn modelId="{A6D35354-C3EA-49D9-B518-7DD7099B20E2}" type="presParOf" srcId="{FE33491D-EAE3-446B-A038-AEE2AAD431B7}" destId="{02B40040-BBB8-42A2-B78F-EADFDC09F54A}" srcOrd="0" destOrd="0" presId="urn:microsoft.com/office/officeart/2005/8/layout/hierarchy5"/>
    <dgm:cxn modelId="{385BE917-6D3D-4EE8-9612-170594B664A4}" type="presParOf" srcId="{FE33491D-EAE3-446B-A038-AEE2AAD431B7}" destId="{090B0546-FF55-44B4-B88A-95C6A3EBBA96}" srcOrd="1" destOrd="0" presId="urn:microsoft.com/office/officeart/2005/8/layout/hierarchy5"/>
    <dgm:cxn modelId="{AEB795B1-1D1F-48FB-B899-4939D14FD9CB}" type="presParOf" srcId="{090B0546-FF55-44B4-B88A-95C6A3EBBA96}" destId="{641D0CEE-C080-432F-845C-1B8D5520CEEE}" srcOrd="0" destOrd="0" presId="urn:microsoft.com/office/officeart/2005/8/layout/hierarchy5"/>
    <dgm:cxn modelId="{DFB127CD-745C-41D2-BFCA-5B3EE2FDA99B}" type="presParOf" srcId="{641D0CEE-C080-432F-845C-1B8D5520CEEE}" destId="{235B2726-8C57-44BA-A6AD-2C96EBD205DD}" srcOrd="0" destOrd="0" presId="urn:microsoft.com/office/officeart/2005/8/layout/hierarchy5"/>
    <dgm:cxn modelId="{109C51C3-D611-4EBA-B0C1-6C8F294105A5}" type="presParOf" srcId="{090B0546-FF55-44B4-B88A-95C6A3EBBA96}" destId="{FB04077C-CD9B-47E2-8967-187208D32F3C}" srcOrd="1" destOrd="0" presId="urn:microsoft.com/office/officeart/2005/8/layout/hierarchy5"/>
    <dgm:cxn modelId="{A79A781C-7EF6-40FF-92D2-E4102B8C6767}" type="presParOf" srcId="{FB04077C-CD9B-47E2-8967-187208D32F3C}" destId="{EE059ADC-C9F1-4315-AFD7-D753BBD9EEF4}" srcOrd="0" destOrd="0" presId="urn:microsoft.com/office/officeart/2005/8/layout/hierarchy5"/>
    <dgm:cxn modelId="{B916453B-27BD-4908-971D-733DEA8D17DA}" type="presParOf" srcId="{FB04077C-CD9B-47E2-8967-187208D32F3C}" destId="{4AB7F720-32EB-4B50-8CD6-48CA34D2C502}" srcOrd="1" destOrd="0" presId="urn:microsoft.com/office/officeart/2005/8/layout/hierarchy5"/>
    <dgm:cxn modelId="{750941B0-33FD-42F9-B51F-328865E797BB}" type="presParOf" srcId="{915B6F0B-2D0A-438A-A310-4BD81CBC2D7F}" destId="{FA282D89-059A-4E8C-B9B0-7B75D8801027}" srcOrd="2" destOrd="0" presId="urn:microsoft.com/office/officeart/2005/8/layout/hierarchy5"/>
    <dgm:cxn modelId="{F4509329-86D3-412E-B755-58482B063C55}" type="presParOf" srcId="{FA282D89-059A-4E8C-B9B0-7B75D8801027}" destId="{77291FF9-3745-490C-8F39-15829654583E}" srcOrd="0" destOrd="0" presId="urn:microsoft.com/office/officeart/2005/8/layout/hierarchy5"/>
    <dgm:cxn modelId="{6A7D89E1-090F-4070-91B9-3CB7C84D5987}" type="presParOf" srcId="{915B6F0B-2D0A-438A-A310-4BD81CBC2D7F}" destId="{549565C4-2365-4B8D-895F-BFA71591EE49}" srcOrd="3" destOrd="0" presId="urn:microsoft.com/office/officeart/2005/8/layout/hierarchy5"/>
    <dgm:cxn modelId="{504F448B-1FDF-450D-993C-F441514DA25B}" type="presParOf" srcId="{549565C4-2365-4B8D-895F-BFA71591EE49}" destId="{DBEF8370-2097-4786-84AA-AA8201CD1C52}" srcOrd="0" destOrd="0" presId="urn:microsoft.com/office/officeart/2005/8/layout/hierarchy5"/>
    <dgm:cxn modelId="{C79F4C9A-178E-447E-95E5-AC7AEF8A44AC}" type="presParOf" srcId="{549565C4-2365-4B8D-895F-BFA71591EE49}" destId="{81A597D4-BE57-424C-8C47-1892531AB2BE}" srcOrd="1" destOrd="0" presId="urn:microsoft.com/office/officeart/2005/8/layout/hierarchy5"/>
    <dgm:cxn modelId="{469AE8EC-6693-4B02-B10C-0E90118940F4}" type="presParOf" srcId="{81A597D4-BE57-424C-8C47-1892531AB2BE}" destId="{88982ABF-8434-4BCD-9F00-128B7BB575D2}" srcOrd="0" destOrd="0" presId="urn:microsoft.com/office/officeart/2005/8/layout/hierarchy5"/>
    <dgm:cxn modelId="{98C75FD5-1F81-447D-B153-04D862C22807}" type="presParOf" srcId="{88982ABF-8434-4BCD-9F00-128B7BB575D2}" destId="{DDF0C9B8-A8F7-48AD-AAC6-65738E2B38DA}" srcOrd="0" destOrd="0" presId="urn:microsoft.com/office/officeart/2005/8/layout/hierarchy5"/>
    <dgm:cxn modelId="{5FF2A2D5-DDFE-4709-98D5-8709A5B3C70E}" type="presParOf" srcId="{81A597D4-BE57-424C-8C47-1892531AB2BE}" destId="{DA112ECF-E87E-477B-A013-A7B9A326F65F}" srcOrd="1" destOrd="0" presId="urn:microsoft.com/office/officeart/2005/8/layout/hierarchy5"/>
    <dgm:cxn modelId="{DC672479-51E2-4361-BCC8-005921761194}" type="presParOf" srcId="{DA112ECF-E87E-477B-A013-A7B9A326F65F}" destId="{669F79D7-57CE-40DA-AC3B-23A7107E43D2}" srcOrd="0" destOrd="0" presId="urn:microsoft.com/office/officeart/2005/8/layout/hierarchy5"/>
    <dgm:cxn modelId="{7890F5FE-E872-42C3-B9FF-CB61EFD45142}" type="presParOf" srcId="{DA112ECF-E87E-477B-A013-A7B9A326F65F}" destId="{BFC5BA36-D7A0-4BA6-A679-C018897E5072}" srcOrd="1" destOrd="0" presId="urn:microsoft.com/office/officeart/2005/8/layout/hierarchy5"/>
    <dgm:cxn modelId="{5BA09E1A-E448-4EBD-902F-4CCF93E66EC3}" type="presParOf" srcId="{BFC5BA36-D7A0-4BA6-A679-C018897E5072}" destId="{0EB5DCC5-0495-44D1-8D8D-35C7441FDE85}" srcOrd="0" destOrd="0" presId="urn:microsoft.com/office/officeart/2005/8/layout/hierarchy5"/>
    <dgm:cxn modelId="{17ADA5F5-A866-4641-92B0-9C2E8C5F634E}" type="presParOf" srcId="{0EB5DCC5-0495-44D1-8D8D-35C7441FDE85}" destId="{3B2AB4C7-1BA6-4238-9508-A628A8C96851}" srcOrd="0" destOrd="0" presId="urn:microsoft.com/office/officeart/2005/8/layout/hierarchy5"/>
    <dgm:cxn modelId="{1C9CA0BC-DBDF-4A76-B67E-4F7E581D0BD1}" type="presParOf" srcId="{BFC5BA36-D7A0-4BA6-A679-C018897E5072}" destId="{E20A1D43-1CEA-4F49-9BB6-EF5607AB0894}" srcOrd="1" destOrd="0" presId="urn:microsoft.com/office/officeart/2005/8/layout/hierarchy5"/>
    <dgm:cxn modelId="{8A14F31B-0C5C-4370-AE10-87FE622C2584}" type="presParOf" srcId="{E20A1D43-1CEA-4F49-9BB6-EF5607AB0894}" destId="{4082826F-B854-4BC8-99B4-A34E6451892A}" srcOrd="0" destOrd="0" presId="urn:microsoft.com/office/officeart/2005/8/layout/hierarchy5"/>
    <dgm:cxn modelId="{6F1F07D9-52E8-4DCA-8D91-B598CA390684}" type="presParOf" srcId="{E20A1D43-1CEA-4F49-9BB6-EF5607AB0894}" destId="{34D71BDA-490C-4C20-AD97-C6B8E709C304}" srcOrd="1" destOrd="0" presId="urn:microsoft.com/office/officeart/2005/8/layout/hierarchy5"/>
    <dgm:cxn modelId="{B0A99504-48E3-4EDA-81CF-71812422D582}" type="presParOf" srcId="{915B6F0B-2D0A-438A-A310-4BD81CBC2D7F}" destId="{BBE7E90A-A47F-4A7A-8F69-7B42E87E82C5}" srcOrd="4" destOrd="0" presId="urn:microsoft.com/office/officeart/2005/8/layout/hierarchy5"/>
    <dgm:cxn modelId="{1E3FDFD9-01AB-4E9D-B7B4-C540CDEA48A9}" type="presParOf" srcId="{BBE7E90A-A47F-4A7A-8F69-7B42E87E82C5}" destId="{6B0AFC9F-5D96-4D07-B0C2-76E575196015}" srcOrd="0" destOrd="0" presId="urn:microsoft.com/office/officeart/2005/8/layout/hierarchy5"/>
    <dgm:cxn modelId="{00D3FF76-057A-4DFC-96DA-97407D508EAC}" type="presParOf" srcId="{915B6F0B-2D0A-438A-A310-4BD81CBC2D7F}" destId="{700E2547-8B29-46AD-A7AA-4298BBC4696C}" srcOrd="5" destOrd="0" presId="urn:microsoft.com/office/officeart/2005/8/layout/hierarchy5"/>
    <dgm:cxn modelId="{65FFA515-3F5D-45EB-B2E8-B879CDF3638A}" type="presParOf" srcId="{700E2547-8B29-46AD-A7AA-4298BBC4696C}" destId="{D427274E-2F43-464A-8BD3-ED0EAB8B1E44}" srcOrd="0" destOrd="0" presId="urn:microsoft.com/office/officeart/2005/8/layout/hierarchy5"/>
    <dgm:cxn modelId="{7FA47809-EBA1-4DF8-8790-0B96945C4673}" type="presParOf" srcId="{700E2547-8B29-46AD-A7AA-4298BBC4696C}" destId="{3B8070A4-5526-4118-B169-D8BFFAE00ACA}" srcOrd="1" destOrd="0" presId="urn:microsoft.com/office/officeart/2005/8/layout/hierarchy5"/>
    <dgm:cxn modelId="{BA592FF4-D8A9-42CE-8C06-642514AF53C8}" type="presParOf" srcId="{3B8070A4-5526-4118-B169-D8BFFAE00ACA}" destId="{1E65B40B-6BFF-46AC-9628-A23DBF552747}" srcOrd="0" destOrd="0" presId="urn:microsoft.com/office/officeart/2005/8/layout/hierarchy5"/>
    <dgm:cxn modelId="{0EFACEDA-BAE0-44CC-8607-914FF7B310FA}" type="presParOf" srcId="{1E65B40B-6BFF-46AC-9628-A23DBF552747}" destId="{E1258BDD-DB79-4C0C-857E-87B6B03B82F0}" srcOrd="0" destOrd="0" presId="urn:microsoft.com/office/officeart/2005/8/layout/hierarchy5"/>
    <dgm:cxn modelId="{30B50DBB-3B35-454B-97FE-E64B47CD9C94}" type="presParOf" srcId="{3B8070A4-5526-4118-B169-D8BFFAE00ACA}" destId="{AA1D18BB-7CE6-4332-9AA7-A213E5497358}" srcOrd="1" destOrd="0" presId="urn:microsoft.com/office/officeart/2005/8/layout/hierarchy5"/>
    <dgm:cxn modelId="{51DFDFEE-7897-4B3F-A464-A3EB3E0344F8}" type="presParOf" srcId="{AA1D18BB-7CE6-4332-9AA7-A213E5497358}" destId="{8010520C-56AF-4509-A349-9FD0F5A132B9}" srcOrd="0" destOrd="0" presId="urn:microsoft.com/office/officeart/2005/8/layout/hierarchy5"/>
    <dgm:cxn modelId="{BE1AC997-7AF1-4230-8D65-8CB2553D7482}" type="presParOf" srcId="{AA1D18BB-7CE6-4332-9AA7-A213E5497358}" destId="{7D06A7E7-9625-43ED-B6E4-63D54D0E968B}" srcOrd="1" destOrd="0" presId="urn:microsoft.com/office/officeart/2005/8/layout/hierarchy5"/>
    <dgm:cxn modelId="{4CBAE27D-A66A-4CE3-AE20-BA8101D66421}" type="presParOf" srcId="{7D06A7E7-9625-43ED-B6E4-63D54D0E968B}" destId="{02D555A1-E7F2-43C8-A094-8B63E3218DD5}" srcOrd="0" destOrd="0" presId="urn:microsoft.com/office/officeart/2005/8/layout/hierarchy5"/>
    <dgm:cxn modelId="{3C3C899F-57BF-4610-AEAC-5B7EE2532DF7}" type="presParOf" srcId="{02D555A1-E7F2-43C8-A094-8B63E3218DD5}" destId="{09C456E9-2270-4423-9A1B-04C02174A521}" srcOrd="0" destOrd="0" presId="urn:microsoft.com/office/officeart/2005/8/layout/hierarchy5"/>
    <dgm:cxn modelId="{16C1621B-7D91-453F-B33E-22020ED64F86}" type="presParOf" srcId="{7D06A7E7-9625-43ED-B6E4-63D54D0E968B}" destId="{CAEC76EC-3305-4CA8-B7D0-24EE99AB9F21}" srcOrd="1" destOrd="0" presId="urn:microsoft.com/office/officeart/2005/8/layout/hierarchy5"/>
    <dgm:cxn modelId="{A16EDF61-5BD9-4B5D-8DF2-3617FE13B04B}" type="presParOf" srcId="{CAEC76EC-3305-4CA8-B7D0-24EE99AB9F21}" destId="{67B5EB1A-AA67-4CBA-AAE1-7361CF6034F1}" srcOrd="0" destOrd="0" presId="urn:microsoft.com/office/officeart/2005/8/layout/hierarchy5"/>
    <dgm:cxn modelId="{E0690ABF-0573-47ED-A3CF-4488DB657572}" type="presParOf" srcId="{CAEC76EC-3305-4CA8-B7D0-24EE99AB9F21}" destId="{F2BADF4F-D0A5-485E-8142-891BBC360F51}" srcOrd="1" destOrd="0" presId="urn:microsoft.com/office/officeart/2005/8/layout/hierarchy5"/>
    <dgm:cxn modelId="{55440EAA-E236-4A2E-A662-C05479DB8FF4}" type="presParOf" srcId="{915B6F0B-2D0A-438A-A310-4BD81CBC2D7F}" destId="{F2F57FF2-8DEE-49D2-91C9-263A44F3EFFB}" srcOrd="6" destOrd="0" presId="urn:microsoft.com/office/officeart/2005/8/layout/hierarchy5"/>
    <dgm:cxn modelId="{092A28A1-E385-4EE4-9B8D-05452F04D753}" type="presParOf" srcId="{F2F57FF2-8DEE-49D2-91C9-263A44F3EFFB}" destId="{38F30F73-A83E-47BC-97CD-81C5D6F60627}" srcOrd="0" destOrd="0" presId="urn:microsoft.com/office/officeart/2005/8/layout/hierarchy5"/>
    <dgm:cxn modelId="{EC88C88F-EDDA-4652-957B-E5F015C20091}" type="presParOf" srcId="{915B6F0B-2D0A-438A-A310-4BD81CBC2D7F}" destId="{A009FA26-BAD8-4C75-9166-5E2AD4FCE89E}" srcOrd="7" destOrd="0" presId="urn:microsoft.com/office/officeart/2005/8/layout/hierarchy5"/>
    <dgm:cxn modelId="{6FC4B05C-62BA-4AB9-832B-7F5B90E7D20F}" type="presParOf" srcId="{A009FA26-BAD8-4C75-9166-5E2AD4FCE89E}" destId="{63EDB1F2-3716-41EF-9DAD-014955E1C074}" srcOrd="0" destOrd="0" presId="urn:microsoft.com/office/officeart/2005/8/layout/hierarchy5"/>
    <dgm:cxn modelId="{6EE32C03-E464-4E1E-8FF8-54CC05C334DB}" type="presParOf" srcId="{A009FA26-BAD8-4C75-9166-5E2AD4FCE89E}" destId="{C3D1286B-9A4E-4D33-A2C9-5C9ACD4EEC9A}" srcOrd="1" destOrd="0" presId="urn:microsoft.com/office/officeart/2005/8/layout/hierarchy5"/>
    <dgm:cxn modelId="{91EBC853-70EC-4B1A-8900-F7B5680ECDBA}" type="presParOf" srcId="{C3D1286B-9A4E-4D33-A2C9-5C9ACD4EEC9A}" destId="{20E30082-825E-4FDB-9743-8F6E6B5631CA}" srcOrd="0" destOrd="0" presId="urn:microsoft.com/office/officeart/2005/8/layout/hierarchy5"/>
    <dgm:cxn modelId="{1F2CB2A7-3A48-4B15-B310-55CE1ECFBA3C}" type="presParOf" srcId="{20E30082-825E-4FDB-9743-8F6E6B5631CA}" destId="{C679B306-FE33-4818-B938-A91732788813}" srcOrd="0" destOrd="0" presId="urn:microsoft.com/office/officeart/2005/8/layout/hierarchy5"/>
    <dgm:cxn modelId="{490D47D9-D7CD-43A2-923E-5D3A3CAF744C}" type="presParOf" srcId="{C3D1286B-9A4E-4D33-A2C9-5C9ACD4EEC9A}" destId="{121C64AB-1494-4E73-85B0-0A7C95D6FACC}" srcOrd="1" destOrd="0" presId="urn:microsoft.com/office/officeart/2005/8/layout/hierarchy5"/>
    <dgm:cxn modelId="{E5C1045B-DBDD-417A-83F4-F5A375CBF74E}" type="presParOf" srcId="{121C64AB-1494-4E73-85B0-0A7C95D6FACC}" destId="{7767717E-D800-4C32-8504-C73ED7F45093}" srcOrd="0" destOrd="0" presId="urn:microsoft.com/office/officeart/2005/8/layout/hierarchy5"/>
    <dgm:cxn modelId="{5BB58A81-9DA5-4679-9B6D-139D9372848A}" type="presParOf" srcId="{121C64AB-1494-4E73-85B0-0A7C95D6FACC}" destId="{47B1B753-DAD0-4851-A784-9AEAA372AE33}" srcOrd="1" destOrd="0" presId="urn:microsoft.com/office/officeart/2005/8/layout/hierarchy5"/>
    <dgm:cxn modelId="{42E33256-2914-4C70-949F-6FFBF80B4A57}" type="presParOf" srcId="{47B1B753-DAD0-4851-A784-9AEAA372AE33}" destId="{C9015637-E9D8-45EC-B11D-33DF3F03336D}" srcOrd="0" destOrd="0" presId="urn:microsoft.com/office/officeart/2005/8/layout/hierarchy5"/>
    <dgm:cxn modelId="{C4BA07C6-F762-4E9C-A187-E79A69ACEE94}" type="presParOf" srcId="{C9015637-E9D8-45EC-B11D-33DF3F03336D}" destId="{17359A1C-E1FE-42BE-8D5D-0878F2961BFA}" srcOrd="0" destOrd="0" presId="urn:microsoft.com/office/officeart/2005/8/layout/hierarchy5"/>
    <dgm:cxn modelId="{CA58C6CB-428F-4751-ADAF-0996CE38ED92}" type="presParOf" srcId="{47B1B753-DAD0-4851-A784-9AEAA372AE33}" destId="{ED70A356-D179-413F-B0DF-BE9D4656E119}" srcOrd="1" destOrd="0" presId="urn:microsoft.com/office/officeart/2005/8/layout/hierarchy5"/>
    <dgm:cxn modelId="{0BFB68AD-6611-4DE5-AA09-AB157EB207BD}" type="presParOf" srcId="{ED70A356-D179-413F-B0DF-BE9D4656E119}" destId="{E003494C-B746-45AC-9585-F0F19B3146D7}" srcOrd="0" destOrd="0" presId="urn:microsoft.com/office/officeart/2005/8/layout/hierarchy5"/>
    <dgm:cxn modelId="{97AE3FD4-DC17-4FF5-8509-C10E75A3AD70}" type="presParOf" srcId="{ED70A356-D179-413F-B0DF-BE9D4656E119}" destId="{91A854ED-D331-4F3B-9CBC-909F2D30D834}" srcOrd="1" destOrd="0" presId="urn:microsoft.com/office/officeart/2005/8/layout/hierarchy5"/>
    <dgm:cxn modelId="{1587F612-8110-4EBF-961F-3E2CCF6E505F}" type="presParOf" srcId="{915B6F0B-2D0A-438A-A310-4BD81CBC2D7F}" destId="{6A0F0621-10D3-4871-85EF-BD0C0D6ADEB7}" srcOrd="8" destOrd="0" presId="urn:microsoft.com/office/officeart/2005/8/layout/hierarchy5"/>
    <dgm:cxn modelId="{B41237BB-E2E0-436C-A2D5-E883B198F09C}" type="presParOf" srcId="{6A0F0621-10D3-4871-85EF-BD0C0D6ADEB7}" destId="{41F1AB98-634C-4C8D-A3CB-A30B1551DB3C}" srcOrd="0" destOrd="0" presId="urn:microsoft.com/office/officeart/2005/8/layout/hierarchy5"/>
    <dgm:cxn modelId="{D26154CD-14A0-4A8B-83CF-CC0CB5E74637}" type="presParOf" srcId="{915B6F0B-2D0A-438A-A310-4BD81CBC2D7F}" destId="{9DEC8359-57E1-4FAC-8B7B-13A6B8AB0AE5}" srcOrd="9" destOrd="0" presId="urn:microsoft.com/office/officeart/2005/8/layout/hierarchy5"/>
    <dgm:cxn modelId="{13D3844F-8EB6-4EB7-B4DA-2E2BD447959F}" type="presParOf" srcId="{9DEC8359-57E1-4FAC-8B7B-13A6B8AB0AE5}" destId="{462F3513-D465-4D4E-990E-828FC0118755}" srcOrd="0" destOrd="0" presId="urn:microsoft.com/office/officeart/2005/8/layout/hierarchy5"/>
    <dgm:cxn modelId="{2586C8A1-4B7A-461E-BF28-F743784C9C1D}" type="presParOf" srcId="{9DEC8359-57E1-4FAC-8B7B-13A6B8AB0AE5}" destId="{AF8FDB1D-C951-4A96-8756-7B5E44BDF5C2}" srcOrd="1" destOrd="0" presId="urn:microsoft.com/office/officeart/2005/8/layout/hierarchy5"/>
    <dgm:cxn modelId="{C678D18B-0300-4CB5-A38C-0C145731B196}" type="presParOf" srcId="{AF8FDB1D-C951-4A96-8756-7B5E44BDF5C2}" destId="{B9FD0675-4825-4F33-8ADF-692CE2FF5909}" srcOrd="0" destOrd="0" presId="urn:microsoft.com/office/officeart/2005/8/layout/hierarchy5"/>
    <dgm:cxn modelId="{336ED9BF-05A6-4864-B5B0-1E91346B4C5C}" type="presParOf" srcId="{B9FD0675-4825-4F33-8ADF-692CE2FF5909}" destId="{E8CC8448-6992-40B4-A5D6-EAA497B797A5}" srcOrd="0" destOrd="0" presId="urn:microsoft.com/office/officeart/2005/8/layout/hierarchy5"/>
    <dgm:cxn modelId="{37E0AFF5-42B5-4AED-8DE6-346ECD2515ED}" type="presParOf" srcId="{AF8FDB1D-C951-4A96-8756-7B5E44BDF5C2}" destId="{6E51379E-0E7D-4747-963E-B2FDAC030D9A}" srcOrd="1" destOrd="0" presId="urn:microsoft.com/office/officeart/2005/8/layout/hierarchy5"/>
    <dgm:cxn modelId="{0C2B30AB-FA22-4A50-8943-361F5B027E10}" type="presParOf" srcId="{6E51379E-0E7D-4747-963E-B2FDAC030D9A}" destId="{5F2AAC0D-A67C-4EC0-BCEB-2CF0B9ADC061}" srcOrd="0" destOrd="0" presId="urn:microsoft.com/office/officeart/2005/8/layout/hierarchy5"/>
    <dgm:cxn modelId="{1E1049B1-2AF2-4D07-BB24-C9B7C8A30037}" type="presParOf" srcId="{6E51379E-0E7D-4747-963E-B2FDAC030D9A}" destId="{6E2F4B55-4FF4-46F8-9182-038E7073F1AE}" srcOrd="1" destOrd="0" presId="urn:microsoft.com/office/officeart/2005/8/layout/hierarchy5"/>
    <dgm:cxn modelId="{D6A809D7-02D5-4AC0-8499-05B7A040183C}" type="presParOf" srcId="{6E2F4B55-4FF4-46F8-9182-038E7073F1AE}" destId="{C2805F39-DBAE-4D2D-93FF-60740981036B}" srcOrd="0" destOrd="0" presId="urn:microsoft.com/office/officeart/2005/8/layout/hierarchy5"/>
    <dgm:cxn modelId="{243387B2-AC18-4525-BD2E-065A8F7695AF}" type="presParOf" srcId="{C2805F39-DBAE-4D2D-93FF-60740981036B}" destId="{EC5F1B66-3C9D-449A-B684-0D485BBE5B38}" srcOrd="0" destOrd="0" presId="urn:microsoft.com/office/officeart/2005/8/layout/hierarchy5"/>
    <dgm:cxn modelId="{FE7E9F3A-1BB6-44D0-965E-73C391A29076}" type="presParOf" srcId="{6E2F4B55-4FF4-46F8-9182-038E7073F1AE}" destId="{2D866FAE-CBF5-4A82-90C8-C6249BF465C0}" srcOrd="1" destOrd="0" presId="urn:microsoft.com/office/officeart/2005/8/layout/hierarchy5"/>
    <dgm:cxn modelId="{A1140C59-47C3-454F-A1F5-5F3609416E19}" type="presParOf" srcId="{2D866FAE-CBF5-4A82-90C8-C6249BF465C0}" destId="{B359E65F-5D8D-4E7F-977C-42A89DD3404E}" srcOrd="0" destOrd="0" presId="urn:microsoft.com/office/officeart/2005/8/layout/hierarchy5"/>
    <dgm:cxn modelId="{FBE5F4CA-42E0-4160-8F1B-59126F9D29BB}" type="presParOf" srcId="{2D866FAE-CBF5-4A82-90C8-C6249BF465C0}" destId="{85B3C9AD-8565-4AD8-92F1-4E4FE5912024}" srcOrd="1" destOrd="0" presId="urn:microsoft.com/office/officeart/2005/8/layout/hierarchy5"/>
    <dgm:cxn modelId="{5A59AEDF-ED8E-40FD-99B0-36AF57624406}" type="presParOf" srcId="{915B6F0B-2D0A-438A-A310-4BD81CBC2D7F}" destId="{F230A10B-A454-4AED-8890-5EB11F282AB9}" srcOrd="10" destOrd="0" presId="urn:microsoft.com/office/officeart/2005/8/layout/hierarchy5"/>
    <dgm:cxn modelId="{6A261F92-0325-4B79-838B-13CA59EBB0C3}" type="presParOf" srcId="{F230A10B-A454-4AED-8890-5EB11F282AB9}" destId="{CA1D9C27-3416-45EE-9E81-BCBBD4E28353}" srcOrd="0" destOrd="0" presId="urn:microsoft.com/office/officeart/2005/8/layout/hierarchy5"/>
    <dgm:cxn modelId="{224EEE9E-26E7-4E2B-8381-DD447F83D1FC}" type="presParOf" srcId="{915B6F0B-2D0A-438A-A310-4BD81CBC2D7F}" destId="{064B5023-A8F4-47F6-83A7-94AF8397BA67}" srcOrd="11" destOrd="0" presId="urn:microsoft.com/office/officeart/2005/8/layout/hierarchy5"/>
    <dgm:cxn modelId="{D17AAE47-BC06-428F-A33B-6744A7707C49}" type="presParOf" srcId="{064B5023-A8F4-47F6-83A7-94AF8397BA67}" destId="{36B082F9-9D21-440A-B303-8B6DEAC9DB4B}" srcOrd="0" destOrd="0" presId="urn:microsoft.com/office/officeart/2005/8/layout/hierarchy5"/>
    <dgm:cxn modelId="{EE460E24-2BFB-4D33-B396-D3AC2A99E4A7}" type="presParOf" srcId="{064B5023-A8F4-47F6-83A7-94AF8397BA67}" destId="{A7040868-B6F8-40A3-BCDF-79EF7165E279}" srcOrd="1" destOrd="0" presId="urn:microsoft.com/office/officeart/2005/8/layout/hierarchy5"/>
    <dgm:cxn modelId="{81FE3027-3D6E-470B-8A4D-D2811697BEB3}" type="presParOf" srcId="{A7040868-B6F8-40A3-BCDF-79EF7165E279}" destId="{038229E4-ED0B-4EAF-A175-AEA9F7C9EE13}" srcOrd="0" destOrd="0" presId="urn:microsoft.com/office/officeart/2005/8/layout/hierarchy5"/>
    <dgm:cxn modelId="{B8A33F78-ADD1-4F76-A95F-29CEDB71A5B8}" type="presParOf" srcId="{038229E4-ED0B-4EAF-A175-AEA9F7C9EE13}" destId="{54B73A7E-57E9-41FD-8320-C8A58A19640D}" srcOrd="0" destOrd="0" presId="urn:microsoft.com/office/officeart/2005/8/layout/hierarchy5"/>
    <dgm:cxn modelId="{782A97BD-C5D5-472A-85D8-82B7C2363F1E}" type="presParOf" srcId="{A7040868-B6F8-40A3-BCDF-79EF7165E279}" destId="{811160FE-3795-4517-84EA-3C53C621E6E9}" srcOrd="1" destOrd="0" presId="urn:microsoft.com/office/officeart/2005/8/layout/hierarchy5"/>
    <dgm:cxn modelId="{77F6DE1F-1D4B-45B2-843A-0AC9646453B7}" type="presParOf" srcId="{811160FE-3795-4517-84EA-3C53C621E6E9}" destId="{D7E6B6CD-BE4E-44C8-BA8A-83612FD07EE6}" srcOrd="0" destOrd="0" presId="urn:microsoft.com/office/officeart/2005/8/layout/hierarchy5"/>
    <dgm:cxn modelId="{9159C0C1-FF09-4B7A-9456-532D7E1B12C7}" type="presParOf" srcId="{811160FE-3795-4517-84EA-3C53C621E6E9}" destId="{BDB595E1-8D7A-4DDB-8603-3D2F4593A9C2}" srcOrd="1" destOrd="0" presId="urn:microsoft.com/office/officeart/2005/8/layout/hierarchy5"/>
    <dgm:cxn modelId="{89BEFC51-7BEF-40F7-B238-8C424AA881F7}" type="presParOf" srcId="{BDB595E1-8D7A-4DDB-8603-3D2F4593A9C2}" destId="{382F5FCE-C422-4755-9C3D-CEE3FB851A4C}" srcOrd="0" destOrd="0" presId="urn:microsoft.com/office/officeart/2005/8/layout/hierarchy5"/>
    <dgm:cxn modelId="{5081E806-9D2D-4E21-A116-89FF53ED3EC2}" type="presParOf" srcId="{382F5FCE-C422-4755-9C3D-CEE3FB851A4C}" destId="{E29ABC09-5669-4283-B119-E9056D2C480C}" srcOrd="0" destOrd="0" presId="urn:microsoft.com/office/officeart/2005/8/layout/hierarchy5"/>
    <dgm:cxn modelId="{8CC41A11-61C3-469B-9A56-FF49602A320D}" type="presParOf" srcId="{BDB595E1-8D7A-4DDB-8603-3D2F4593A9C2}" destId="{D8EC8E9E-A60E-4EFC-AA9F-CC9CE5F9CFED}" srcOrd="1" destOrd="0" presId="urn:microsoft.com/office/officeart/2005/8/layout/hierarchy5"/>
    <dgm:cxn modelId="{D90B8914-EE03-4891-9D64-A5EB095CEC66}" type="presParOf" srcId="{D8EC8E9E-A60E-4EFC-AA9F-CC9CE5F9CFED}" destId="{15221DC1-61FF-48A3-8A81-9C566F85A208}" srcOrd="0" destOrd="0" presId="urn:microsoft.com/office/officeart/2005/8/layout/hierarchy5"/>
    <dgm:cxn modelId="{9C659FB1-9B2C-4567-8599-5B5C57FA28B6}" type="presParOf" srcId="{D8EC8E9E-A60E-4EFC-AA9F-CC9CE5F9CFED}" destId="{5AD86BEC-FD68-480D-ABEF-19E6C412A7F1}" srcOrd="1" destOrd="0" presId="urn:microsoft.com/office/officeart/2005/8/layout/hierarchy5"/>
    <dgm:cxn modelId="{85D0FDA1-B1C1-4658-8C9C-11774FF93B21}" type="presParOf" srcId="{915B6F0B-2D0A-438A-A310-4BD81CBC2D7F}" destId="{8EF85CAC-F5AA-44FA-A3B0-644D7DAC7614}" srcOrd="12" destOrd="0" presId="urn:microsoft.com/office/officeart/2005/8/layout/hierarchy5"/>
    <dgm:cxn modelId="{1C96A499-FBD0-4FE9-B493-72964E343304}" type="presParOf" srcId="{8EF85CAC-F5AA-44FA-A3B0-644D7DAC7614}" destId="{DB7F578E-02B5-4C39-AD0F-6B24C4325F3E}" srcOrd="0" destOrd="0" presId="urn:microsoft.com/office/officeart/2005/8/layout/hierarchy5"/>
    <dgm:cxn modelId="{706D2545-18A0-40EE-A30B-CE90B3A548F5}" type="presParOf" srcId="{915B6F0B-2D0A-438A-A310-4BD81CBC2D7F}" destId="{538FAD70-0E01-402E-86AE-43E7CF04A190}" srcOrd="13" destOrd="0" presId="urn:microsoft.com/office/officeart/2005/8/layout/hierarchy5"/>
    <dgm:cxn modelId="{F31C843D-C2C5-4795-B277-B033BD24DFD8}" type="presParOf" srcId="{538FAD70-0E01-402E-86AE-43E7CF04A190}" destId="{E906E6D6-2E0E-4701-B2E7-D40155577F0F}" srcOrd="0" destOrd="0" presId="urn:microsoft.com/office/officeart/2005/8/layout/hierarchy5"/>
    <dgm:cxn modelId="{276E29F9-BA78-4640-8069-77A71790D6A3}" type="presParOf" srcId="{538FAD70-0E01-402E-86AE-43E7CF04A190}" destId="{5B1D5E6D-9DD4-48F6-9DFD-6619F2237A6A}" srcOrd="1" destOrd="0" presId="urn:microsoft.com/office/officeart/2005/8/layout/hierarchy5"/>
    <dgm:cxn modelId="{7592B2EE-317C-4399-9203-D173538D6FD6}" type="presParOf" srcId="{5B1D5E6D-9DD4-48F6-9DFD-6619F2237A6A}" destId="{F4348F5F-3D74-4B2C-B8A3-C27448D462DB}" srcOrd="0" destOrd="0" presId="urn:microsoft.com/office/officeart/2005/8/layout/hierarchy5"/>
    <dgm:cxn modelId="{D39C8250-D015-453A-9932-69B99A46D245}" type="presParOf" srcId="{F4348F5F-3D74-4B2C-B8A3-C27448D462DB}" destId="{AD0BD5A5-F966-4526-9A98-3F803C60D42E}" srcOrd="0" destOrd="0" presId="urn:microsoft.com/office/officeart/2005/8/layout/hierarchy5"/>
    <dgm:cxn modelId="{D37809C3-0CDD-40AF-A781-4448B762969D}" type="presParOf" srcId="{5B1D5E6D-9DD4-48F6-9DFD-6619F2237A6A}" destId="{DBDDC9B7-7444-4F2D-9D6B-55D909E53D43}" srcOrd="1" destOrd="0" presId="urn:microsoft.com/office/officeart/2005/8/layout/hierarchy5"/>
    <dgm:cxn modelId="{12E9737E-442C-49F2-8460-E3C952D50200}" type="presParOf" srcId="{DBDDC9B7-7444-4F2D-9D6B-55D909E53D43}" destId="{9A98390C-82A9-47AF-824E-5ED386C9F6D6}" srcOrd="0" destOrd="0" presId="urn:microsoft.com/office/officeart/2005/8/layout/hierarchy5"/>
    <dgm:cxn modelId="{1E1CAE13-4960-4989-98C6-1E7533F1ADD3}" type="presParOf" srcId="{DBDDC9B7-7444-4F2D-9D6B-55D909E53D43}" destId="{134C96FC-07E3-4DAB-A0AD-BEF56C66374D}" srcOrd="1" destOrd="0" presId="urn:microsoft.com/office/officeart/2005/8/layout/hierarchy5"/>
    <dgm:cxn modelId="{A69685F3-BFA7-494D-97DD-9FEF92840606}" type="presParOf" srcId="{134C96FC-07E3-4DAB-A0AD-BEF56C66374D}" destId="{255DB0BA-F3C0-4BE6-B82D-A1779A9DA3B9}" srcOrd="0" destOrd="0" presId="urn:microsoft.com/office/officeart/2005/8/layout/hierarchy5"/>
    <dgm:cxn modelId="{C6C1A4BC-9DFC-41D2-A469-29B641876D5F}" type="presParOf" srcId="{255DB0BA-F3C0-4BE6-B82D-A1779A9DA3B9}" destId="{B271D582-D9DD-4D8F-B7B7-B4BE2BAF979B}" srcOrd="0" destOrd="0" presId="urn:microsoft.com/office/officeart/2005/8/layout/hierarchy5"/>
    <dgm:cxn modelId="{B10415D7-BE70-49FA-A3B9-B4A2C94BC0C8}" type="presParOf" srcId="{134C96FC-07E3-4DAB-A0AD-BEF56C66374D}" destId="{699907E4-F735-453B-A7FB-60403AB2C11A}" srcOrd="1" destOrd="0" presId="urn:microsoft.com/office/officeart/2005/8/layout/hierarchy5"/>
    <dgm:cxn modelId="{513FCED9-3A2D-42FD-B9FC-7F2E75B329F1}" type="presParOf" srcId="{699907E4-F735-453B-A7FB-60403AB2C11A}" destId="{E727495C-4E0D-47FB-93E0-2646F2BFFBD0}" srcOrd="0" destOrd="0" presId="urn:microsoft.com/office/officeart/2005/8/layout/hierarchy5"/>
    <dgm:cxn modelId="{CABE5F1C-5D6D-4A70-A42F-962F5868BD4B}" type="presParOf" srcId="{699907E4-F735-453B-A7FB-60403AB2C11A}" destId="{5AF435E4-AA3E-4DFD-8946-99B222915F4C}" srcOrd="1" destOrd="0" presId="urn:microsoft.com/office/officeart/2005/8/layout/hierarchy5"/>
    <dgm:cxn modelId="{CE29FE80-36D2-4512-8D53-712EE999651A}" type="presParOf" srcId="{915B6F0B-2D0A-438A-A310-4BD81CBC2D7F}" destId="{FDC3C65D-5F69-420A-8EDF-BA48B06FE836}" srcOrd="14" destOrd="0" presId="urn:microsoft.com/office/officeart/2005/8/layout/hierarchy5"/>
    <dgm:cxn modelId="{EA96B420-9E6A-4AF2-8B87-8857F8CBC073}" type="presParOf" srcId="{FDC3C65D-5F69-420A-8EDF-BA48B06FE836}" destId="{60C0CD8C-6C49-4C64-8228-49E245CE1E6F}" srcOrd="0" destOrd="0" presId="urn:microsoft.com/office/officeart/2005/8/layout/hierarchy5"/>
    <dgm:cxn modelId="{BC50A91F-8C5B-459C-8D2B-11F7D08B9451}" type="presParOf" srcId="{915B6F0B-2D0A-438A-A310-4BD81CBC2D7F}" destId="{568092C7-31D9-48E6-889E-F747D7AB943C}" srcOrd="15" destOrd="0" presId="urn:microsoft.com/office/officeart/2005/8/layout/hierarchy5"/>
    <dgm:cxn modelId="{3DC1C123-25E6-4CF1-9DB8-A9872F5BB45E}" type="presParOf" srcId="{568092C7-31D9-48E6-889E-F747D7AB943C}" destId="{D5A84646-7B4B-457B-A04F-FE2D159D3215}" srcOrd="0" destOrd="0" presId="urn:microsoft.com/office/officeart/2005/8/layout/hierarchy5"/>
    <dgm:cxn modelId="{558AE859-D42D-43BA-8E6B-558993A1194C}" type="presParOf" srcId="{568092C7-31D9-48E6-889E-F747D7AB943C}" destId="{CD02E916-C2D4-4434-A35C-07A57F8717F6}" srcOrd="1" destOrd="0" presId="urn:microsoft.com/office/officeart/2005/8/layout/hierarchy5"/>
    <dgm:cxn modelId="{379C30DD-EB20-4632-9767-7D3D6C89090B}" type="presParOf" srcId="{CD02E916-C2D4-4434-A35C-07A57F8717F6}" destId="{6CFB0691-3C03-443D-A68B-5BD00041DFD8}" srcOrd="0" destOrd="0" presId="urn:microsoft.com/office/officeart/2005/8/layout/hierarchy5"/>
    <dgm:cxn modelId="{96EDAB9A-714E-41A7-A5F7-9558E7930B0B}" type="presParOf" srcId="{6CFB0691-3C03-443D-A68B-5BD00041DFD8}" destId="{FC62599D-6B24-48C1-B311-F315644AF56A}" srcOrd="0" destOrd="0" presId="urn:microsoft.com/office/officeart/2005/8/layout/hierarchy5"/>
    <dgm:cxn modelId="{27AC9F99-3690-4423-B9EA-EEBFC851779E}" type="presParOf" srcId="{CD02E916-C2D4-4434-A35C-07A57F8717F6}" destId="{51343BC5-5E37-4B40-8FD3-89FAB2D695FF}" srcOrd="1" destOrd="0" presId="urn:microsoft.com/office/officeart/2005/8/layout/hierarchy5"/>
    <dgm:cxn modelId="{7F5CBFF8-27BB-403A-99E1-CE1FCEC647F6}" type="presParOf" srcId="{51343BC5-5E37-4B40-8FD3-89FAB2D695FF}" destId="{05663E2E-3E35-4762-BA82-EC5AE0301556}" srcOrd="0" destOrd="0" presId="urn:microsoft.com/office/officeart/2005/8/layout/hierarchy5"/>
    <dgm:cxn modelId="{27F10D35-D6DD-40C4-93CE-E364F158B598}" type="presParOf" srcId="{51343BC5-5E37-4B40-8FD3-89FAB2D695FF}" destId="{74F3D25D-8AF9-4D6F-A6FF-E0A81CD3C07B}" srcOrd="1" destOrd="0" presId="urn:microsoft.com/office/officeart/2005/8/layout/hierarchy5"/>
    <dgm:cxn modelId="{63C64635-CAB2-473B-8BFE-C737B67D426A}" type="presParOf" srcId="{74F3D25D-8AF9-4D6F-A6FF-E0A81CD3C07B}" destId="{3F18F684-E183-45A9-8002-530502F513F9}" srcOrd="0" destOrd="0" presId="urn:microsoft.com/office/officeart/2005/8/layout/hierarchy5"/>
    <dgm:cxn modelId="{4EFA2028-3C18-458C-914B-12E49994B506}" type="presParOf" srcId="{3F18F684-E183-45A9-8002-530502F513F9}" destId="{D7EB8E59-6C45-4F12-BF09-A226DB4C6DFD}" srcOrd="0" destOrd="0" presId="urn:microsoft.com/office/officeart/2005/8/layout/hierarchy5"/>
    <dgm:cxn modelId="{B099F501-0BFF-4F25-B6F5-8BC28315D7C9}" type="presParOf" srcId="{74F3D25D-8AF9-4D6F-A6FF-E0A81CD3C07B}" destId="{6F9A4CE2-8E4F-4E4C-9F8E-681D08360318}" srcOrd="1" destOrd="0" presId="urn:microsoft.com/office/officeart/2005/8/layout/hierarchy5"/>
    <dgm:cxn modelId="{582D2BD7-0DE7-414C-AD9D-4007ED7006EB}" type="presParOf" srcId="{6F9A4CE2-8E4F-4E4C-9F8E-681D08360318}" destId="{190A92FD-6C7F-4BB9-A79E-4F395B522901}" srcOrd="0" destOrd="0" presId="urn:microsoft.com/office/officeart/2005/8/layout/hierarchy5"/>
    <dgm:cxn modelId="{B25FECF0-F519-4237-9451-5F1D875EA22C}" type="presParOf" srcId="{6F9A4CE2-8E4F-4E4C-9F8E-681D08360318}" destId="{620159F6-472F-4DCD-AD75-855A3B54E4DE}" srcOrd="1" destOrd="0" presId="urn:microsoft.com/office/officeart/2005/8/layout/hierarchy5"/>
    <dgm:cxn modelId="{D93A8415-1FBB-47C5-BB86-557DF0EB1A92}" type="presParOf" srcId="{55836F36-784D-46A3-93B6-AA2746FFE67F}" destId="{EA66A44C-3ACD-46B9-9F10-EDC83EDBA5C2}" srcOrd="2" destOrd="0" presId="urn:microsoft.com/office/officeart/2005/8/layout/hierarchy5"/>
    <dgm:cxn modelId="{59768135-7190-4A21-8F33-3EE095701F29}" type="presParOf" srcId="{EA66A44C-3ACD-46B9-9F10-EDC83EDBA5C2}" destId="{BAC4307B-833B-4F42-9459-C7CA8A4F0F79}" srcOrd="0" destOrd="0" presId="urn:microsoft.com/office/officeart/2005/8/layout/hierarchy5"/>
    <dgm:cxn modelId="{6259FC72-ED95-49D2-BECD-968973F9B4EE}" type="presParOf" srcId="{55836F36-784D-46A3-93B6-AA2746FFE67F}" destId="{F3A3ADB7-30DD-4ED3-96A0-832DE14AD820}" srcOrd="3" destOrd="0" presId="urn:microsoft.com/office/officeart/2005/8/layout/hierarchy5"/>
    <dgm:cxn modelId="{11EC56F4-C222-41C5-A350-136D2817EDB4}" type="presParOf" srcId="{F3A3ADB7-30DD-4ED3-96A0-832DE14AD820}" destId="{476E1D06-75DB-4905-BD26-0A0A3D03B62E}" srcOrd="0" destOrd="0" presId="urn:microsoft.com/office/officeart/2005/8/layout/hierarchy5"/>
    <dgm:cxn modelId="{2D6ABD6B-2A67-4DFD-8A3D-175025CD7B24}" type="presParOf" srcId="{F3A3ADB7-30DD-4ED3-96A0-832DE14AD820}" destId="{A88E16B2-3560-466C-A246-628BCCBC16FA}" srcOrd="1" destOrd="0" presId="urn:microsoft.com/office/officeart/2005/8/layout/hierarchy5"/>
    <dgm:cxn modelId="{364DEC9D-D236-49EA-8863-4E3CFC0AEF43}" type="presParOf" srcId="{A88E16B2-3560-466C-A246-628BCCBC16FA}" destId="{A2512D22-2D00-4F67-BADD-21A9B8156FF8}" srcOrd="0" destOrd="0" presId="urn:microsoft.com/office/officeart/2005/8/layout/hierarchy5"/>
    <dgm:cxn modelId="{2E52D12D-E2F4-4688-817B-1C4A63A014B0}" type="presParOf" srcId="{A2512D22-2D00-4F67-BADD-21A9B8156FF8}" destId="{3C0E2A3F-E2DF-4ED2-B86C-5CDA4C94839D}" srcOrd="0" destOrd="0" presId="urn:microsoft.com/office/officeart/2005/8/layout/hierarchy5"/>
    <dgm:cxn modelId="{AB19E97D-7DFC-4F02-8849-4A499223FE1B}" type="presParOf" srcId="{A88E16B2-3560-466C-A246-628BCCBC16FA}" destId="{603CC734-4835-4EAC-BBC4-51B7241E47C7}" srcOrd="1" destOrd="0" presId="urn:microsoft.com/office/officeart/2005/8/layout/hierarchy5"/>
    <dgm:cxn modelId="{D27DF1F8-61DC-46E0-969A-47FCD1728A2A}" type="presParOf" srcId="{603CC734-4835-4EAC-BBC4-51B7241E47C7}" destId="{FAD2322C-3BDC-4492-9EAC-A5B36DDB7608}" srcOrd="0" destOrd="0" presId="urn:microsoft.com/office/officeart/2005/8/layout/hierarchy5"/>
    <dgm:cxn modelId="{55C76F90-49C0-4005-BC55-4CE78DDBAAB0}" type="presParOf" srcId="{603CC734-4835-4EAC-BBC4-51B7241E47C7}" destId="{6F36941F-3ED2-4DA1-8E8C-AE203EE54C05}" srcOrd="1" destOrd="0" presId="urn:microsoft.com/office/officeart/2005/8/layout/hierarchy5"/>
    <dgm:cxn modelId="{9F82BB7C-BB1E-4764-A8A1-BB71004C36A0}" type="presParOf" srcId="{6F36941F-3ED2-4DA1-8E8C-AE203EE54C05}" destId="{4345EF10-5B8E-4109-ACB8-9ED276D4C6CD}" srcOrd="0" destOrd="0" presId="urn:microsoft.com/office/officeart/2005/8/layout/hierarchy5"/>
    <dgm:cxn modelId="{9FFFE772-3DDA-4AFD-B8AD-E416EDD016B2}" type="presParOf" srcId="{4345EF10-5B8E-4109-ACB8-9ED276D4C6CD}" destId="{D9FF0E83-3FE2-422C-BCB5-0D07B3BE675C}" srcOrd="0" destOrd="0" presId="urn:microsoft.com/office/officeart/2005/8/layout/hierarchy5"/>
    <dgm:cxn modelId="{0E3450CF-9F6A-43F2-BE71-8FD1BCEAAECA}" type="presParOf" srcId="{6F36941F-3ED2-4DA1-8E8C-AE203EE54C05}" destId="{CC8D282A-5829-47D8-A9BD-DF698A2C56BB}" srcOrd="1" destOrd="0" presId="urn:microsoft.com/office/officeart/2005/8/layout/hierarchy5"/>
    <dgm:cxn modelId="{C493A64A-7E84-4484-AF81-8F45EDC2C8E4}" type="presParOf" srcId="{CC8D282A-5829-47D8-A9BD-DF698A2C56BB}" destId="{C9E9C3DD-BA0D-4561-A6AF-488998DA60DC}" srcOrd="0" destOrd="0" presId="urn:microsoft.com/office/officeart/2005/8/layout/hierarchy5"/>
    <dgm:cxn modelId="{FA839643-51F4-47B3-8F69-21EF8BD30BEF}" type="presParOf" srcId="{CC8D282A-5829-47D8-A9BD-DF698A2C56BB}" destId="{26AB8BD3-8B7F-4AB3-B640-0F233E5D6DA9}" srcOrd="1" destOrd="0" presId="urn:microsoft.com/office/officeart/2005/8/layout/hierarchy5"/>
    <dgm:cxn modelId="{BB66E80E-34B4-43AD-BADA-5F2A47CEFA30}" type="presParOf" srcId="{26AB8BD3-8B7F-4AB3-B640-0F233E5D6DA9}" destId="{9B68908A-EC6B-499D-A40F-56430C8BC9B5}" srcOrd="0" destOrd="0" presId="urn:microsoft.com/office/officeart/2005/8/layout/hierarchy5"/>
    <dgm:cxn modelId="{A4C461E4-21CE-41FF-94CA-0C9BA65CD27E}" type="presParOf" srcId="{9B68908A-EC6B-499D-A40F-56430C8BC9B5}" destId="{3D55B276-D538-479B-85A1-636BA4EC1506}" srcOrd="0" destOrd="0" presId="urn:microsoft.com/office/officeart/2005/8/layout/hierarchy5"/>
    <dgm:cxn modelId="{9CCC9983-3275-4821-8402-C2072717042C}" type="presParOf" srcId="{26AB8BD3-8B7F-4AB3-B640-0F233E5D6DA9}" destId="{9785A7AB-6F1B-4BF7-84AA-1F5BE9138480}" srcOrd="1" destOrd="0" presId="urn:microsoft.com/office/officeart/2005/8/layout/hierarchy5"/>
    <dgm:cxn modelId="{88BBE5CC-2D1C-4107-A6E4-258CCB785C9C}" type="presParOf" srcId="{9785A7AB-6F1B-4BF7-84AA-1F5BE9138480}" destId="{BB154AAF-B415-4C16-99F0-BB6CB3497835}" srcOrd="0" destOrd="0" presId="urn:microsoft.com/office/officeart/2005/8/layout/hierarchy5"/>
    <dgm:cxn modelId="{AF301E71-EF90-48A5-94F8-1BF96C45C19B}" type="presParOf" srcId="{9785A7AB-6F1B-4BF7-84AA-1F5BE9138480}" destId="{67D18B1B-5083-452E-AB0A-C7B34398FC9A}" srcOrd="1" destOrd="0" presId="urn:microsoft.com/office/officeart/2005/8/layout/hierarchy5"/>
    <dgm:cxn modelId="{9E582E1B-C7F1-4BAB-8C5D-CF17B7B78926}" type="presParOf" srcId="{739F535E-BD5D-423A-B2C8-079530E39683}" destId="{BDD6D4BB-264A-4C59-86F3-8F5C32421237}" srcOrd="1" destOrd="0" presId="urn:microsoft.com/office/officeart/2005/8/layout/hierarchy5"/>
    <dgm:cxn modelId="{CEF4D5F7-37FF-4B70-A8D4-4239A19D636B}" type="presParOf" srcId="{BDD6D4BB-264A-4C59-86F3-8F5C32421237}" destId="{20789783-7E10-4E67-A7A9-76758E29CCEE}" srcOrd="0" destOrd="0" presId="urn:microsoft.com/office/officeart/2005/8/layout/hierarchy5"/>
    <dgm:cxn modelId="{2EED2E33-95B2-406E-A797-C368A46C4C99}" type="presParOf" srcId="{20789783-7E10-4E67-A7A9-76758E29CCEE}" destId="{635E979C-1131-4EF0-A483-602CEE6CA34E}" srcOrd="0" destOrd="0" presId="urn:microsoft.com/office/officeart/2005/8/layout/hierarchy5"/>
    <dgm:cxn modelId="{F9E09D27-91AE-4DC9-8F23-E112CF49E0FC}" type="presParOf" srcId="{20789783-7E10-4E67-A7A9-76758E29CCEE}" destId="{F2048B37-8F11-44D8-9142-0D3299F8F083}" srcOrd="1" destOrd="0" presId="urn:microsoft.com/office/officeart/2005/8/layout/hierarchy5"/>
    <dgm:cxn modelId="{AF23AD86-30E8-4B69-8AE3-FACBF94ED063}" type="presParOf" srcId="{BDD6D4BB-264A-4C59-86F3-8F5C32421237}" destId="{D06A3FE3-5D3D-4CF6-9A12-3872333E29E9}" srcOrd="1" destOrd="0" presId="urn:microsoft.com/office/officeart/2005/8/layout/hierarchy5"/>
    <dgm:cxn modelId="{9FAA158F-DF92-42DC-9A91-EE889169BCEF}" type="presParOf" srcId="{D06A3FE3-5D3D-4CF6-9A12-3872333E29E9}" destId="{77BC8A74-2679-4039-963A-560D4226370B}" srcOrd="0" destOrd="0" presId="urn:microsoft.com/office/officeart/2005/8/layout/hierarchy5"/>
    <dgm:cxn modelId="{7192C080-0AC7-4B89-A294-065F661A4BAC}" type="presParOf" srcId="{BDD6D4BB-264A-4C59-86F3-8F5C32421237}" destId="{B47ACEE5-BA2F-4338-A788-025BB202E97C}" srcOrd="2" destOrd="0" presId="urn:microsoft.com/office/officeart/2005/8/layout/hierarchy5"/>
    <dgm:cxn modelId="{F9C137CB-2030-423E-875C-66987F536079}" type="presParOf" srcId="{B47ACEE5-BA2F-4338-A788-025BB202E97C}" destId="{8185426A-7183-4612-B4C8-04D00043EB5B}" srcOrd="0" destOrd="0" presId="urn:microsoft.com/office/officeart/2005/8/layout/hierarchy5"/>
    <dgm:cxn modelId="{5E6CDB44-B3FC-41B2-ABF9-A481718AE1A4}" type="presParOf" srcId="{B47ACEE5-BA2F-4338-A788-025BB202E97C}" destId="{BB362034-8490-4500-99D7-2715B8F0AE84}" srcOrd="1" destOrd="0" presId="urn:microsoft.com/office/officeart/2005/8/layout/hierarchy5"/>
    <dgm:cxn modelId="{5E54BC2B-DFFB-416B-8F22-8D569096989F}" type="presParOf" srcId="{BDD6D4BB-264A-4C59-86F3-8F5C32421237}" destId="{64C7D031-A40A-4055-B6A3-19AB5B616B4C}" srcOrd="3" destOrd="0" presId="urn:microsoft.com/office/officeart/2005/8/layout/hierarchy5"/>
    <dgm:cxn modelId="{243A429A-2285-4353-82BE-6F33E05A6D5D}" type="presParOf" srcId="{64C7D031-A40A-4055-B6A3-19AB5B616B4C}" destId="{DCDA0B8C-A1D4-477D-A709-F47819ECAF92}" srcOrd="0" destOrd="0" presId="urn:microsoft.com/office/officeart/2005/8/layout/hierarchy5"/>
    <dgm:cxn modelId="{17D68CA8-AE59-4EE2-BA29-272522CE3D2C}" type="presParOf" srcId="{BDD6D4BB-264A-4C59-86F3-8F5C32421237}" destId="{815D661F-6DCE-4E91-BC3D-00BF6955DD80}" srcOrd="4" destOrd="0" presId="urn:microsoft.com/office/officeart/2005/8/layout/hierarchy5"/>
    <dgm:cxn modelId="{36CF507B-2626-4D8C-9081-FF5302C565E8}" type="presParOf" srcId="{815D661F-6DCE-4E91-BC3D-00BF6955DD80}" destId="{F64F94A2-5EA0-4B65-9B7E-73027FFCA17B}" srcOrd="0" destOrd="0" presId="urn:microsoft.com/office/officeart/2005/8/layout/hierarchy5"/>
    <dgm:cxn modelId="{C0101CC4-EFBC-490D-9BEF-2B402E9424C7}" type="presParOf" srcId="{815D661F-6DCE-4E91-BC3D-00BF6955DD80}" destId="{B83A6CAA-2A02-4B65-A889-C6A61E7CC2B5}" srcOrd="1" destOrd="0" presId="urn:microsoft.com/office/officeart/2005/8/layout/hierarchy5"/>
    <dgm:cxn modelId="{0CAC388A-957F-420B-AD1B-564E139476B9}" type="presParOf" srcId="{BDD6D4BB-264A-4C59-86F3-8F5C32421237}" destId="{1D06D7D9-D8A1-44CC-8BC5-C424E8DABF07}" srcOrd="5" destOrd="0" presId="urn:microsoft.com/office/officeart/2005/8/layout/hierarchy5"/>
    <dgm:cxn modelId="{04C0393A-C34B-4158-844B-854F3CB6950C}" type="presParOf" srcId="{1D06D7D9-D8A1-44CC-8BC5-C424E8DABF07}" destId="{8E1A1624-276C-4818-AB55-CB0EF95FA980}" srcOrd="0" destOrd="0" presId="urn:microsoft.com/office/officeart/2005/8/layout/hierarchy5"/>
    <dgm:cxn modelId="{2A93AAEB-0574-4C00-9F4F-78A835E6FD5D}" type="presParOf" srcId="{BDD6D4BB-264A-4C59-86F3-8F5C32421237}" destId="{5F90701E-A33F-4398-952F-FCA051EC751D}" srcOrd="6" destOrd="0" presId="urn:microsoft.com/office/officeart/2005/8/layout/hierarchy5"/>
    <dgm:cxn modelId="{1BD6B202-986C-452D-AF5F-2AE892F92CF6}" type="presParOf" srcId="{5F90701E-A33F-4398-952F-FCA051EC751D}" destId="{55D03943-3F6B-48FE-9339-A5DEDA521E12}" srcOrd="0" destOrd="0" presId="urn:microsoft.com/office/officeart/2005/8/layout/hierarchy5"/>
    <dgm:cxn modelId="{25F6887D-EE4D-4E98-9E1F-020E93AD8690}" type="presParOf" srcId="{5F90701E-A33F-4398-952F-FCA051EC751D}" destId="{397CD0F5-3E78-4CED-8182-9BB029473197}" srcOrd="1" destOrd="0" presId="urn:microsoft.com/office/officeart/2005/8/layout/hierarchy5"/>
    <dgm:cxn modelId="{7B59FC08-6FDC-4D1B-B6F1-D9501523742B}" type="presParOf" srcId="{BDD6D4BB-264A-4C59-86F3-8F5C32421237}" destId="{41EB6EFA-4FE4-4D8F-9D77-BAA83277AF0C}" srcOrd="7" destOrd="0" presId="urn:microsoft.com/office/officeart/2005/8/layout/hierarchy5"/>
    <dgm:cxn modelId="{072BB85E-30D0-4FAD-863D-42E5DDE365C5}" type="presParOf" srcId="{41EB6EFA-4FE4-4D8F-9D77-BAA83277AF0C}" destId="{7542FBBD-06F6-4E00-8353-59D85F3253B8}" srcOrd="0" destOrd="0" presId="urn:microsoft.com/office/officeart/2005/8/layout/hierarchy5"/>
    <dgm:cxn modelId="{17AFA14B-24FC-4BAD-BB8C-9B6B3EFDA4F6}" type="presParOf" srcId="{BDD6D4BB-264A-4C59-86F3-8F5C32421237}" destId="{E9D8D3E1-CEF1-42DF-89E6-E700E057EEAB}" srcOrd="8" destOrd="0" presId="urn:microsoft.com/office/officeart/2005/8/layout/hierarchy5"/>
    <dgm:cxn modelId="{8F5DCF5E-34E4-4CC6-BAE4-58048D4DCD11}" type="presParOf" srcId="{E9D8D3E1-CEF1-42DF-89E6-E700E057EEAB}" destId="{F624789A-1519-48B5-A724-B0F6F326BE26}" srcOrd="0" destOrd="0" presId="urn:microsoft.com/office/officeart/2005/8/layout/hierarchy5"/>
    <dgm:cxn modelId="{2B990E00-3817-4596-B5B4-2FFC98E9288E}" type="presParOf" srcId="{E9D8D3E1-CEF1-42DF-89E6-E700E057EEAB}" destId="{7095B682-6E58-4514-AD99-5D37724D3354}"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4789A-1519-48B5-A724-B0F6F326BE26}">
      <dsp:nvSpPr>
        <dsp:cNvPr id="0" name=""/>
        <dsp:cNvSpPr/>
      </dsp:nvSpPr>
      <dsp:spPr>
        <a:xfrm>
          <a:off x="3028925" y="0"/>
          <a:ext cx="542556" cy="38223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2672" tIns="42672" rIns="42672" bIns="42672" numCol="1" spcCol="1270" anchor="ctr" anchorCtr="0">
          <a:noAutofit/>
        </a:bodyPr>
        <a:lstStyle/>
        <a:p>
          <a:pPr lvl="0" algn="ctr" defTabSz="266700">
            <a:lnSpc>
              <a:spcPct val="90000"/>
            </a:lnSpc>
            <a:spcBef>
              <a:spcPct val="0"/>
            </a:spcBef>
            <a:spcAft>
              <a:spcPct val="35000"/>
            </a:spcAft>
          </a:pPr>
          <a:r>
            <a:rPr lang="en-GB" sz="600" kern="1200"/>
            <a:t>Detector Array</a:t>
          </a:r>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dsp:txBody>
      <dsp:txXfrm>
        <a:off x="3028925" y="0"/>
        <a:ext cx="542556" cy="1146703"/>
      </dsp:txXfrm>
    </dsp:sp>
    <dsp:sp modelId="{55D03943-3F6B-48FE-9339-A5DEDA521E12}">
      <dsp:nvSpPr>
        <dsp:cNvPr id="0" name=""/>
        <dsp:cNvSpPr/>
      </dsp:nvSpPr>
      <dsp:spPr>
        <a:xfrm>
          <a:off x="2413511" y="0"/>
          <a:ext cx="542556" cy="38223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2672" tIns="42672" rIns="42672" bIns="42672" numCol="1" spcCol="1270" anchor="ctr" anchorCtr="0">
          <a:noAutofit/>
        </a:bodyPr>
        <a:lstStyle/>
        <a:p>
          <a:pPr lvl="0" algn="ctr" defTabSz="266700">
            <a:lnSpc>
              <a:spcPct val="90000"/>
            </a:lnSpc>
            <a:spcBef>
              <a:spcPct val="0"/>
            </a:spcBef>
            <a:spcAft>
              <a:spcPct val="35000"/>
            </a:spcAft>
          </a:pPr>
          <a:r>
            <a:rPr lang="en-GB" sz="600" kern="1200"/>
            <a:t>Front-End</a:t>
          </a:r>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dsp:txBody>
      <dsp:txXfrm>
        <a:off x="2413511" y="0"/>
        <a:ext cx="542556" cy="1146703"/>
      </dsp:txXfrm>
    </dsp:sp>
    <dsp:sp modelId="{F64F94A2-5EA0-4B65-9B7E-73027FFCA17B}">
      <dsp:nvSpPr>
        <dsp:cNvPr id="0" name=""/>
        <dsp:cNvSpPr/>
      </dsp:nvSpPr>
      <dsp:spPr>
        <a:xfrm>
          <a:off x="1668713" y="0"/>
          <a:ext cx="663155" cy="38223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2672" tIns="42672" rIns="42672" bIns="42672" numCol="1" spcCol="1270" anchor="ctr" anchorCtr="0">
          <a:noAutofit/>
        </a:bodyPr>
        <a:lstStyle/>
        <a:p>
          <a:pPr lvl="0" algn="ctr" defTabSz="266700">
            <a:lnSpc>
              <a:spcPct val="90000"/>
            </a:lnSpc>
            <a:spcBef>
              <a:spcPct val="0"/>
            </a:spcBef>
            <a:spcAft>
              <a:spcPct val="35000"/>
            </a:spcAft>
          </a:pPr>
          <a:r>
            <a:rPr lang="en-GB" sz="600" kern="1200"/>
            <a:t>Communication and  Synchronization</a:t>
          </a:r>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dsp:txBody>
      <dsp:txXfrm>
        <a:off x="1668713" y="0"/>
        <a:ext cx="663155" cy="1146703"/>
      </dsp:txXfrm>
    </dsp:sp>
    <dsp:sp modelId="{8185426A-7183-4612-B4C8-04D00043EB5B}">
      <dsp:nvSpPr>
        <dsp:cNvPr id="0" name=""/>
        <dsp:cNvSpPr/>
      </dsp:nvSpPr>
      <dsp:spPr>
        <a:xfrm>
          <a:off x="1026946" y="0"/>
          <a:ext cx="542556" cy="38223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2672" tIns="42672" rIns="42672" bIns="42672" numCol="1" spcCol="1270" anchor="ctr" anchorCtr="0">
          <a:noAutofit/>
        </a:bodyPr>
        <a:lstStyle/>
        <a:p>
          <a:pPr lvl="0" algn="ctr" defTabSz="266700">
            <a:lnSpc>
              <a:spcPct val="90000"/>
            </a:lnSpc>
            <a:spcBef>
              <a:spcPct val="0"/>
            </a:spcBef>
            <a:spcAft>
              <a:spcPct val="35000"/>
            </a:spcAft>
          </a:pPr>
          <a:r>
            <a:rPr lang="en-GB" sz="600" kern="1200"/>
            <a:t>Data Center</a:t>
          </a:r>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dsp:txBody>
      <dsp:txXfrm>
        <a:off x="1026946" y="0"/>
        <a:ext cx="542556" cy="1146703"/>
      </dsp:txXfrm>
    </dsp:sp>
    <dsp:sp modelId="{635E979C-1131-4EF0-A483-602CEE6CA34E}">
      <dsp:nvSpPr>
        <dsp:cNvPr id="0" name=""/>
        <dsp:cNvSpPr/>
      </dsp:nvSpPr>
      <dsp:spPr>
        <a:xfrm>
          <a:off x="411532" y="0"/>
          <a:ext cx="542556" cy="38223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2672" tIns="42672" rIns="42672" bIns="42672" numCol="1" spcCol="1270" anchor="ctr" anchorCtr="0">
          <a:noAutofit/>
        </a:bodyPr>
        <a:lstStyle/>
        <a:p>
          <a:pPr lvl="0" algn="ctr" defTabSz="266700">
            <a:lnSpc>
              <a:spcPct val="90000"/>
            </a:lnSpc>
            <a:spcBef>
              <a:spcPct val="0"/>
            </a:spcBef>
            <a:spcAft>
              <a:spcPct val="35000"/>
            </a:spcAft>
          </a:pPr>
          <a:r>
            <a:rPr lang="en-GB" sz="600" kern="1200"/>
            <a:t>User Interface</a:t>
          </a:r>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a:p>
          <a:pPr lvl="0" algn="ctr" defTabSz="266700">
            <a:lnSpc>
              <a:spcPct val="90000"/>
            </a:lnSpc>
            <a:spcBef>
              <a:spcPct val="0"/>
            </a:spcBef>
            <a:spcAft>
              <a:spcPct val="35000"/>
            </a:spcAft>
          </a:pPr>
          <a:endParaRPr lang="en-GB" sz="600" kern="1200"/>
        </a:p>
      </dsp:txBody>
      <dsp:txXfrm>
        <a:off x="411532" y="0"/>
        <a:ext cx="542556" cy="1146703"/>
      </dsp:txXfrm>
    </dsp:sp>
    <dsp:sp modelId="{3C9431C9-1E85-4DA2-B690-58F4B974B098}">
      <dsp:nvSpPr>
        <dsp:cNvPr id="0" name=""/>
        <dsp:cNvSpPr/>
      </dsp:nvSpPr>
      <dsp:spPr>
        <a:xfrm>
          <a:off x="456740" y="2695855"/>
          <a:ext cx="452130" cy="226065"/>
        </a:xfrm>
        <a:prstGeom prst="roundRect">
          <a:avLst>
            <a:gd name="adj" fmla="val 1000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PC</a:t>
          </a:r>
        </a:p>
      </dsp:txBody>
      <dsp:txXfrm>
        <a:off x="463361" y="2702476"/>
        <a:ext cx="438888" cy="212823"/>
      </dsp:txXfrm>
    </dsp:sp>
    <dsp:sp modelId="{0C222028-7BA7-4F90-B7DF-221C54ADF9EE}">
      <dsp:nvSpPr>
        <dsp:cNvPr id="0" name=""/>
        <dsp:cNvSpPr/>
      </dsp:nvSpPr>
      <dsp:spPr>
        <a:xfrm rot="17059923">
          <a:off x="660703" y="2484020"/>
          <a:ext cx="659617" cy="10645"/>
        </a:xfrm>
        <a:custGeom>
          <a:avLst/>
          <a:gdLst/>
          <a:ahLst/>
          <a:cxnLst/>
          <a:rect l="0" t="0" r="0" b="0"/>
          <a:pathLst>
            <a:path>
              <a:moveTo>
                <a:pt x="0" y="5322"/>
              </a:moveTo>
              <a:lnTo>
                <a:pt x="659617" y="53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974021" y="2472853"/>
        <a:ext cx="32980" cy="32980"/>
      </dsp:txXfrm>
    </dsp:sp>
    <dsp:sp modelId="{C753B05D-4BD3-4417-BAEF-CF678E2612A8}">
      <dsp:nvSpPr>
        <dsp:cNvPr id="0" name=""/>
        <dsp:cNvSpPr/>
      </dsp:nvSpPr>
      <dsp:spPr>
        <a:xfrm>
          <a:off x="1072153" y="2056766"/>
          <a:ext cx="452130" cy="2260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DT5215</a:t>
          </a:r>
        </a:p>
      </dsp:txBody>
      <dsp:txXfrm>
        <a:off x="1078774" y="2063387"/>
        <a:ext cx="438888" cy="212823"/>
      </dsp:txXfrm>
    </dsp:sp>
    <dsp:sp modelId="{5502BAFF-B070-4372-8291-86AB2462E0C0}">
      <dsp:nvSpPr>
        <dsp:cNvPr id="0" name=""/>
        <dsp:cNvSpPr/>
      </dsp:nvSpPr>
      <dsp:spPr>
        <a:xfrm rot="16938104">
          <a:off x="1157846" y="1709520"/>
          <a:ext cx="931295" cy="10645"/>
        </a:xfrm>
        <a:custGeom>
          <a:avLst/>
          <a:gdLst/>
          <a:ahLst/>
          <a:cxnLst/>
          <a:rect l="0" t="0" r="0" b="0"/>
          <a:pathLst>
            <a:path>
              <a:moveTo>
                <a:pt x="0" y="5322"/>
              </a:moveTo>
              <a:lnTo>
                <a:pt x="931295"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600212" y="1691561"/>
        <a:ext cx="46564" cy="46564"/>
      </dsp:txXfrm>
    </dsp:sp>
    <dsp:sp modelId="{079B1F0D-FD8C-4A9D-89E7-6FF8FE31E0CD}">
      <dsp:nvSpPr>
        <dsp:cNvPr id="0" name=""/>
        <dsp:cNvSpPr/>
      </dsp:nvSpPr>
      <dsp:spPr>
        <a:xfrm>
          <a:off x="1722705" y="1146854"/>
          <a:ext cx="552629" cy="226065"/>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TDlink#0</a:t>
          </a:r>
        </a:p>
      </dsp:txBody>
      <dsp:txXfrm>
        <a:off x="1729326" y="1153475"/>
        <a:ext cx="539387" cy="212823"/>
      </dsp:txXfrm>
    </dsp:sp>
    <dsp:sp modelId="{4F49AC84-95F1-4190-BBCB-475AB19E5428}">
      <dsp:nvSpPr>
        <dsp:cNvPr id="0" name=""/>
        <dsp:cNvSpPr/>
      </dsp:nvSpPr>
      <dsp:spPr>
        <a:xfrm>
          <a:off x="2275335" y="1254564"/>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357067" y="1255585"/>
        <a:ext cx="8603" cy="8603"/>
      </dsp:txXfrm>
    </dsp:sp>
    <dsp:sp modelId="{02B40040-BBB8-42A2-B78F-EADFDC09F54A}">
      <dsp:nvSpPr>
        <dsp:cNvPr id="0" name=""/>
        <dsp:cNvSpPr/>
      </dsp:nvSpPr>
      <dsp:spPr>
        <a:xfrm>
          <a:off x="2447402" y="1146854"/>
          <a:ext cx="452130" cy="226065"/>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16x FERS units</a:t>
          </a:r>
        </a:p>
      </dsp:txBody>
      <dsp:txXfrm>
        <a:off x="2454023" y="1153475"/>
        <a:ext cx="438888" cy="212823"/>
      </dsp:txXfrm>
    </dsp:sp>
    <dsp:sp modelId="{641D0CEE-C080-432F-845C-1B8D5520CEEE}">
      <dsp:nvSpPr>
        <dsp:cNvPr id="0" name=""/>
        <dsp:cNvSpPr/>
      </dsp:nvSpPr>
      <dsp:spPr>
        <a:xfrm>
          <a:off x="2899533" y="1254564"/>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81264" y="1255585"/>
        <a:ext cx="8603" cy="8603"/>
      </dsp:txXfrm>
    </dsp:sp>
    <dsp:sp modelId="{EE059ADC-C9F1-4315-AFD7-D753BBD9EEF4}">
      <dsp:nvSpPr>
        <dsp:cNvPr id="0" name=""/>
        <dsp:cNvSpPr/>
      </dsp:nvSpPr>
      <dsp:spPr>
        <a:xfrm>
          <a:off x="3071600" y="1146854"/>
          <a:ext cx="452130" cy="226065"/>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1024 ch</a:t>
          </a:r>
        </a:p>
      </dsp:txBody>
      <dsp:txXfrm>
        <a:off x="3078221" y="1153475"/>
        <a:ext cx="438888" cy="212823"/>
      </dsp:txXfrm>
    </dsp:sp>
    <dsp:sp modelId="{FA282D89-059A-4E8C-B9B0-7B75D8801027}">
      <dsp:nvSpPr>
        <dsp:cNvPr id="0" name=""/>
        <dsp:cNvSpPr/>
      </dsp:nvSpPr>
      <dsp:spPr>
        <a:xfrm rot="17218627">
          <a:off x="1283719" y="1839508"/>
          <a:ext cx="679551" cy="10645"/>
        </a:xfrm>
        <a:custGeom>
          <a:avLst/>
          <a:gdLst/>
          <a:ahLst/>
          <a:cxnLst/>
          <a:rect l="0" t="0" r="0" b="0"/>
          <a:pathLst>
            <a:path>
              <a:moveTo>
                <a:pt x="0" y="5322"/>
              </a:moveTo>
              <a:lnTo>
                <a:pt x="679551"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606505" y="1827842"/>
        <a:ext cx="33977" cy="33977"/>
      </dsp:txXfrm>
    </dsp:sp>
    <dsp:sp modelId="{DBEF8370-2097-4786-84AA-AA8201CD1C52}">
      <dsp:nvSpPr>
        <dsp:cNvPr id="0" name=""/>
        <dsp:cNvSpPr/>
      </dsp:nvSpPr>
      <dsp:spPr>
        <a:xfrm>
          <a:off x="1722705" y="1406829"/>
          <a:ext cx="552629" cy="226065"/>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TDlink#1</a:t>
          </a:r>
        </a:p>
      </dsp:txBody>
      <dsp:txXfrm>
        <a:off x="1729326" y="1413450"/>
        <a:ext cx="539387" cy="212823"/>
      </dsp:txXfrm>
    </dsp:sp>
    <dsp:sp modelId="{88982ABF-8434-4BCD-9F00-128B7BB575D2}">
      <dsp:nvSpPr>
        <dsp:cNvPr id="0" name=""/>
        <dsp:cNvSpPr/>
      </dsp:nvSpPr>
      <dsp:spPr>
        <a:xfrm>
          <a:off x="2275335" y="1514539"/>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357067" y="1515560"/>
        <a:ext cx="8603" cy="8603"/>
      </dsp:txXfrm>
    </dsp:sp>
    <dsp:sp modelId="{669F79D7-57CE-40DA-AC3B-23A7107E43D2}">
      <dsp:nvSpPr>
        <dsp:cNvPr id="0" name=""/>
        <dsp:cNvSpPr/>
      </dsp:nvSpPr>
      <dsp:spPr>
        <a:xfrm>
          <a:off x="2447402" y="1406829"/>
          <a:ext cx="452130" cy="226065"/>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16x FERS units</a:t>
          </a:r>
        </a:p>
      </dsp:txBody>
      <dsp:txXfrm>
        <a:off x="2454023" y="1413450"/>
        <a:ext cx="438888" cy="212823"/>
      </dsp:txXfrm>
    </dsp:sp>
    <dsp:sp modelId="{0EB5DCC5-0495-44D1-8D8D-35C7441FDE85}">
      <dsp:nvSpPr>
        <dsp:cNvPr id="0" name=""/>
        <dsp:cNvSpPr/>
      </dsp:nvSpPr>
      <dsp:spPr>
        <a:xfrm>
          <a:off x="2899533" y="1514539"/>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81264" y="1515560"/>
        <a:ext cx="8603" cy="8603"/>
      </dsp:txXfrm>
    </dsp:sp>
    <dsp:sp modelId="{4082826F-B854-4BC8-99B4-A34E6451892A}">
      <dsp:nvSpPr>
        <dsp:cNvPr id="0" name=""/>
        <dsp:cNvSpPr/>
      </dsp:nvSpPr>
      <dsp:spPr>
        <a:xfrm>
          <a:off x="3071600" y="1406829"/>
          <a:ext cx="452130" cy="226065"/>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1024 ch</a:t>
          </a:r>
        </a:p>
      </dsp:txBody>
      <dsp:txXfrm>
        <a:off x="3078221" y="1413450"/>
        <a:ext cx="438888" cy="212823"/>
      </dsp:txXfrm>
    </dsp:sp>
    <dsp:sp modelId="{BBE7E90A-A47F-4A7A-8F69-7B42E87E82C5}">
      <dsp:nvSpPr>
        <dsp:cNvPr id="0" name=""/>
        <dsp:cNvSpPr/>
      </dsp:nvSpPr>
      <dsp:spPr>
        <a:xfrm rot="17818083">
          <a:off x="1404724" y="1969495"/>
          <a:ext cx="437540" cy="10645"/>
        </a:xfrm>
        <a:custGeom>
          <a:avLst/>
          <a:gdLst/>
          <a:ahLst/>
          <a:cxnLst/>
          <a:rect l="0" t="0" r="0" b="0"/>
          <a:pathLst>
            <a:path>
              <a:moveTo>
                <a:pt x="0" y="5322"/>
              </a:moveTo>
              <a:lnTo>
                <a:pt x="437540"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612556" y="1963879"/>
        <a:ext cx="21877" cy="21877"/>
      </dsp:txXfrm>
    </dsp:sp>
    <dsp:sp modelId="{D427274E-2F43-464A-8BD3-ED0EAB8B1E44}">
      <dsp:nvSpPr>
        <dsp:cNvPr id="0" name=""/>
        <dsp:cNvSpPr/>
      </dsp:nvSpPr>
      <dsp:spPr>
        <a:xfrm>
          <a:off x="1722705" y="1666804"/>
          <a:ext cx="552629" cy="226065"/>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TDlink#2</a:t>
          </a:r>
        </a:p>
      </dsp:txBody>
      <dsp:txXfrm>
        <a:off x="1729326" y="1673425"/>
        <a:ext cx="539387" cy="212823"/>
      </dsp:txXfrm>
    </dsp:sp>
    <dsp:sp modelId="{1E65B40B-6BFF-46AC-9628-A23DBF552747}">
      <dsp:nvSpPr>
        <dsp:cNvPr id="0" name=""/>
        <dsp:cNvSpPr/>
      </dsp:nvSpPr>
      <dsp:spPr>
        <a:xfrm>
          <a:off x="2275335" y="1774514"/>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357067" y="1775535"/>
        <a:ext cx="8603" cy="8603"/>
      </dsp:txXfrm>
    </dsp:sp>
    <dsp:sp modelId="{8010520C-56AF-4509-A349-9FD0F5A132B9}">
      <dsp:nvSpPr>
        <dsp:cNvPr id="0" name=""/>
        <dsp:cNvSpPr/>
      </dsp:nvSpPr>
      <dsp:spPr>
        <a:xfrm>
          <a:off x="2447402" y="1666804"/>
          <a:ext cx="452130" cy="226065"/>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16x FERS units</a:t>
          </a:r>
        </a:p>
      </dsp:txBody>
      <dsp:txXfrm>
        <a:off x="2454023" y="1673425"/>
        <a:ext cx="438888" cy="212823"/>
      </dsp:txXfrm>
    </dsp:sp>
    <dsp:sp modelId="{02D555A1-E7F2-43C8-A094-8B63E3218DD5}">
      <dsp:nvSpPr>
        <dsp:cNvPr id="0" name=""/>
        <dsp:cNvSpPr/>
      </dsp:nvSpPr>
      <dsp:spPr>
        <a:xfrm>
          <a:off x="2899533" y="1774514"/>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81264" y="1775535"/>
        <a:ext cx="8603" cy="8603"/>
      </dsp:txXfrm>
    </dsp:sp>
    <dsp:sp modelId="{67B5EB1A-AA67-4CBA-AAE1-7361CF6034F1}">
      <dsp:nvSpPr>
        <dsp:cNvPr id="0" name=""/>
        <dsp:cNvSpPr/>
      </dsp:nvSpPr>
      <dsp:spPr>
        <a:xfrm>
          <a:off x="3071600" y="1666804"/>
          <a:ext cx="452130" cy="226065"/>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1024 ch</a:t>
          </a:r>
        </a:p>
      </dsp:txBody>
      <dsp:txXfrm>
        <a:off x="3078221" y="1673425"/>
        <a:ext cx="438888" cy="212823"/>
      </dsp:txXfrm>
    </dsp:sp>
    <dsp:sp modelId="{F2F57FF2-8DEE-49D2-91C9-263A44F3EFFB}">
      <dsp:nvSpPr>
        <dsp:cNvPr id="0" name=""/>
        <dsp:cNvSpPr/>
      </dsp:nvSpPr>
      <dsp:spPr>
        <a:xfrm rot="19606256">
          <a:off x="1504890" y="2099482"/>
          <a:ext cx="237208" cy="10645"/>
        </a:xfrm>
        <a:custGeom>
          <a:avLst/>
          <a:gdLst/>
          <a:ahLst/>
          <a:cxnLst/>
          <a:rect l="0" t="0" r="0" b="0"/>
          <a:pathLst>
            <a:path>
              <a:moveTo>
                <a:pt x="0" y="5322"/>
              </a:moveTo>
              <a:lnTo>
                <a:pt x="237208"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617564" y="2098875"/>
        <a:ext cx="11860" cy="11860"/>
      </dsp:txXfrm>
    </dsp:sp>
    <dsp:sp modelId="{63EDB1F2-3716-41EF-9DAD-014955E1C074}">
      <dsp:nvSpPr>
        <dsp:cNvPr id="0" name=""/>
        <dsp:cNvSpPr/>
      </dsp:nvSpPr>
      <dsp:spPr>
        <a:xfrm>
          <a:off x="1722705" y="1926779"/>
          <a:ext cx="552629" cy="226065"/>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TDlink#3</a:t>
          </a:r>
        </a:p>
      </dsp:txBody>
      <dsp:txXfrm>
        <a:off x="1729326" y="1933400"/>
        <a:ext cx="539387" cy="212823"/>
      </dsp:txXfrm>
    </dsp:sp>
    <dsp:sp modelId="{20E30082-825E-4FDB-9743-8F6E6B5631CA}">
      <dsp:nvSpPr>
        <dsp:cNvPr id="0" name=""/>
        <dsp:cNvSpPr/>
      </dsp:nvSpPr>
      <dsp:spPr>
        <a:xfrm>
          <a:off x="2275335" y="2034489"/>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357067" y="2035510"/>
        <a:ext cx="8603" cy="8603"/>
      </dsp:txXfrm>
    </dsp:sp>
    <dsp:sp modelId="{7767717E-D800-4C32-8504-C73ED7F45093}">
      <dsp:nvSpPr>
        <dsp:cNvPr id="0" name=""/>
        <dsp:cNvSpPr/>
      </dsp:nvSpPr>
      <dsp:spPr>
        <a:xfrm>
          <a:off x="2447402" y="1926779"/>
          <a:ext cx="452130" cy="226065"/>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16x FERS units</a:t>
          </a:r>
        </a:p>
      </dsp:txBody>
      <dsp:txXfrm>
        <a:off x="2454023" y="1933400"/>
        <a:ext cx="438888" cy="212823"/>
      </dsp:txXfrm>
    </dsp:sp>
    <dsp:sp modelId="{C9015637-E9D8-45EC-B11D-33DF3F03336D}">
      <dsp:nvSpPr>
        <dsp:cNvPr id="0" name=""/>
        <dsp:cNvSpPr/>
      </dsp:nvSpPr>
      <dsp:spPr>
        <a:xfrm>
          <a:off x="2899533" y="2034489"/>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81264" y="2035510"/>
        <a:ext cx="8603" cy="8603"/>
      </dsp:txXfrm>
    </dsp:sp>
    <dsp:sp modelId="{E003494C-B746-45AC-9585-F0F19B3146D7}">
      <dsp:nvSpPr>
        <dsp:cNvPr id="0" name=""/>
        <dsp:cNvSpPr/>
      </dsp:nvSpPr>
      <dsp:spPr>
        <a:xfrm>
          <a:off x="3071600" y="1926779"/>
          <a:ext cx="452130" cy="226065"/>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1024 ch</a:t>
          </a:r>
        </a:p>
      </dsp:txBody>
      <dsp:txXfrm>
        <a:off x="3078221" y="1933400"/>
        <a:ext cx="438888" cy="212823"/>
      </dsp:txXfrm>
    </dsp:sp>
    <dsp:sp modelId="{6A0F0621-10D3-4871-85EF-BD0C0D6ADEB7}">
      <dsp:nvSpPr>
        <dsp:cNvPr id="0" name=""/>
        <dsp:cNvSpPr/>
      </dsp:nvSpPr>
      <dsp:spPr>
        <a:xfrm rot="1993744">
          <a:off x="1504890" y="2229470"/>
          <a:ext cx="237208" cy="10645"/>
        </a:xfrm>
        <a:custGeom>
          <a:avLst/>
          <a:gdLst/>
          <a:ahLst/>
          <a:cxnLst/>
          <a:rect l="0" t="0" r="0" b="0"/>
          <a:pathLst>
            <a:path>
              <a:moveTo>
                <a:pt x="0" y="5322"/>
              </a:moveTo>
              <a:lnTo>
                <a:pt x="237208"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617564" y="2228863"/>
        <a:ext cx="11860" cy="11860"/>
      </dsp:txXfrm>
    </dsp:sp>
    <dsp:sp modelId="{462F3513-D465-4D4E-990E-828FC0118755}">
      <dsp:nvSpPr>
        <dsp:cNvPr id="0" name=""/>
        <dsp:cNvSpPr/>
      </dsp:nvSpPr>
      <dsp:spPr>
        <a:xfrm>
          <a:off x="1722705" y="2186754"/>
          <a:ext cx="552629" cy="226065"/>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TDlink#4</a:t>
          </a:r>
        </a:p>
      </dsp:txBody>
      <dsp:txXfrm>
        <a:off x="1729326" y="2193375"/>
        <a:ext cx="539387" cy="212823"/>
      </dsp:txXfrm>
    </dsp:sp>
    <dsp:sp modelId="{B9FD0675-4825-4F33-8ADF-692CE2FF5909}">
      <dsp:nvSpPr>
        <dsp:cNvPr id="0" name=""/>
        <dsp:cNvSpPr/>
      </dsp:nvSpPr>
      <dsp:spPr>
        <a:xfrm>
          <a:off x="2275335" y="2294464"/>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357067" y="2295485"/>
        <a:ext cx="8603" cy="8603"/>
      </dsp:txXfrm>
    </dsp:sp>
    <dsp:sp modelId="{5F2AAC0D-A67C-4EC0-BCEB-2CF0B9ADC061}">
      <dsp:nvSpPr>
        <dsp:cNvPr id="0" name=""/>
        <dsp:cNvSpPr/>
      </dsp:nvSpPr>
      <dsp:spPr>
        <a:xfrm>
          <a:off x="2447402" y="2186754"/>
          <a:ext cx="452130" cy="226065"/>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16x FERS units</a:t>
          </a:r>
        </a:p>
      </dsp:txBody>
      <dsp:txXfrm>
        <a:off x="2454023" y="2193375"/>
        <a:ext cx="438888" cy="212823"/>
      </dsp:txXfrm>
    </dsp:sp>
    <dsp:sp modelId="{C2805F39-DBAE-4D2D-93FF-60740981036B}">
      <dsp:nvSpPr>
        <dsp:cNvPr id="0" name=""/>
        <dsp:cNvSpPr/>
      </dsp:nvSpPr>
      <dsp:spPr>
        <a:xfrm>
          <a:off x="2899533" y="2294464"/>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81264" y="2295485"/>
        <a:ext cx="8603" cy="8603"/>
      </dsp:txXfrm>
    </dsp:sp>
    <dsp:sp modelId="{B359E65F-5D8D-4E7F-977C-42A89DD3404E}">
      <dsp:nvSpPr>
        <dsp:cNvPr id="0" name=""/>
        <dsp:cNvSpPr/>
      </dsp:nvSpPr>
      <dsp:spPr>
        <a:xfrm>
          <a:off x="3071600" y="2186754"/>
          <a:ext cx="452130" cy="226065"/>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1024 ch</a:t>
          </a:r>
        </a:p>
      </dsp:txBody>
      <dsp:txXfrm>
        <a:off x="3078221" y="2193375"/>
        <a:ext cx="438888" cy="212823"/>
      </dsp:txXfrm>
    </dsp:sp>
    <dsp:sp modelId="{F230A10B-A454-4AED-8890-5EB11F282AB9}">
      <dsp:nvSpPr>
        <dsp:cNvPr id="0" name=""/>
        <dsp:cNvSpPr/>
      </dsp:nvSpPr>
      <dsp:spPr>
        <a:xfrm rot="3781917">
          <a:off x="1404724" y="2359457"/>
          <a:ext cx="437540" cy="10645"/>
        </a:xfrm>
        <a:custGeom>
          <a:avLst/>
          <a:gdLst/>
          <a:ahLst/>
          <a:cxnLst/>
          <a:rect l="0" t="0" r="0" b="0"/>
          <a:pathLst>
            <a:path>
              <a:moveTo>
                <a:pt x="0" y="5322"/>
              </a:moveTo>
              <a:lnTo>
                <a:pt x="437540"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612556" y="2353842"/>
        <a:ext cx="21877" cy="21877"/>
      </dsp:txXfrm>
    </dsp:sp>
    <dsp:sp modelId="{36B082F9-9D21-440A-B303-8B6DEAC9DB4B}">
      <dsp:nvSpPr>
        <dsp:cNvPr id="0" name=""/>
        <dsp:cNvSpPr/>
      </dsp:nvSpPr>
      <dsp:spPr>
        <a:xfrm>
          <a:off x="1722705" y="2446729"/>
          <a:ext cx="552629" cy="226065"/>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TDlink#5</a:t>
          </a:r>
        </a:p>
      </dsp:txBody>
      <dsp:txXfrm>
        <a:off x="1729326" y="2453350"/>
        <a:ext cx="539387" cy="212823"/>
      </dsp:txXfrm>
    </dsp:sp>
    <dsp:sp modelId="{038229E4-ED0B-4EAF-A175-AEA9F7C9EE13}">
      <dsp:nvSpPr>
        <dsp:cNvPr id="0" name=""/>
        <dsp:cNvSpPr/>
      </dsp:nvSpPr>
      <dsp:spPr>
        <a:xfrm>
          <a:off x="2275335" y="2554439"/>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357067" y="2555460"/>
        <a:ext cx="8603" cy="8603"/>
      </dsp:txXfrm>
    </dsp:sp>
    <dsp:sp modelId="{D7E6B6CD-BE4E-44C8-BA8A-83612FD07EE6}">
      <dsp:nvSpPr>
        <dsp:cNvPr id="0" name=""/>
        <dsp:cNvSpPr/>
      </dsp:nvSpPr>
      <dsp:spPr>
        <a:xfrm>
          <a:off x="2447402" y="2446729"/>
          <a:ext cx="452130" cy="226065"/>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16x FERS units</a:t>
          </a:r>
        </a:p>
      </dsp:txBody>
      <dsp:txXfrm>
        <a:off x="2454023" y="2453350"/>
        <a:ext cx="438888" cy="212823"/>
      </dsp:txXfrm>
    </dsp:sp>
    <dsp:sp modelId="{382F5FCE-C422-4755-9C3D-CEE3FB851A4C}">
      <dsp:nvSpPr>
        <dsp:cNvPr id="0" name=""/>
        <dsp:cNvSpPr/>
      </dsp:nvSpPr>
      <dsp:spPr>
        <a:xfrm>
          <a:off x="2899533" y="2554439"/>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81264" y="2555460"/>
        <a:ext cx="8603" cy="8603"/>
      </dsp:txXfrm>
    </dsp:sp>
    <dsp:sp modelId="{15221DC1-61FF-48A3-8A81-9C566F85A208}">
      <dsp:nvSpPr>
        <dsp:cNvPr id="0" name=""/>
        <dsp:cNvSpPr/>
      </dsp:nvSpPr>
      <dsp:spPr>
        <a:xfrm>
          <a:off x="3071600" y="2446729"/>
          <a:ext cx="452130" cy="226065"/>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1024 ch</a:t>
          </a:r>
        </a:p>
      </dsp:txBody>
      <dsp:txXfrm>
        <a:off x="3078221" y="2453350"/>
        <a:ext cx="438888" cy="212823"/>
      </dsp:txXfrm>
    </dsp:sp>
    <dsp:sp modelId="{8EF85CAC-F5AA-44FA-A3B0-644D7DAC7614}">
      <dsp:nvSpPr>
        <dsp:cNvPr id="0" name=""/>
        <dsp:cNvSpPr/>
      </dsp:nvSpPr>
      <dsp:spPr>
        <a:xfrm rot="4381373">
          <a:off x="1283719" y="2489445"/>
          <a:ext cx="679551" cy="10645"/>
        </a:xfrm>
        <a:custGeom>
          <a:avLst/>
          <a:gdLst/>
          <a:ahLst/>
          <a:cxnLst/>
          <a:rect l="0" t="0" r="0" b="0"/>
          <a:pathLst>
            <a:path>
              <a:moveTo>
                <a:pt x="0" y="5322"/>
              </a:moveTo>
              <a:lnTo>
                <a:pt x="679551"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606505" y="2477779"/>
        <a:ext cx="33977" cy="33977"/>
      </dsp:txXfrm>
    </dsp:sp>
    <dsp:sp modelId="{E906E6D6-2E0E-4701-B2E7-D40155577F0F}">
      <dsp:nvSpPr>
        <dsp:cNvPr id="0" name=""/>
        <dsp:cNvSpPr/>
      </dsp:nvSpPr>
      <dsp:spPr>
        <a:xfrm>
          <a:off x="1722705" y="2706704"/>
          <a:ext cx="552629" cy="226065"/>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TDlink#6</a:t>
          </a:r>
        </a:p>
      </dsp:txBody>
      <dsp:txXfrm>
        <a:off x="1729326" y="2713325"/>
        <a:ext cx="539387" cy="212823"/>
      </dsp:txXfrm>
    </dsp:sp>
    <dsp:sp modelId="{F4348F5F-3D74-4B2C-B8A3-C27448D462DB}">
      <dsp:nvSpPr>
        <dsp:cNvPr id="0" name=""/>
        <dsp:cNvSpPr/>
      </dsp:nvSpPr>
      <dsp:spPr>
        <a:xfrm>
          <a:off x="2275335" y="2814413"/>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357067" y="2815435"/>
        <a:ext cx="8603" cy="8603"/>
      </dsp:txXfrm>
    </dsp:sp>
    <dsp:sp modelId="{9A98390C-82A9-47AF-824E-5ED386C9F6D6}">
      <dsp:nvSpPr>
        <dsp:cNvPr id="0" name=""/>
        <dsp:cNvSpPr/>
      </dsp:nvSpPr>
      <dsp:spPr>
        <a:xfrm>
          <a:off x="2447402" y="2706704"/>
          <a:ext cx="452130" cy="226065"/>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16x FERS units</a:t>
          </a:r>
        </a:p>
      </dsp:txBody>
      <dsp:txXfrm>
        <a:off x="2454023" y="2713325"/>
        <a:ext cx="438888" cy="212823"/>
      </dsp:txXfrm>
    </dsp:sp>
    <dsp:sp modelId="{255DB0BA-F3C0-4BE6-B82D-A1779A9DA3B9}">
      <dsp:nvSpPr>
        <dsp:cNvPr id="0" name=""/>
        <dsp:cNvSpPr/>
      </dsp:nvSpPr>
      <dsp:spPr>
        <a:xfrm>
          <a:off x="2899533" y="2814413"/>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81264" y="2815435"/>
        <a:ext cx="8603" cy="8603"/>
      </dsp:txXfrm>
    </dsp:sp>
    <dsp:sp modelId="{E727495C-4E0D-47FB-93E0-2646F2BFFBD0}">
      <dsp:nvSpPr>
        <dsp:cNvPr id="0" name=""/>
        <dsp:cNvSpPr/>
      </dsp:nvSpPr>
      <dsp:spPr>
        <a:xfrm>
          <a:off x="3071600" y="2706704"/>
          <a:ext cx="452130" cy="226065"/>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1024 ch</a:t>
          </a:r>
        </a:p>
      </dsp:txBody>
      <dsp:txXfrm>
        <a:off x="3078221" y="2713325"/>
        <a:ext cx="438888" cy="212823"/>
      </dsp:txXfrm>
    </dsp:sp>
    <dsp:sp modelId="{FDC3C65D-5F69-420A-8EDF-BA48B06FE836}">
      <dsp:nvSpPr>
        <dsp:cNvPr id="0" name=""/>
        <dsp:cNvSpPr/>
      </dsp:nvSpPr>
      <dsp:spPr>
        <a:xfrm rot="4661896">
          <a:off x="1157846" y="2619432"/>
          <a:ext cx="931295" cy="10645"/>
        </a:xfrm>
        <a:custGeom>
          <a:avLst/>
          <a:gdLst/>
          <a:ahLst/>
          <a:cxnLst/>
          <a:rect l="0" t="0" r="0" b="0"/>
          <a:pathLst>
            <a:path>
              <a:moveTo>
                <a:pt x="0" y="5322"/>
              </a:moveTo>
              <a:lnTo>
                <a:pt x="931295"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600212" y="2601473"/>
        <a:ext cx="46564" cy="46564"/>
      </dsp:txXfrm>
    </dsp:sp>
    <dsp:sp modelId="{D5A84646-7B4B-457B-A04F-FE2D159D3215}">
      <dsp:nvSpPr>
        <dsp:cNvPr id="0" name=""/>
        <dsp:cNvSpPr/>
      </dsp:nvSpPr>
      <dsp:spPr>
        <a:xfrm>
          <a:off x="1722705" y="2966679"/>
          <a:ext cx="552629" cy="226065"/>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TDlink#7</a:t>
          </a:r>
        </a:p>
      </dsp:txBody>
      <dsp:txXfrm>
        <a:off x="1729326" y="2973300"/>
        <a:ext cx="539387" cy="212823"/>
      </dsp:txXfrm>
    </dsp:sp>
    <dsp:sp modelId="{6CFB0691-3C03-443D-A68B-5BD00041DFD8}">
      <dsp:nvSpPr>
        <dsp:cNvPr id="0" name=""/>
        <dsp:cNvSpPr/>
      </dsp:nvSpPr>
      <dsp:spPr>
        <a:xfrm>
          <a:off x="2275335" y="3074388"/>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357067" y="3075410"/>
        <a:ext cx="8603" cy="8603"/>
      </dsp:txXfrm>
    </dsp:sp>
    <dsp:sp modelId="{05663E2E-3E35-4762-BA82-EC5AE0301556}">
      <dsp:nvSpPr>
        <dsp:cNvPr id="0" name=""/>
        <dsp:cNvSpPr/>
      </dsp:nvSpPr>
      <dsp:spPr>
        <a:xfrm>
          <a:off x="2447402" y="2966679"/>
          <a:ext cx="452130" cy="226065"/>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16x FERs units</a:t>
          </a:r>
        </a:p>
      </dsp:txBody>
      <dsp:txXfrm>
        <a:off x="2454023" y="2973300"/>
        <a:ext cx="438888" cy="212823"/>
      </dsp:txXfrm>
    </dsp:sp>
    <dsp:sp modelId="{3F18F684-E183-45A9-8002-530502F513F9}">
      <dsp:nvSpPr>
        <dsp:cNvPr id="0" name=""/>
        <dsp:cNvSpPr/>
      </dsp:nvSpPr>
      <dsp:spPr>
        <a:xfrm>
          <a:off x="2899533" y="3074388"/>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81264" y="3075410"/>
        <a:ext cx="8603" cy="8603"/>
      </dsp:txXfrm>
    </dsp:sp>
    <dsp:sp modelId="{190A92FD-6C7F-4BB9-A79E-4F395B522901}">
      <dsp:nvSpPr>
        <dsp:cNvPr id="0" name=""/>
        <dsp:cNvSpPr/>
      </dsp:nvSpPr>
      <dsp:spPr>
        <a:xfrm>
          <a:off x="3071600" y="2966679"/>
          <a:ext cx="452130" cy="226065"/>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1024ch</a:t>
          </a:r>
        </a:p>
      </dsp:txBody>
      <dsp:txXfrm>
        <a:off x="3078221" y="2973300"/>
        <a:ext cx="438888" cy="212823"/>
      </dsp:txXfrm>
    </dsp:sp>
    <dsp:sp modelId="{EA66A44C-3ACD-46B9-9F10-EDC83EDBA5C2}">
      <dsp:nvSpPr>
        <dsp:cNvPr id="0" name=""/>
        <dsp:cNvSpPr/>
      </dsp:nvSpPr>
      <dsp:spPr>
        <a:xfrm rot="4540077">
          <a:off x="660703" y="3123109"/>
          <a:ext cx="659617" cy="10645"/>
        </a:xfrm>
        <a:custGeom>
          <a:avLst/>
          <a:gdLst/>
          <a:ahLst/>
          <a:cxnLst/>
          <a:rect l="0" t="0" r="0" b="0"/>
          <a:pathLst>
            <a:path>
              <a:moveTo>
                <a:pt x="0" y="5322"/>
              </a:moveTo>
              <a:lnTo>
                <a:pt x="659617" y="53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974021" y="3111941"/>
        <a:ext cx="32980" cy="32980"/>
      </dsp:txXfrm>
    </dsp:sp>
    <dsp:sp modelId="{476E1D06-75DB-4905-BD26-0A0A3D03B62E}">
      <dsp:nvSpPr>
        <dsp:cNvPr id="0" name=""/>
        <dsp:cNvSpPr/>
      </dsp:nvSpPr>
      <dsp:spPr>
        <a:xfrm>
          <a:off x="1072153" y="3334943"/>
          <a:ext cx="452130" cy="2260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DT5215</a:t>
          </a:r>
        </a:p>
      </dsp:txBody>
      <dsp:txXfrm>
        <a:off x="1078774" y="3341564"/>
        <a:ext cx="438888" cy="212823"/>
      </dsp:txXfrm>
    </dsp:sp>
    <dsp:sp modelId="{A2512D22-2D00-4F67-BADD-21A9B8156FF8}">
      <dsp:nvSpPr>
        <dsp:cNvPr id="0" name=""/>
        <dsp:cNvSpPr/>
      </dsp:nvSpPr>
      <dsp:spPr>
        <a:xfrm>
          <a:off x="1524283" y="3442653"/>
          <a:ext cx="198421" cy="10645"/>
        </a:xfrm>
        <a:custGeom>
          <a:avLst/>
          <a:gdLst/>
          <a:ahLst/>
          <a:cxnLst/>
          <a:rect l="0" t="0" r="0" b="0"/>
          <a:pathLst>
            <a:path>
              <a:moveTo>
                <a:pt x="0" y="5322"/>
              </a:moveTo>
              <a:lnTo>
                <a:pt x="198421"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618534" y="3443015"/>
        <a:ext cx="9921" cy="9921"/>
      </dsp:txXfrm>
    </dsp:sp>
    <dsp:sp modelId="{FAD2322C-3BDC-4492-9EAC-A5B36DDB7608}">
      <dsp:nvSpPr>
        <dsp:cNvPr id="0" name=""/>
        <dsp:cNvSpPr/>
      </dsp:nvSpPr>
      <dsp:spPr>
        <a:xfrm>
          <a:off x="1722705" y="3226654"/>
          <a:ext cx="552629" cy="442644"/>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8x Tdlink</a:t>
          </a:r>
        </a:p>
      </dsp:txBody>
      <dsp:txXfrm>
        <a:off x="1735670" y="3239619"/>
        <a:ext cx="526699" cy="416714"/>
      </dsp:txXfrm>
    </dsp:sp>
    <dsp:sp modelId="{4345EF10-5B8E-4109-ACB8-9ED276D4C6CD}">
      <dsp:nvSpPr>
        <dsp:cNvPr id="0" name=""/>
        <dsp:cNvSpPr/>
      </dsp:nvSpPr>
      <dsp:spPr>
        <a:xfrm>
          <a:off x="2275335" y="3442653"/>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357067" y="3443674"/>
        <a:ext cx="8603" cy="8603"/>
      </dsp:txXfrm>
    </dsp:sp>
    <dsp:sp modelId="{C9E9C3DD-BA0D-4561-A6AF-488998DA60DC}">
      <dsp:nvSpPr>
        <dsp:cNvPr id="0" name=""/>
        <dsp:cNvSpPr/>
      </dsp:nvSpPr>
      <dsp:spPr>
        <a:xfrm>
          <a:off x="2447402" y="3259771"/>
          <a:ext cx="452130" cy="37640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128x FERS units</a:t>
          </a:r>
        </a:p>
      </dsp:txBody>
      <dsp:txXfrm>
        <a:off x="2458427" y="3270796"/>
        <a:ext cx="430080" cy="354359"/>
      </dsp:txXfrm>
    </dsp:sp>
    <dsp:sp modelId="{9B68908A-EC6B-499D-A40F-56430C8BC9B5}">
      <dsp:nvSpPr>
        <dsp:cNvPr id="0" name=""/>
        <dsp:cNvSpPr/>
      </dsp:nvSpPr>
      <dsp:spPr>
        <a:xfrm>
          <a:off x="2899533" y="3442653"/>
          <a:ext cx="172067" cy="10645"/>
        </a:xfrm>
        <a:custGeom>
          <a:avLst/>
          <a:gdLst/>
          <a:ahLst/>
          <a:cxnLst/>
          <a:rect l="0" t="0" r="0" b="0"/>
          <a:pathLst>
            <a:path>
              <a:moveTo>
                <a:pt x="0" y="5322"/>
              </a:moveTo>
              <a:lnTo>
                <a:pt x="172067" y="53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981264" y="3443674"/>
        <a:ext cx="8603" cy="8603"/>
      </dsp:txXfrm>
    </dsp:sp>
    <dsp:sp modelId="{BB154AAF-B415-4C16-99F0-BB6CB3497835}">
      <dsp:nvSpPr>
        <dsp:cNvPr id="0" name=""/>
        <dsp:cNvSpPr/>
      </dsp:nvSpPr>
      <dsp:spPr>
        <a:xfrm>
          <a:off x="3071600" y="3271585"/>
          <a:ext cx="452130" cy="352781"/>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kern="1200"/>
            <a:t>8192 ch</a:t>
          </a:r>
        </a:p>
      </dsp:txBody>
      <dsp:txXfrm>
        <a:off x="3081933" y="3281918"/>
        <a:ext cx="431464" cy="33211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b="0" i="0">
                <a:latin typeface="Arial" charset="0"/>
              </a:defRPr>
            </a:lvl1pPr>
          </a:lstStyle>
          <a:p>
            <a:fld id="{C6086F42-59AE-2B47-84D8-AA68A2ADCBE0}" type="datetimeFigureOut">
              <a:rPr lang="en-US" smtClean="0"/>
              <a:pPr/>
              <a:t>1/18/2021</a:t>
            </a:fld>
            <a:endParaRPr lang="en-US" dirty="0"/>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b="0" i="0">
                <a:latin typeface="Arial" charset="0"/>
              </a:defRPr>
            </a:lvl1pPr>
          </a:lstStyle>
          <a:p>
            <a:fld id="{6BB6A9C9-7905-AE40-86A8-DA8577B1CC5C}" type="slidenum">
              <a:rPr lang="en-US" smtClean="0"/>
              <a:pPr/>
              <a:t>‹#›</a:t>
            </a:fld>
            <a:endParaRPr lang="en-US" dirty="0"/>
          </a:p>
        </p:txBody>
      </p:sp>
    </p:spTree>
    <p:extLst>
      <p:ext uri="{BB962C8B-B14F-4D97-AF65-F5344CB8AC3E}">
        <p14:creationId xmlns:p14="http://schemas.microsoft.com/office/powerpoint/2010/main" val="116875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PIPS stands </a:t>
            </a:r>
            <a:r>
              <a:rPr lang="nl-BE" dirty="0" err="1"/>
              <a:t>for</a:t>
            </a:r>
            <a:r>
              <a:rPr lang="nl-BE" dirty="0"/>
              <a:t> </a:t>
            </a:r>
            <a:r>
              <a:rPr lang="nl-BE" dirty="0" err="1"/>
              <a:t>passivated</a:t>
            </a:r>
            <a:r>
              <a:rPr lang="nl-BE" dirty="0"/>
              <a:t> </a:t>
            </a:r>
            <a:r>
              <a:rPr lang="nl-BE" dirty="0" err="1"/>
              <a:t>implanted</a:t>
            </a:r>
            <a:r>
              <a:rPr lang="nl-BE" dirty="0"/>
              <a:t> </a:t>
            </a:r>
            <a:r>
              <a:rPr lang="nl-BE" dirty="0" err="1"/>
              <a:t>planar</a:t>
            </a:r>
            <a:r>
              <a:rPr lang="nl-BE" dirty="0"/>
              <a:t> </a:t>
            </a:r>
            <a:r>
              <a:rPr lang="nl-BE" dirty="0" err="1"/>
              <a:t>silicon</a:t>
            </a:r>
            <a:r>
              <a:rPr lang="nl-BE" dirty="0"/>
              <a:t> </a:t>
            </a:r>
            <a:r>
              <a:rPr lang="nl-BE" dirty="0" err="1"/>
              <a:t>and</a:t>
            </a:r>
            <a:r>
              <a:rPr lang="nl-BE" dirty="0"/>
              <a:t> </a:t>
            </a:r>
            <a:r>
              <a:rPr lang="nl-BE" dirty="0" err="1"/>
              <a:t>thus</a:t>
            </a:r>
            <a:r>
              <a:rPr lang="nl-BE" dirty="0"/>
              <a:t> PIPS detectors are </a:t>
            </a:r>
            <a:r>
              <a:rPr lang="nl-BE" dirty="0" err="1"/>
              <a:t>processed</a:t>
            </a:r>
            <a:r>
              <a:rPr lang="nl-BE" dirty="0"/>
              <a:t> on </a:t>
            </a:r>
            <a:r>
              <a:rPr lang="nl-BE" dirty="0" err="1"/>
              <a:t>silicon</a:t>
            </a:r>
            <a:r>
              <a:rPr lang="nl-BE" dirty="0"/>
              <a:t> </a:t>
            </a:r>
            <a:r>
              <a:rPr lang="nl-BE" dirty="0" err="1"/>
              <a:t>wafers</a:t>
            </a:r>
            <a:r>
              <a:rPr lang="nl-BE" dirty="0"/>
              <a:t>. Every </a:t>
            </a:r>
            <a:r>
              <a:rPr lang="nl-BE" dirty="0" err="1"/>
              <a:t>circle</a:t>
            </a:r>
            <a:r>
              <a:rPr lang="nl-BE" dirty="0"/>
              <a:t> </a:t>
            </a:r>
            <a:r>
              <a:rPr lang="nl-BE" dirty="0" err="1"/>
              <a:t>that</a:t>
            </a:r>
            <a:r>
              <a:rPr lang="nl-BE" dirty="0"/>
              <a:t> </a:t>
            </a:r>
            <a:r>
              <a:rPr lang="nl-BE" dirty="0" err="1"/>
              <a:t>you</a:t>
            </a:r>
            <a:r>
              <a:rPr lang="nl-BE" dirty="0"/>
              <a:t> </a:t>
            </a:r>
            <a:r>
              <a:rPr lang="nl-BE" dirty="0" err="1"/>
              <a:t>see</a:t>
            </a:r>
            <a:r>
              <a:rPr lang="nl-BE" dirty="0"/>
              <a:t> on </a:t>
            </a:r>
            <a:r>
              <a:rPr lang="nl-BE" dirty="0" err="1"/>
              <a:t>the</a:t>
            </a:r>
            <a:r>
              <a:rPr lang="nl-BE" dirty="0"/>
              <a:t> picture is a </a:t>
            </a:r>
            <a:r>
              <a:rPr lang="nl-BE" dirty="0" err="1"/>
              <a:t>potential</a:t>
            </a:r>
            <a:r>
              <a:rPr lang="nl-BE" dirty="0"/>
              <a:t> </a:t>
            </a:r>
            <a:r>
              <a:rPr lang="nl-BE" dirty="0" err="1"/>
              <a:t>silicon</a:t>
            </a:r>
            <a:r>
              <a:rPr lang="nl-BE" dirty="0"/>
              <a:t> detector. </a:t>
            </a:r>
          </a:p>
          <a:p>
            <a:r>
              <a:rPr lang="nl-BE" dirty="0"/>
              <a:t>Processing is </a:t>
            </a:r>
            <a:r>
              <a:rPr lang="nl-BE" dirty="0" err="1"/>
              <a:t>done</a:t>
            </a:r>
            <a:r>
              <a:rPr lang="nl-BE" dirty="0"/>
              <a:t> in a </a:t>
            </a:r>
            <a:r>
              <a:rPr lang="nl-BE" dirty="0" err="1"/>
              <a:t>cleanroom</a:t>
            </a:r>
            <a:r>
              <a:rPr lang="nl-BE" dirty="0"/>
              <a:t> as </a:t>
            </a:r>
            <a:r>
              <a:rPr lang="nl-BE" dirty="0" err="1"/>
              <a:t>the</a:t>
            </a:r>
            <a:r>
              <a:rPr lang="nl-BE" dirty="0"/>
              <a:t> </a:t>
            </a:r>
            <a:r>
              <a:rPr lang="nl-BE" dirty="0" err="1"/>
              <a:t>silicon</a:t>
            </a:r>
            <a:r>
              <a:rPr lang="nl-BE" dirty="0"/>
              <a:t> detectors are </a:t>
            </a:r>
            <a:r>
              <a:rPr lang="nl-BE" dirty="0" err="1"/>
              <a:t>very</a:t>
            </a:r>
            <a:r>
              <a:rPr lang="nl-BE" dirty="0"/>
              <a:t> </a:t>
            </a:r>
            <a:r>
              <a:rPr lang="nl-BE" dirty="0" err="1"/>
              <a:t>sensistive</a:t>
            </a:r>
            <a:r>
              <a:rPr lang="nl-BE" dirty="0"/>
              <a:t> </a:t>
            </a:r>
            <a:r>
              <a:rPr lang="nl-BE" dirty="0" err="1"/>
              <a:t>to</a:t>
            </a:r>
            <a:r>
              <a:rPr lang="nl-BE" dirty="0"/>
              <a:t> </a:t>
            </a:r>
            <a:r>
              <a:rPr lang="nl-BE" dirty="0" err="1"/>
              <a:t>contamination</a:t>
            </a:r>
            <a:r>
              <a:rPr lang="nl-BE" dirty="0"/>
              <a:t>.</a:t>
            </a:r>
            <a:endParaRPr lang="en-GB" dirty="0"/>
          </a:p>
        </p:txBody>
      </p:sp>
      <p:sp>
        <p:nvSpPr>
          <p:cNvPr id="4" name="Slide Number Placeholder 3"/>
          <p:cNvSpPr>
            <a:spLocks noGrp="1"/>
          </p:cNvSpPr>
          <p:nvPr>
            <p:ph type="sldNum" sz="quarter" idx="5"/>
          </p:nvPr>
        </p:nvSpPr>
        <p:spPr/>
        <p:txBody>
          <a:bodyPr/>
          <a:lstStyle/>
          <a:p>
            <a:fld id="{6BB6A9C9-7905-AE40-86A8-DA8577B1CC5C}" type="slidenum">
              <a:rPr lang="en-US" smtClean="0"/>
              <a:pPr/>
              <a:t>9</a:t>
            </a:fld>
            <a:endParaRPr lang="en-US" dirty="0"/>
          </a:p>
        </p:txBody>
      </p:sp>
    </p:spTree>
    <p:extLst>
      <p:ext uri="{BB962C8B-B14F-4D97-AF65-F5344CB8AC3E}">
        <p14:creationId xmlns:p14="http://schemas.microsoft.com/office/powerpoint/2010/main" val="4225813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As I said, we are planning to maintain a common architecture for all FERS units. Here we see the first example,. A5202. The card is designed to be A STAND ALONE UNIT as well a SCALABLE to </a:t>
            </a:r>
            <a:r>
              <a:rPr lang="en-GB" dirty="0" err="1"/>
              <a:t>thounsand</a:t>
            </a:r>
            <a:r>
              <a:rPr lang="en-GB" dirty="0"/>
              <a:t> channels- You see here the main parts highlighted, ……</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3E2C1-7113-4DDD-8E0D-0A7BBC5A56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441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To provide a system with maximum flexibility, we decided to develop a platform which could be easy-scalable and could be used to build a distributed readout system. We called it FERS-5200, Frontend Readout System., It is composed of two main units: the FERS itself, a small card to be placed near the detectors and a Concentrator board which is capable to manage multiple FERS units. In particular here the communication is based on </a:t>
            </a:r>
            <a:r>
              <a:rPr lang="en-GB" dirty="0" err="1"/>
              <a:t>Tdlink</a:t>
            </a:r>
            <a:r>
              <a:rPr lang="en-GB" dirty="0"/>
              <a:t>, so optical </a:t>
            </a:r>
            <a:r>
              <a:rPr lang="en-GB" dirty="0" err="1"/>
              <a:t>fibers</a:t>
            </a:r>
            <a:r>
              <a:rPr lang="en-GB" dirty="0"/>
              <a:t> to allow the exchange of great amount of data. </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3E2C1-7113-4DDD-8E0D-0A7BBC5A56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842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This is the scheme of the A5202 with CITIROC: …………</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3E2C1-7113-4DDD-8E0D-0A7BBC5A56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49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This is the architecture of the concentrator board. This will be compatible with all future developments of the FERS units: ………dire </a:t>
            </a:r>
            <a:r>
              <a:rPr lang="en-GB" dirty="0" err="1"/>
              <a:t>qualcosina</a:t>
            </a:r>
            <a:r>
              <a:rPr lang="en-GB" dirty="0"/>
              <a:t> In particular the concentrator board hosts a powerful ARM processor and memory storage in the </a:t>
            </a:r>
            <a:r>
              <a:rPr lang="en-GB" dirty="0" err="1"/>
              <a:t>ZynQ</a:t>
            </a:r>
            <a:r>
              <a:rPr lang="en-GB" dirty="0"/>
              <a:t> SoC which is very useful to implement event sorting, data buffering and efficient transfer of data before feeding the DAQ line in the software.</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3E2C1-7113-4DDD-8E0D-0A7BBC5A56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938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As I said, we are planning to maintain a common architecture for all FERS units. Here we see the first example,. A5202. The card is designed to be A STAND ALONE UNIT as well a SCALABLE to </a:t>
            </a:r>
            <a:r>
              <a:rPr lang="en-GB" dirty="0" err="1"/>
              <a:t>thounsand</a:t>
            </a:r>
            <a:r>
              <a:rPr lang="en-GB" dirty="0"/>
              <a:t> channels- You see here the main parts highlighted, ……</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3E2C1-7113-4DDD-8E0D-0A7BBC5A56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834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A-series or A-PIPS are </a:t>
            </a:r>
            <a:r>
              <a:rPr lang="nl-BE" dirty="0" err="1"/>
              <a:t>mostly</a:t>
            </a:r>
            <a:r>
              <a:rPr lang="nl-BE" dirty="0"/>
              <a:t> </a:t>
            </a:r>
            <a:r>
              <a:rPr lang="nl-BE" dirty="0" err="1"/>
              <a:t>used</a:t>
            </a:r>
            <a:r>
              <a:rPr lang="nl-BE" dirty="0"/>
              <a:t> in </a:t>
            </a:r>
            <a:r>
              <a:rPr lang="nl-BE" dirty="0" err="1"/>
              <a:t>the</a:t>
            </a:r>
            <a:r>
              <a:rPr lang="nl-BE" dirty="0"/>
              <a:t> </a:t>
            </a:r>
            <a:r>
              <a:rPr lang="nl-BE" dirty="0" err="1"/>
              <a:t>alpha</a:t>
            </a:r>
            <a:r>
              <a:rPr lang="nl-BE" dirty="0"/>
              <a:t> </a:t>
            </a:r>
            <a:r>
              <a:rPr lang="nl-BE" dirty="0" err="1"/>
              <a:t>analyst</a:t>
            </a:r>
            <a:r>
              <a:rPr lang="nl-BE" dirty="0"/>
              <a:t>.</a:t>
            </a:r>
          </a:p>
          <a:p>
            <a:r>
              <a:rPr lang="nl-BE" dirty="0"/>
              <a:t>PD-/FD series are </a:t>
            </a:r>
            <a:r>
              <a:rPr lang="nl-BE" dirty="0" err="1"/>
              <a:t>typically</a:t>
            </a:r>
            <a:r>
              <a:rPr lang="nl-BE" dirty="0"/>
              <a:t> </a:t>
            </a:r>
            <a:r>
              <a:rPr lang="nl-BE" dirty="0" err="1"/>
              <a:t>used</a:t>
            </a:r>
            <a:r>
              <a:rPr lang="nl-BE" dirty="0"/>
              <a:t> </a:t>
            </a:r>
            <a:r>
              <a:rPr lang="nl-BE" dirty="0" err="1"/>
              <a:t>for</a:t>
            </a:r>
            <a:r>
              <a:rPr lang="nl-BE" dirty="0"/>
              <a:t> </a:t>
            </a:r>
            <a:r>
              <a:rPr lang="nl-BE" dirty="0" err="1"/>
              <a:t>researched</a:t>
            </a:r>
            <a:r>
              <a:rPr lang="nl-BE" dirty="0"/>
              <a:t> </a:t>
            </a:r>
            <a:r>
              <a:rPr lang="nl-BE" dirty="0" err="1"/>
              <a:t>applications</a:t>
            </a:r>
            <a:r>
              <a:rPr lang="nl-BE" dirty="0"/>
              <a:t> </a:t>
            </a:r>
            <a:r>
              <a:rPr lang="nl-BE" dirty="0" err="1"/>
              <a:t>to</a:t>
            </a:r>
            <a:r>
              <a:rPr lang="nl-BE" dirty="0"/>
              <a:t> </a:t>
            </a:r>
            <a:r>
              <a:rPr lang="nl-BE" dirty="0" err="1"/>
              <a:t>perform</a:t>
            </a:r>
            <a:r>
              <a:rPr lang="nl-BE" dirty="0"/>
              <a:t> </a:t>
            </a:r>
            <a:r>
              <a:rPr lang="nl-BE" dirty="0" err="1"/>
              <a:t>particle</a:t>
            </a:r>
            <a:r>
              <a:rPr lang="nl-BE" dirty="0"/>
              <a:t> </a:t>
            </a:r>
            <a:r>
              <a:rPr lang="nl-BE" dirty="0" err="1"/>
              <a:t>spectroscopy</a:t>
            </a:r>
            <a:r>
              <a:rPr lang="nl-BE" dirty="0"/>
              <a:t>. The FD detectors </a:t>
            </a:r>
            <a:r>
              <a:rPr lang="nl-BE" dirty="0" err="1"/>
              <a:t>can</a:t>
            </a:r>
            <a:r>
              <a:rPr lang="nl-BE" dirty="0"/>
              <a:t> </a:t>
            </a:r>
            <a:r>
              <a:rPr lang="nl-BE" dirty="0" err="1"/>
              <a:t>be</a:t>
            </a:r>
            <a:r>
              <a:rPr lang="nl-BE" dirty="0"/>
              <a:t> </a:t>
            </a:r>
            <a:r>
              <a:rPr lang="nl-BE" dirty="0" err="1"/>
              <a:t>used</a:t>
            </a:r>
            <a:r>
              <a:rPr lang="nl-BE" dirty="0"/>
              <a:t> </a:t>
            </a:r>
            <a:r>
              <a:rPr lang="nl-BE" dirty="0" err="1"/>
              <a:t>for</a:t>
            </a:r>
            <a:r>
              <a:rPr lang="nl-BE" dirty="0"/>
              <a:t> </a:t>
            </a:r>
            <a:r>
              <a:rPr lang="nl-BE" dirty="0" err="1"/>
              <a:t>particle</a:t>
            </a:r>
            <a:r>
              <a:rPr lang="nl-BE" dirty="0"/>
              <a:t> </a:t>
            </a:r>
            <a:r>
              <a:rPr lang="nl-BE" dirty="0" err="1"/>
              <a:t>identification</a:t>
            </a:r>
            <a:r>
              <a:rPr lang="nl-BE" dirty="0"/>
              <a:t> </a:t>
            </a:r>
            <a:r>
              <a:rPr lang="nl-BE" dirty="0" err="1"/>
              <a:t>and</a:t>
            </a:r>
            <a:r>
              <a:rPr lang="nl-BE" dirty="0"/>
              <a:t> energy </a:t>
            </a:r>
            <a:r>
              <a:rPr lang="nl-BE" dirty="0" err="1"/>
              <a:t>loss</a:t>
            </a:r>
            <a:r>
              <a:rPr lang="nl-BE" dirty="0"/>
              <a:t> (</a:t>
            </a:r>
            <a:r>
              <a:rPr lang="nl-BE" dirty="0" err="1"/>
              <a:t>dE</a:t>
            </a:r>
            <a:r>
              <a:rPr lang="nl-BE" dirty="0"/>
              <a:t>/dx) </a:t>
            </a:r>
            <a:r>
              <a:rPr lang="nl-BE" dirty="0" err="1"/>
              <a:t>measurements</a:t>
            </a:r>
            <a:r>
              <a:rPr lang="nl-BE" dirty="0"/>
              <a:t>.</a:t>
            </a:r>
          </a:p>
          <a:p>
            <a:r>
              <a:rPr lang="nl-BE" dirty="0" err="1"/>
              <a:t>Our</a:t>
            </a:r>
            <a:r>
              <a:rPr lang="nl-BE" dirty="0"/>
              <a:t> CAM series are </a:t>
            </a:r>
            <a:r>
              <a:rPr lang="nl-BE" dirty="0" err="1"/>
              <a:t>used</a:t>
            </a:r>
            <a:r>
              <a:rPr lang="nl-BE" dirty="0"/>
              <a:t> </a:t>
            </a:r>
            <a:r>
              <a:rPr lang="nl-BE" dirty="0" err="1"/>
              <a:t>for</a:t>
            </a:r>
            <a:r>
              <a:rPr lang="nl-BE" dirty="0"/>
              <a:t> </a:t>
            </a:r>
            <a:r>
              <a:rPr lang="nl-BE" dirty="0" err="1"/>
              <a:t>continuous</a:t>
            </a:r>
            <a:r>
              <a:rPr lang="nl-BE" dirty="0"/>
              <a:t> air monitoring </a:t>
            </a:r>
            <a:r>
              <a:rPr lang="nl-BE" dirty="0" err="1"/>
              <a:t>and</a:t>
            </a:r>
            <a:r>
              <a:rPr lang="nl-BE" dirty="0"/>
              <a:t> are built </a:t>
            </a:r>
            <a:r>
              <a:rPr lang="nl-BE" dirty="0" err="1"/>
              <a:t>into</a:t>
            </a:r>
            <a:r>
              <a:rPr lang="nl-BE" dirty="0"/>
              <a:t> a </a:t>
            </a:r>
            <a:r>
              <a:rPr lang="nl-BE" dirty="0" err="1"/>
              <a:t>number</a:t>
            </a:r>
            <a:r>
              <a:rPr lang="nl-BE" dirty="0"/>
              <a:t> of Mirion </a:t>
            </a:r>
            <a:r>
              <a:rPr lang="nl-BE" dirty="0" err="1"/>
              <a:t>devices</a:t>
            </a:r>
            <a:r>
              <a:rPr lang="nl-BE" dirty="0"/>
              <a:t>, </a:t>
            </a:r>
            <a:r>
              <a:rPr lang="nl-BE" dirty="0" err="1"/>
              <a:t>such</a:t>
            </a:r>
            <a:r>
              <a:rPr lang="nl-BE" dirty="0"/>
              <a:t> as </a:t>
            </a:r>
            <a:r>
              <a:rPr lang="nl-BE" dirty="0" err="1"/>
              <a:t>the</a:t>
            </a:r>
            <a:r>
              <a:rPr lang="nl-BE" dirty="0"/>
              <a:t> ABPM series, </a:t>
            </a:r>
            <a:r>
              <a:rPr lang="nl-BE" dirty="0" err="1"/>
              <a:t>iCAM</a:t>
            </a:r>
            <a:r>
              <a:rPr lang="nl-BE" dirty="0"/>
              <a:t>, easy-</a:t>
            </a:r>
            <a:r>
              <a:rPr lang="nl-BE" dirty="0" err="1"/>
              <a:t>count</a:t>
            </a:r>
            <a:r>
              <a:rPr lang="nl-BE" dirty="0"/>
              <a:t>….</a:t>
            </a:r>
          </a:p>
          <a:p>
            <a:r>
              <a:rPr lang="nl-BE" dirty="0"/>
              <a:t>The X-</a:t>
            </a:r>
            <a:r>
              <a:rPr lang="nl-BE" dirty="0" err="1"/>
              <a:t>PiPS</a:t>
            </a:r>
            <a:r>
              <a:rPr lang="nl-BE" dirty="0"/>
              <a:t> series are </a:t>
            </a:r>
            <a:r>
              <a:rPr lang="nl-BE" dirty="0" err="1"/>
              <a:t>used</a:t>
            </a:r>
            <a:r>
              <a:rPr lang="nl-BE" dirty="0"/>
              <a:t> </a:t>
            </a:r>
            <a:r>
              <a:rPr lang="nl-BE" dirty="0" err="1"/>
              <a:t>for</a:t>
            </a:r>
            <a:r>
              <a:rPr lang="nl-BE" dirty="0"/>
              <a:t> </a:t>
            </a:r>
            <a:r>
              <a:rPr lang="nl-BE" dirty="0" err="1"/>
              <a:t>the</a:t>
            </a:r>
            <a:r>
              <a:rPr lang="nl-BE" dirty="0"/>
              <a:t> </a:t>
            </a:r>
            <a:r>
              <a:rPr lang="nl-BE" dirty="0" err="1"/>
              <a:t>detection</a:t>
            </a:r>
            <a:r>
              <a:rPr lang="nl-BE" dirty="0"/>
              <a:t> of X-</a:t>
            </a:r>
            <a:r>
              <a:rPr lang="nl-BE" dirty="0" err="1"/>
              <a:t>rays</a:t>
            </a:r>
            <a:r>
              <a:rPr lang="nl-BE" dirty="0"/>
              <a:t> in </a:t>
            </a:r>
            <a:r>
              <a:rPr lang="nl-BE" dirty="0" err="1"/>
              <a:t>industrial</a:t>
            </a:r>
            <a:r>
              <a:rPr lang="nl-BE" dirty="0"/>
              <a:t> </a:t>
            </a:r>
            <a:r>
              <a:rPr lang="nl-BE" dirty="0" err="1"/>
              <a:t>application</a:t>
            </a:r>
            <a:r>
              <a:rPr lang="nl-BE" dirty="0"/>
              <a:t> </a:t>
            </a:r>
            <a:r>
              <a:rPr lang="nl-BE" dirty="0" err="1"/>
              <a:t>such</a:t>
            </a:r>
            <a:r>
              <a:rPr lang="nl-BE" dirty="0"/>
              <a:t> as handheld </a:t>
            </a:r>
            <a:r>
              <a:rPr lang="nl-BE" dirty="0" err="1"/>
              <a:t>devices</a:t>
            </a:r>
            <a:r>
              <a:rPr lang="nl-BE" dirty="0"/>
              <a:t> or </a:t>
            </a:r>
            <a:r>
              <a:rPr lang="nl-BE" dirty="0" err="1"/>
              <a:t>for</a:t>
            </a:r>
            <a:r>
              <a:rPr lang="nl-BE" dirty="0"/>
              <a:t> </a:t>
            </a:r>
            <a:r>
              <a:rPr lang="nl-BE" dirty="0" err="1"/>
              <a:t>researsch</a:t>
            </a:r>
            <a:r>
              <a:rPr lang="nl-BE" dirty="0"/>
              <a:t> </a:t>
            </a:r>
            <a:r>
              <a:rPr lang="nl-BE" dirty="0" err="1"/>
              <a:t>applications</a:t>
            </a:r>
            <a:r>
              <a:rPr lang="nl-BE" dirty="0"/>
              <a:t>. E.g. out </a:t>
            </a:r>
            <a:r>
              <a:rPr lang="nl-BE" dirty="0" err="1"/>
              <a:t>multi</a:t>
            </a:r>
            <a:r>
              <a:rPr lang="nl-BE" dirty="0"/>
              <a:t>-element detectors are </a:t>
            </a:r>
            <a:r>
              <a:rPr lang="nl-BE" dirty="0" err="1"/>
              <a:t>used</a:t>
            </a:r>
            <a:r>
              <a:rPr lang="nl-BE" dirty="0"/>
              <a:t> in synchrotrons. </a:t>
            </a:r>
            <a:endParaRPr lang="en-GB" dirty="0"/>
          </a:p>
        </p:txBody>
      </p:sp>
      <p:sp>
        <p:nvSpPr>
          <p:cNvPr id="4" name="Slide Number Placeholder 3"/>
          <p:cNvSpPr>
            <a:spLocks noGrp="1"/>
          </p:cNvSpPr>
          <p:nvPr>
            <p:ph type="sldNum" sz="quarter" idx="5"/>
          </p:nvPr>
        </p:nvSpPr>
        <p:spPr/>
        <p:txBody>
          <a:bodyPr/>
          <a:lstStyle/>
          <a:p>
            <a:fld id="{6BB6A9C9-7905-AE40-86A8-DA8577B1CC5C}" type="slidenum">
              <a:rPr lang="en-US" smtClean="0"/>
              <a:pPr/>
              <a:t>10</a:t>
            </a:fld>
            <a:endParaRPr lang="en-US" dirty="0"/>
          </a:p>
        </p:txBody>
      </p:sp>
    </p:spTree>
    <p:extLst>
      <p:ext uri="{BB962C8B-B14F-4D97-AF65-F5344CB8AC3E}">
        <p14:creationId xmlns:p14="http://schemas.microsoft.com/office/powerpoint/2010/main" val="1801405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Pictures: </a:t>
            </a:r>
            <a:r>
              <a:rPr lang="nl-BE" dirty="0" err="1"/>
              <a:t>wire</a:t>
            </a:r>
            <a:r>
              <a:rPr lang="nl-BE" dirty="0"/>
              <a:t> bonding detail, </a:t>
            </a:r>
            <a:r>
              <a:rPr lang="nl-BE" dirty="0" err="1"/>
              <a:t>wire</a:t>
            </a:r>
            <a:r>
              <a:rPr lang="nl-BE" dirty="0"/>
              <a:t> bonding is </a:t>
            </a:r>
            <a:r>
              <a:rPr lang="nl-BE" dirty="0" err="1"/>
              <a:t>typically</a:t>
            </a:r>
            <a:r>
              <a:rPr lang="nl-BE" dirty="0"/>
              <a:t> </a:t>
            </a:r>
            <a:r>
              <a:rPr lang="nl-BE" dirty="0" err="1"/>
              <a:t>done</a:t>
            </a:r>
            <a:r>
              <a:rPr lang="nl-BE" dirty="0"/>
              <a:t> </a:t>
            </a:r>
            <a:r>
              <a:rPr lang="nl-BE" dirty="0" err="1"/>
              <a:t>with</a:t>
            </a:r>
            <a:r>
              <a:rPr lang="nl-BE" dirty="0"/>
              <a:t> 25µm aluminium </a:t>
            </a:r>
            <a:r>
              <a:rPr lang="nl-BE" dirty="0" err="1"/>
              <a:t>wire</a:t>
            </a:r>
            <a:r>
              <a:rPr lang="nl-BE" dirty="0"/>
              <a:t>. </a:t>
            </a:r>
            <a:r>
              <a:rPr lang="nl-BE" dirty="0" err="1"/>
              <a:t>Middle</a:t>
            </a:r>
            <a:r>
              <a:rPr lang="nl-BE" dirty="0"/>
              <a:t> picture: </a:t>
            </a:r>
            <a:r>
              <a:rPr lang="nl-BE" dirty="0" err="1"/>
              <a:t>mounting</a:t>
            </a:r>
            <a:r>
              <a:rPr lang="nl-BE" dirty="0"/>
              <a:t> of chip on </a:t>
            </a:r>
            <a:r>
              <a:rPr lang="nl-BE" dirty="0" err="1"/>
              <a:t>kapton</a:t>
            </a:r>
            <a:r>
              <a:rPr lang="nl-BE" dirty="0"/>
              <a:t> </a:t>
            </a:r>
            <a:r>
              <a:rPr lang="nl-BE" dirty="0" err="1"/>
              <a:t>flex</a:t>
            </a:r>
            <a:r>
              <a:rPr lang="nl-BE" dirty="0"/>
              <a:t> (</a:t>
            </a:r>
            <a:r>
              <a:rPr lang="nl-BE" dirty="0" err="1"/>
              <a:t>flex</a:t>
            </a:r>
            <a:r>
              <a:rPr lang="nl-BE" dirty="0"/>
              <a:t> is </a:t>
            </a:r>
            <a:r>
              <a:rPr lang="nl-BE" dirty="0" err="1"/>
              <a:t>glued</a:t>
            </a:r>
            <a:r>
              <a:rPr lang="nl-BE" dirty="0"/>
              <a:t> on </a:t>
            </a:r>
            <a:r>
              <a:rPr lang="nl-BE" dirty="0" err="1"/>
              <a:t>the</a:t>
            </a:r>
            <a:r>
              <a:rPr lang="nl-BE" dirty="0"/>
              <a:t> chip </a:t>
            </a:r>
            <a:r>
              <a:rPr lang="nl-BE" dirty="0" err="1"/>
              <a:t>and</a:t>
            </a:r>
            <a:r>
              <a:rPr lang="nl-BE" dirty="0"/>
              <a:t> bonding </a:t>
            </a:r>
            <a:r>
              <a:rPr lang="nl-BE" dirty="0" err="1"/>
              <a:t>wires</a:t>
            </a:r>
            <a:r>
              <a:rPr lang="nl-BE" dirty="0"/>
              <a:t> go </a:t>
            </a:r>
            <a:r>
              <a:rPr lang="nl-BE" dirty="0" err="1"/>
              <a:t>from</a:t>
            </a:r>
            <a:r>
              <a:rPr lang="nl-BE" dirty="0"/>
              <a:t> chip </a:t>
            </a:r>
            <a:r>
              <a:rPr lang="nl-BE" dirty="0" err="1"/>
              <a:t>to</a:t>
            </a:r>
            <a:r>
              <a:rPr lang="nl-BE" dirty="0"/>
              <a:t> </a:t>
            </a:r>
            <a:r>
              <a:rPr lang="nl-BE" dirty="0" err="1"/>
              <a:t>flex</a:t>
            </a:r>
            <a:r>
              <a:rPr lang="nl-BE" dirty="0"/>
              <a:t>). Right picture: detector </a:t>
            </a:r>
            <a:r>
              <a:rPr lang="nl-BE" dirty="0" err="1"/>
              <a:t>mounted</a:t>
            </a:r>
            <a:r>
              <a:rPr lang="nl-BE" dirty="0"/>
              <a:t> on a </a:t>
            </a:r>
            <a:r>
              <a:rPr lang="nl-BE" dirty="0" err="1"/>
              <a:t>ceramic</a:t>
            </a:r>
            <a:r>
              <a:rPr lang="nl-BE" dirty="0"/>
              <a:t>. </a:t>
            </a:r>
            <a:r>
              <a:rPr lang="nl-BE" dirty="0" err="1"/>
              <a:t>Annular</a:t>
            </a:r>
            <a:r>
              <a:rPr lang="nl-BE" dirty="0"/>
              <a:t> detectors are </a:t>
            </a:r>
            <a:r>
              <a:rPr lang="nl-BE" dirty="0" err="1"/>
              <a:t>also</a:t>
            </a:r>
            <a:r>
              <a:rPr lang="nl-BE" dirty="0"/>
              <a:t> </a:t>
            </a:r>
            <a:r>
              <a:rPr lang="nl-BE" dirty="0" err="1"/>
              <a:t>possible</a:t>
            </a:r>
            <a:r>
              <a:rPr lang="nl-BE" dirty="0"/>
              <a:t> as is </a:t>
            </a:r>
            <a:r>
              <a:rPr lang="nl-BE" dirty="0" err="1"/>
              <a:t>shown</a:t>
            </a:r>
            <a:r>
              <a:rPr lang="nl-BE" dirty="0"/>
              <a:t> in </a:t>
            </a:r>
            <a:r>
              <a:rPr lang="nl-BE" dirty="0" err="1"/>
              <a:t>this</a:t>
            </a:r>
            <a:r>
              <a:rPr lang="nl-BE" dirty="0"/>
              <a:t> picture.</a:t>
            </a:r>
          </a:p>
          <a:p>
            <a:r>
              <a:rPr lang="nl-BE" dirty="0"/>
              <a:t>Top right: </a:t>
            </a:r>
            <a:r>
              <a:rPr lang="nl-BE" dirty="0" err="1"/>
              <a:t>our</a:t>
            </a:r>
            <a:r>
              <a:rPr lang="nl-BE" dirty="0"/>
              <a:t> detector are </a:t>
            </a:r>
            <a:r>
              <a:rPr lang="nl-BE" dirty="0" err="1"/>
              <a:t>used</a:t>
            </a:r>
            <a:r>
              <a:rPr lang="nl-BE" dirty="0"/>
              <a:t> in a </a:t>
            </a:r>
            <a:r>
              <a:rPr lang="nl-BE" dirty="0" err="1"/>
              <a:t>number</a:t>
            </a:r>
            <a:r>
              <a:rPr lang="nl-BE" dirty="0"/>
              <a:t> of </a:t>
            </a:r>
            <a:r>
              <a:rPr lang="nl-BE" dirty="0" err="1"/>
              <a:t>space</a:t>
            </a:r>
            <a:r>
              <a:rPr lang="nl-BE" dirty="0"/>
              <a:t> mission, e.g. on </a:t>
            </a:r>
            <a:r>
              <a:rPr lang="nl-BE" dirty="0" err="1"/>
              <a:t>the</a:t>
            </a:r>
            <a:r>
              <a:rPr lang="nl-BE" dirty="0"/>
              <a:t> 4th Mars rover.</a:t>
            </a:r>
            <a:endParaRPr lang="en-GB" dirty="0"/>
          </a:p>
        </p:txBody>
      </p:sp>
      <p:sp>
        <p:nvSpPr>
          <p:cNvPr id="4" name="Slide Number Placeholder 3"/>
          <p:cNvSpPr>
            <a:spLocks noGrp="1"/>
          </p:cNvSpPr>
          <p:nvPr>
            <p:ph type="sldNum" sz="quarter" idx="5"/>
          </p:nvPr>
        </p:nvSpPr>
        <p:spPr/>
        <p:txBody>
          <a:bodyPr/>
          <a:lstStyle/>
          <a:p>
            <a:fld id="{6BB6A9C9-7905-AE40-86A8-DA8577B1CC5C}" type="slidenum">
              <a:rPr lang="en-US" smtClean="0"/>
              <a:pPr/>
              <a:t>12</a:t>
            </a:fld>
            <a:endParaRPr lang="en-US" dirty="0"/>
          </a:p>
        </p:txBody>
      </p:sp>
    </p:spTree>
    <p:extLst>
      <p:ext uri="{BB962C8B-B14F-4D97-AF65-F5344CB8AC3E}">
        <p14:creationId xmlns:p14="http://schemas.microsoft.com/office/powerpoint/2010/main" val="298415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BB6A9C9-7905-AE40-86A8-DA8577B1CC5C}" type="slidenum">
              <a:rPr lang="en-US" smtClean="0"/>
              <a:pPr/>
              <a:t>13</a:t>
            </a:fld>
            <a:endParaRPr lang="en-US" dirty="0"/>
          </a:p>
        </p:txBody>
      </p:sp>
    </p:spTree>
    <p:extLst>
      <p:ext uri="{BB962C8B-B14F-4D97-AF65-F5344CB8AC3E}">
        <p14:creationId xmlns:p14="http://schemas.microsoft.com/office/powerpoint/2010/main" val="97409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We </a:t>
            </a:r>
            <a:r>
              <a:rPr lang="nl-BE" dirty="0" err="1"/>
              <a:t>can</a:t>
            </a:r>
            <a:r>
              <a:rPr lang="nl-BE" dirty="0"/>
              <a:t> </a:t>
            </a:r>
            <a:r>
              <a:rPr lang="nl-BE" dirty="0" err="1"/>
              <a:t>find</a:t>
            </a:r>
            <a:r>
              <a:rPr lang="nl-BE" dirty="0"/>
              <a:t> </a:t>
            </a:r>
            <a:r>
              <a:rPr lang="nl-BE" dirty="0" err="1"/>
              <a:t>solutions</a:t>
            </a:r>
            <a:r>
              <a:rPr lang="nl-BE" dirty="0"/>
              <a:t> </a:t>
            </a:r>
            <a:r>
              <a:rPr lang="nl-BE" dirty="0" err="1"/>
              <a:t>if</a:t>
            </a:r>
            <a:r>
              <a:rPr lang="nl-BE" dirty="0"/>
              <a:t> a lot of detectors </a:t>
            </a:r>
            <a:r>
              <a:rPr lang="nl-BE" dirty="0" err="1"/>
              <a:t>need</a:t>
            </a:r>
            <a:r>
              <a:rPr lang="nl-BE" dirty="0"/>
              <a:t> </a:t>
            </a:r>
            <a:r>
              <a:rPr lang="nl-BE" dirty="0" err="1"/>
              <a:t>to</a:t>
            </a:r>
            <a:r>
              <a:rPr lang="nl-BE" dirty="0"/>
              <a:t> </a:t>
            </a:r>
            <a:r>
              <a:rPr lang="nl-BE" dirty="0" err="1"/>
              <a:t>be</a:t>
            </a:r>
            <a:r>
              <a:rPr lang="nl-BE" dirty="0"/>
              <a:t> </a:t>
            </a:r>
            <a:r>
              <a:rPr lang="nl-BE" dirty="0" err="1"/>
              <a:t>delivered</a:t>
            </a:r>
            <a:r>
              <a:rPr lang="nl-BE" dirty="0"/>
              <a:t>. We </a:t>
            </a:r>
            <a:r>
              <a:rPr lang="nl-BE" dirty="0" err="1"/>
              <a:t>received</a:t>
            </a:r>
            <a:r>
              <a:rPr lang="nl-BE" dirty="0"/>
              <a:t> </a:t>
            </a:r>
            <a:r>
              <a:rPr lang="nl-BE" dirty="0" err="1"/>
              <a:t>an</a:t>
            </a:r>
            <a:r>
              <a:rPr lang="nl-BE" dirty="0"/>
              <a:t> award </a:t>
            </a:r>
            <a:r>
              <a:rPr lang="nl-BE" dirty="0" err="1"/>
              <a:t>for</a:t>
            </a:r>
            <a:r>
              <a:rPr lang="nl-BE" dirty="0"/>
              <a:t> </a:t>
            </a:r>
            <a:r>
              <a:rPr lang="nl-BE" dirty="0" err="1"/>
              <a:t>our</a:t>
            </a:r>
            <a:r>
              <a:rPr lang="nl-BE" dirty="0"/>
              <a:t> </a:t>
            </a:r>
            <a:r>
              <a:rPr lang="nl-BE" dirty="0" err="1"/>
              <a:t>collaboration</a:t>
            </a:r>
            <a:r>
              <a:rPr lang="nl-BE" dirty="0"/>
              <a:t> </a:t>
            </a:r>
            <a:r>
              <a:rPr lang="nl-BE" dirty="0" err="1"/>
              <a:t>with</a:t>
            </a:r>
            <a:r>
              <a:rPr lang="nl-BE" dirty="0"/>
              <a:t> CERN.</a:t>
            </a:r>
            <a:endParaRPr lang="en-GB" dirty="0"/>
          </a:p>
        </p:txBody>
      </p:sp>
      <p:sp>
        <p:nvSpPr>
          <p:cNvPr id="4" name="Slide Number Placeholder 3"/>
          <p:cNvSpPr>
            <a:spLocks noGrp="1"/>
          </p:cNvSpPr>
          <p:nvPr>
            <p:ph type="sldNum" sz="quarter" idx="5"/>
          </p:nvPr>
        </p:nvSpPr>
        <p:spPr/>
        <p:txBody>
          <a:bodyPr/>
          <a:lstStyle/>
          <a:p>
            <a:fld id="{6BB6A9C9-7905-AE40-86A8-DA8577B1CC5C}" type="slidenum">
              <a:rPr lang="en-US" smtClean="0"/>
              <a:pPr/>
              <a:t>14</a:t>
            </a:fld>
            <a:endParaRPr lang="en-US" dirty="0"/>
          </a:p>
        </p:txBody>
      </p:sp>
    </p:spTree>
    <p:extLst>
      <p:ext uri="{BB962C8B-B14F-4D97-AF65-F5344CB8AC3E}">
        <p14:creationId xmlns:p14="http://schemas.microsoft.com/office/powerpoint/2010/main" val="1681962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Several</a:t>
            </a:r>
            <a:r>
              <a:rPr lang="nl-BE" dirty="0"/>
              <a:t> </a:t>
            </a:r>
            <a:r>
              <a:rPr lang="nl-BE" dirty="0" err="1"/>
              <a:t>medipix</a:t>
            </a:r>
            <a:r>
              <a:rPr lang="nl-BE" dirty="0"/>
              <a:t> chips on </a:t>
            </a:r>
            <a:r>
              <a:rPr lang="nl-BE" dirty="0" err="1"/>
              <a:t>one</a:t>
            </a:r>
            <a:r>
              <a:rPr lang="nl-BE" dirty="0"/>
              <a:t> </a:t>
            </a:r>
            <a:r>
              <a:rPr lang="nl-BE" dirty="0" err="1"/>
              <a:t>wafer</a:t>
            </a:r>
            <a:r>
              <a:rPr lang="nl-BE" dirty="0"/>
              <a:t>. The customer </a:t>
            </a:r>
            <a:r>
              <a:rPr lang="nl-BE" dirty="0" err="1"/>
              <a:t>dices</a:t>
            </a:r>
            <a:r>
              <a:rPr lang="nl-BE" dirty="0"/>
              <a:t> </a:t>
            </a:r>
            <a:r>
              <a:rPr lang="nl-BE" dirty="0" err="1"/>
              <a:t>the</a:t>
            </a:r>
            <a:r>
              <a:rPr lang="nl-BE" dirty="0"/>
              <a:t> </a:t>
            </a:r>
            <a:r>
              <a:rPr lang="nl-BE" dirty="0" err="1"/>
              <a:t>wafer</a:t>
            </a:r>
            <a:r>
              <a:rPr lang="nl-BE" dirty="0"/>
              <a:t> </a:t>
            </a:r>
            <a:r>
              <a:rPr lang="nl-BE" dirty="0" err="1"/>
              <a:t>themselves</a:t>
            </a:r>
            <a:r>
              <a:rPr lang="nl-BE" dirty="0"/>
              <a:t> </a:t>
            </a:r>
            <a:r>
              <a:rPr lang="nl-BE" dirty="0" err="1"/>
              <a:t>and</a:t>
            </a:r>
            <a:r>
              <a:rPr lang="nl-BE" dirty="0"/>
              <a:t> </a:t>
            </a:r>
            <a:r>
              <a:rPr lang="nl-BE" dirty="0" err="1"/>
              <a:t>perform</a:t>
            </a:r>
            <a:r>
              <a:rPr lang="nl-BE" dirty="0"/>
              <a:t> </a:t>
            </a:r>
            <a:r>
              <a:rPr lang="nl-BE" dirty="0" err="1"/>
              <a:t>the</a:t>
            </a:r>
            <a:r>
              <a:rPr lang="nl-BE" dirty="0"/>
              <a:t> </a:t>
            </a:r>
            <a:r>
              <a:rPr lang="nl-BE" dirty="0" err="1"/>
              <a:t>bump</a:t>
            </a:r>
            <a:r>
              <a:rPr lang="nl-BE" dirty="0"/>
              <a:t> bonding. </a:t>
            </a:r>
            <a:endParaRPr lang="en-GB" dirty="0"/>
          </a:p>
        </p:txBody>
      </p:sp>
      <p:sp>
        <p:nvSpPr>
          <p:cNvPr id="4" name="Slide Number Placeholder 3"/>
          <p:cNvSpPr>
            <a:spLocks noGrp="1"/>
          </p:cNvSpPr>
          <p:nvPr>
            <p:ph type="sldNum" sz="quarter" idx="5"/>
          </p:nvPr>
        </p:nvSpPr>
        <p:spPr/>
        <p:txBody>
          <a:bodyPr/>
          <a:lstStyle/>
          <a:p>
            <a:fld id="{6BB6A9C9-7905-AE40-86A8-DA8577B1CC5C}" type="slidenum">
              <a:rPr lang="en-US" smtClean="0"/>
              <a:pPr/>
              <a:t>15</a:t>
            </a:fld>
            <a:endParaRPr lang="en-US" dirty="0"/>
          </a:p>
        </p:txBody>
      </p:sp>
    </p:spTree>
    <p:extLst>
      <p:ext uri="{BB962C8B-B14F-4D97-AF65-F5344CB8AC3E}">
        <p14:creationId xmlns:p14="http://schemas.microsoft.com/office/powerpoint/2010/main" val="764848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Many</a:t>
            </a:r>
            <a:r>
              <a:rPr lang="nl-BE" dirty="0"/>
              <a:t> PIPS detectors in </a:t>
            </a:r>
            <a:r>
              <a:rPr lang="nl-BE" dirty="0" err="1"/>
              <a:t>space</a:t>
            </a:r>
            <a:r>
              <a:rPr lang="nl-BE" dirty="0"/>
              <a:t>. </a:t>
            </a:r>
            <a:r>
              <a:rPr lang="nl-BE" dirty="0" err="1"/>
              <a:t>All</a:t>
            </a:r>
            <a:r>
              <a:rPr lang="nl-BE" dirty="0"/>
              <a:t> </a:t>
            </a:r>
            <a:r>
              <a:rPr lang="nl-BE" dirty="0" err="1"/>
              <a:t>missions</a:t>
            </a:r>
            <a:r>
              <a:rPr lang="nl-BE" dirty="0"/>
              <a:t> </a:t>
            </a:r>
            <a:r>
              <a:rPr lang="nl-BE" dirty="0" err="1"/>
              <a:t>shown</a:t>
            </a:r>
            <a:r>
              <a:rPr lang="nl-BE" dirty="0"/>
              <a:t> here have pips detectors on board, </a:t>
            </a:r>
            <a:r>
              <a:rPr lang="nl-BE" dirty="0" err="1"/>
              <a:t>except</a:t>
            </a:r>
            <a:r>
              <a:rPr lang="nl-BE" dirty="0"/>
              <a:t> </a:t>
            </a:r>
            <a:r>
              <a:rPr lang="nl-BE" dirty="0" err="1"/>
              <a:t>for</a:t>
            </a:r>
            <a:r>
              <a:rPr lang="nl-BE" dirty="0"/>
              <a:t> Mars </a:t>
            </a:r>
            <a:r>
              <a:rPr lang="nl-BE" dirty="0" err="1"/>
              <a:t>odyssey</a:t>
            </a:r>
            <a:r>
              <a:rPr lang="nl-BE" dirty="0"/>
              <a:t> </a:t>
            </a:r>
            <a:r>
              <a:rPr lang="nl-BE" dirty="0" err="1"/>
              <a:t>which</a:t>
            </a:r>
            <a:r>
              <a:rPr lang="nl-BE" dirty="0"/>
              <a:t> are </a:t>
            </a:r>
            <a:r>
              <a:rPr lang="nl-BE" dirty="0" err="1"/>
              <a:t>HPGe</a:t>
            </a:r>
            <a:r>
              <a:rPr lang="nl-BE" dirty="0"/>
              <a:t> detectors.</a:t>
            </a:r>
            <a:endParaRPr lang="en-GB" dirty="0"/>
          </a:p>
        </p:txBody>
      </p:sp>
      <p:sp>
        <p:nvSpPr>
          <p:cNvPr id="4" name="Slide Number Placeholder 3"/>
          <p:cNvSpPr>
            <a:spLocks noGrp="1"/>
          </p:cNvSpPr>
          <p:nvPr>
            <p:ph type="sldNum" sz="quarter" idx="5"/>
          </p:nvPr>
        </p:nvSpPr>
        <p:spPr/>
        <p:txBody>
          <a:bodyPr/>
          <a:lstStyle/>
          <a:p>
            <a:fld id="{6BB6A9C9-7905-AE40-86A8-DA8577B1CC5C}" type="slidenum">
              <a:rPr lang="en-US" smtClean="0"/>
              <a:pPr/>
              <a:t>16</a:t>
            </a:fld>
            <a:endParaRPr lang="en-US" dirty="0"/>
          </a:p>
        </p:txBody>
      </p:sp>
    </p:spTree>
    <p:extLst>
      <p:ext uri="{BB962C8B-B14F-4D97-AF65-F5344CB8AC3E}">
        <p14:creationId xmlns:p14="http://schemas.microsoft.com/office/powerpoint/2010/main" val="379384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Our</a:t>
            </a:r>
            <a:r>
              <a:rPr lang="nl-BE" dirty="0"/>
              <a:t> PIPS detectors are </a:t>
            </a:r>
            <a:r>
              <a:rPr lang="nl-BE" dirty="0" err="1"/>
              <a:t>used</a:t>
            </a:r>
            <a:r>
              <a:rPr lang="nl-BE" dirty="0"/>
              <a:t> </a:t>
            </a:r>
            <a:r>
              <a:rPr lang="nl-BE" dirty="0" err="1"/>
              <a:t>inside</a:t>
            </a:r>
            <a:r>
              <a:rPr lang="nl-BE" dirty="0"/>
              <a:t> </a:t>
            </a:r>
            <a:r>
              <a:rPr lang="nl-BE" dirty="0" err="1"/>
              <a:t>the</a:t>
            </a:r>
            <a:r>
              <a:rPr lang="nl-BE" dirty="0"/>
              <a:t> RAD detector of </a:t>
            </a:r>
            <a:r>
              <a:rPr lang="nl-BE" dirty="0" err="1"/>
              <a:t>the</a:t>
            </a:r>
            <a:r>
              <a:rPr lang="nl-BE" dirty="0"/>
              <a:t> 4th Mars Rover. We </a:t>
            </a:r>
            <a:r>
              <a:rPr lang="nl-BE" dirty="0" err="1"/>
              <a:t>received</a:t>
            </a:r>
            <a:r>
              <a:rPr lang="nl-BE" dirty="0"/>
              <a:t> </a:t>
            </a:r>
            <a:r>
              <a:rPr lang="nl-BE" dirty="0" err="1"/>
              <a:t>an</a:t>
            </a:r>
            <a:r>
              <a:rPr lang="nl-BE" dirty="0"/>
              <a:t> award </a:t>
            </a:r>
            <a:r>
              <a:rPr lang="nl-BE" dirty="0" err="1"/>
              <a:t>from</a:t>
            </a:r>
            <a:r>
              <a:rPr lang="nl-BE" dirty="0"/>
              <a:t> NASA </a:t>
            </a:r>
            <a:r>
              <a:rPr lang="nl-BE" dirty="0" err="1"/>
              <a:t>for</a:t>
            </a:r>
            <a:r>
              <a:rPr lang="nl-BE" dirty="0"/>
              <a:t> </a:t>
            </a:r>
            <a:r>
              <a:rPr lang="nl-BE" dirty="0" err="1"/>
              <a:t>our</a:t>
            </a:r>
            <a:r>
              <a:rPr lang="nl-BE" dirty="0"/>
              <a:t> detectors. </a:t>
            </a:r>
            <a:endParaRPr lang="en-GB" dirty="0"/>
          </a:p>
        </p:txBody>
      </p:sp>
      <p:sp>
        <p:nvSpPr>
          <p:cNvPr id="4" name="Slide Number Placeholder 3"/>
          <p:cNvSpPr>
            <a:spLocks noGrp="1"/>
          </p:cNvSpPr>
          <p:nvPr>
            <p:ph type="sldNum" sz="quarter" idx="5"/>
          </p:nvPr>
        </p:nvSpPr>
        <p:spPr/>
        <p:txBody>
          <a:bodyPr/>
          <a:lstStyle/>
          <a:p>
            <a:fld id="{6BB6A9C9-7905-AE40-86A8-DA8577B1CC5C}" type="slidenum">
              <a:rPr lang="en-US" smtClean="0"/>
              <a:pPr/>
              <a:t>17</a:t>
            </a:fld>
            <a:endParaRPr lang="en-US" dirty="0"/>
          </a:p>
        </p:txBody>
      </p:sp>
    </p:spTree>
    <p:extLst>
      <p:ext uri="{BB962C8B-B14F-4D97-AF65-F5344CB8AC3E}">
        <p14:creationId xmlns:p14="http://schemas.microsoft.com/office/powerpoint/2010/main" val="3082734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To provide a system with maximum flexibility, we decided to develop a platform which could be easy-scalable and could be used to build a distributed readout system. We called it FERS-5200, Frontend Readout System., It is composed of two main units: the FERS itself, a small card to be placed near the detectors and a Concentrator board which is capable to manage multiple FERS units. In particular here the communication is based on </a:t>
            </a:r>
            <a:r>
              <a:rPr lang="en-GB" dirty="0" err="1"/>
              <a:t>Tdlink</a:t>
            </a:r>
            <a:r>
              <a:rPr lang="en-GB" dirty="0"/>
              <a:t>, so optical </a:t>
            </a:r>
            <a:r>
              <a:rPr lang="en-GB" dirty="0" err="1"/>
              <a:t>fibers</a:t>
            </a:r>
            <a:r>
              <a:rPr lang="en-GB" dirty="0"/>
              <a:t> to allow the exchange of great amount of data. </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3E2C1-7113-4DDD-8E0D-0A7BBC5A56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632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ight Background Mirion Logo">
    <p:bg>
      <p:bgPr>
        <a:gradFill>
          <a:gsLst>
            <a:gs pos="0">
              <a:schemeClr val="tx2"/>
            </a:gs>
            <a:gs pos="100000">
              <a:schemeClr val="accent1"/>
            </a:gs>
          </a:gsLst>
          <a:lin ang="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C3E75C-0A16-A447-8489-DC1172C0E6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50"/>
            <a:ext cx="9144000" cy="5130800"/>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18091" y="2115936"/>
            <a:ext cx="3107819" cy="911627"/>
          </a:xfrm>
          <a:prstGeom prst="rect">
            <a:avLst/>
          </a:prstGeom>
        </p:spPr>
      </p:pic>
    </p:spTree>
    <p:extLst>
      <p:ext uri="{BB962C8B-B14F-4D97-AF65-F5344CB8AC3E}">
        <p14:creationId xmlns:p14="http://schemas.microsoft.com/office/powerpoint/2010/main" val="205665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01541F4-1637-4F63-9674-68A3F4048B2B}"/>
              </a:ext>
            </a:extLst>
          </p:cNvPr>
          <p:cNvSpPr>
            <a:spLocks noGrp="1"/>
          </p:cNvSpPr>
          <p:nvPr>
            <p:ph type="dt" sz="half" idx="10"/>
          </p:nvPr>
        </p:nvSpPr>
        <p:spPr/>
        <p:txBody>
          <a:bodyPr/>
          <a:lstStyle/>
          <a:p>
            <a:pPr defTabSz="685800"/>
            <a:fld id="{AA21CB06-1C9C-444F-9AB9-62C1A0784A93}" type="datetimeFigureOut">
              <a:rPr lang="en-GB" smtClean="0">
                <a:solidFill>
                  <a:prstClr val="black">
                    <a:tint val="75000"/>
                  </a:prstClr>
                </a:solidFill>
              </a:rPr>
              <a:pPr defTabSz="685800"/>
              <a:t>18/01/2021</a:t>
            </a:fld>
            <a:endParaRPr lang="en-GB">
              <a:solidFill>
                <a:prstClr val="black">
                  <a:tint val="75000"/>
                </a:prstClr>
              </a:solidFill>
            </a:endParaRPr>
          </a:p>
        </p:txBody>
      </p:sp>
      <p:sp>
        <p:nvSpPr>
          <p:cNvPr id="3" name="Segnaposto piè di pagina 2">
            <a:extLst>
              <a:ext uri="{FF2B5EF4-FFF2-40B4-BE49-F238E27FC236}">
                <a16:creationId xmlns:a16="http://schemas.microsoft.com/office/drawing/2014/main" id="{A6F81F8C-7480-4FBC-B1BF-04021A3703FE}"/>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4" name="Segnaposto numero diapositiva 3">
            <a:extLst>
              <a:ext uri="{FF2B5EF4-FFF2-40B4-BE49-F238E27FC236}">
                <a16:creationId xmlns:a16="http://schemas.microsoft.com/office/drawing/2014/main" id="{C92AF74A-7F20-44DE-8846-7BD5241DB7A2}"/>
              </a:ext>
            </a:extLst>
          </p:cNvPr>
          <p:cNvSpPr>
            <a:spLocks noGrp="1"/>
          </p:cNvSpPr>
          <p:nvPr>
            <p:ph type="sldNum" sz="quarter" idx="12"/>
          </p:nvPr>
        </p:nvSpPr>
        <p:spPr/>
        <p:txBody>
          <a:bodyPr/>
          <a:lstStyle/>
          <a:p>
            <a:pPr defTabSz="685800"/>
            <a:fld id="{1DC4E139-D209-482A-9A0B-707A480B50CC}"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060763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Light Background Mirion Logo">
    <p:bg>
      <p:bgPr>
        <a:gradFill>
          <a:gsLst>
            <a:gs pos="0">
              <a:schemeClr val="tx2"/>
            </a:gs>
            <a:gs pos="100000">
              <a:schemeClr val="accent1"/>
            </a:gs>
          </a:gsLst>
          <a:lin ang="0" scaled="0"/>
        </a:gradFill>
        <a:effectLst/>
      </p:bgPr>
    </p:bg>
    <p:spTree>
      <p:nvGrpSpPr>
        <p:cNvPr id="1" name=""/>
        <p:cNvGrpSpPr/>
        <p:nvPr/>
      </p:nvGrpSpPr>
      <p:grpSpPr>
        <a:xfrm>
          <a:off x="0" y="0"/>
          <a:ext cx="0" cy="0"/>
          <a:chOff x="0" y="0"/>
          <a:chExt cx="0" cy="0"/>
        </a:xfrm>
      </p:grpSpPr>
      <p:pic>
        <p:nvPicPr>
          <p:cNvPr id="3" name="Picture 2" descr="A dark room&#10;&#10;Description automatically generated">
            <a:extLst>
              <a:ext uri="{FF2B5EF4-FFF2-40B4-BE49-F238E27FC236}">
                <a16:creationId xmlns:a16="http://schemas.microsoft.com/office/drawing/2014/main" id="{E62EF6F3-1A6F-8540-8AAD-EF04AD7F2A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334"/>
            <a:ext cx="9144000" cy="5132832"/>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18091" y="2115936"/>
            <a:ext cx="3107819" cy="911627"/>
          </a:xfrm>
          <a:prstGeom prst="rect">
            <a:avLst/>
          </a:prstGeom>
        </p:spPr>
      </p:pic>
    </p:spTree>
    <p:extLst>
      <p:ext uri="{BB962C8B-B14F-4D97-AF65-F5344CB8AC3E}">
        <p14:creationId xmlns:p14="http://schemas.microsoft.com/office/powerpoint/2010/main" val="850680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Generic 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11885B-3683-8049-A7E3-2F22F6B107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2203"/>
            <a:ext cx="9144000" cy="1041009"/>
          </a:xfrm>
          <a:prstGeom prst="rect">
            <a:avLst/>
          </a:prstGeom>
        </p:spPr>
      </p:pic>
      <p:sp>
        <p:nvSpPr>
          <p:cNvPr id="9" name="Text Placeholder 8"/>
          <p:cNvSpPr>
            <a:spLocks noGrp="1"/>
          </p:cNvSpPr>
          <p:nvPr>
            <p:ph type="body" sz="quarter" idx="11" hasCustomPrompt="1"/>
          </p:nvPr>
        </p:nvSpPr>
        <p:spPr>
          <a:xfrm>
            <a:off x="455333" y="1581653"/>
            <a:ext cx="8240430" cy="2793399"/>
          </a:xfrm>
          <a:prstGeom prst="rect">
            <a:avLst/>
          </a:prstGeom>
        </p:spPr>
        <p:txBody>
          <a:bodyPr/>
          <a:lstStyle>
            <a:lvl1pPr marL="230188" indent="-230188">
              <a:buClr>
                <a:srgbClr val="33C6F4"/>
              </a:buClr>
              <a:buSzPct val="125000"/>
              <a:buFont typeface="Arial" charset="0"/>
              <a:buChar char="•"/>
              <a:tabLst/>
              <a:defRPr sz="1600">
                <a:latin typeface="Arial" charset="0"/>
                <a:ea typeface="Arial" charset="0"/>
                <a:cs typeface="Arial" charset="0"/>
              </a:defRPr>
            </a:lvl1pPr>
            <a:lvl2pPr marL="400050" indent="-171450">
              <a:buSzPct val="60000"/>
              <a:buFont typeface="Lucida Grande" panose="020B0600040502020204" pitchFamily="34" charset="0"/>
              <a:buChar char="▶"/>
              <a:tabLst/>
              <a:defRPr sz="1400">
                <a:latin typeface="Arial" charset="0"/>
                <a:ea typeface="Arial" charset="0"/>
                <a:cs typeface="Arial" charset="0"/>
              </a:defRPr>
            </a:lvl2pPr>
            <a:lvl3pPr marL="688975" indent="-230188">
              <a:buClr>
                <a:schemeClr val="accent5"/>
              </a:buClr>
              <a:buFont typeface="Lucida Grande"/>
              <a:buChar char="-"/>
              <a:tabLst/>
              <a:defRPr sz="1200"/>
            </a:lvl3pPr>
          </a:lstStyle>
          <a:p>
            <a:pPr lvl="0"/>
            <a:r>
              <a:rPr lang="en-US" dirty="0"/>
              <a:t>Bullets</a:t>
            </a:r>
          </a:p>
          <a:p>
            <a:pPr lvl="1"/>
            <a:r>
              <a:rPr lang="en-US" dirty="0"/>
              <a:t>Second level bullets</a:t>
            </a:r>
          </a:p>
          <a:p>
            <a:pPr lvl="2"/>
            <a:r>
              <a:rPr lang="en-US" dirty="0"/>
              <a:t>Third level bullets</a:t>
            </a:r>
          </a:p>
        </p:txBody>
      </p:sp>
      <p:sp>
        <p:nvSpPr>
          <p:cNvPr id="13" name="Title 4"/>
          <p:cNvSpPr>
            <a:spLocks noGrp="1"/>
          </p:cNvSpPr>
          <p:nvPr>
            <p:ph type="title" hasCustomPrompt="1"/>
          </p:nvPr>
        </p:nvSpPr>
        <p:spPr>
          <a:xfrm>
            <a:off x="479239" y="540644"/>
            <a:ext cx="8216526" cy="302781"/>
          </a:xfrm>
          <a:prstGeom prst="rect">
            <a:avLst/>
          </a:prstGeom>
        </p:spPr>
        <p:txBody>
          <a:bodyPr/>
          <a:lstStyle>
            <a:lvl1pPr>
              <a:defRPr sz="3600" b="0" baseline="0">
                <a:solidFill>
                  <a:schemeClr val="bg1"/>
                </a:solidFill>
                <a:latin typeface="Arial" charset="0"/>
                <a:ea typeface="Arial" charset="0"/>
                <a:cs typeface="Arial" charset="0"/>
              </a:defRPr>
            </a:lvl1pPr>
          </a:lstStyle>
          <a:p>
            <a:r>
              <a:rPr lang="en-US" dirty="0"/>
              <a:t>HEADER TITLE</a:t>
            </a:r>
          </a:p>
        </p:txBody>
      </p:sp>
    </p:spTree>
    <p:extLst>
      <p:ext uri="{BB962C8B-B14F-4D97-AF65-F5344CB8AC3E}">
        <p14:creationId xmlns:p14="http://schemas.microsoft.com/office/powerpoint/2010/main" val="753150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Generic Blank">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55333" y="1290551"/>
            <a:ext cx="8240430" cy="3160914"/>
          </a:xfrm>
          <a:prstGeom prst="rect">
            <a:avLst/>
          </a:prstGeom>
        </p:spPr>
        <p:txBody>
          <a:bodyPr/>
          <a:lstStyle>
            <a:lvl1pPr marL="230188" indent="-230188">
              <a:buClr>
                <a:srgbClr val="33C6F4"/>
              </a:buClr>
              <a:buSzPct val="125000"/>
              <a:buFont typeface="Arial" charset="0"/>
              <a:buChar char="•"/>
              <a:tabLst/>
              <a:defRPr sz="1600">
                <a:latin typeface="Arial" charset="0"/>
                <a:ea typeface="Arial" charset="0"/>
                <a:cs typeface="Arial" charset="0"/>
              </a:defRPr>
            </a:lvl1pPr>
            <a:lvl2pPr marL="400050" indent="-171450">
              <a:buSzPct val="60000"/>
              <a:buFont typeface="Lucida Grande" panose="020B0600040502020204" pitchFamily="34" charset="0"/>
              <a:buChar char="▶"/>
              <a:tabLst/>
              <a:defRPr sz="1400">
                <a:latin typeface="Arial" charset="0"/>
                <a:ea typeface="Arial" charset="0"/>
                <a:cs typeface="Arial" charset="0"/>
              </a:defRPr>
            </a:lvl2pPr>
            <a:lvl3pPr marL="688975" indent="-230188">
              <a:buClr>
                <a:schemeClr val="accent5"/>
              </a:buClr>
              <a:buFont typeface="Lucida Grande"/>
              <a:buChar char="-"/>
              <a:tabLst/>
              <a:defRPr sz="1200"/>
            </a:lvl3pPr>
          </a:lstStyle>
          <a:p>
            <a:pPr lvl="0"/>
            <a:r>
              <a:rPr lang="en-US" dirty="0"/>
              <a:t>Bullets</a:t>
            </a:r>
          </a:p>
          <a:p>
            <a:pPr lvl="1"/>
            <a:r>
              <a:rPr lang="en-US" dirty="0"/>
              <a:t>Second level bullets</a:t>
            </a:r>
          </a:p>
          <a:p>
            <a:pPr lvl="2"/>
            <a:r>
              <a:rPr lang="en-US" dirty="0"/>
              <a:t>Third level bullets</a:t>
            </a:r>
          </a:p>
        </p:txBody>
      </p:sp>
      <p:sp>
        <p:nvSpPr>
          <p:cNvPr id="13" name="Title 4"/>
          <p:cNvSpPr>
            <a:spLocks noGrp="1"/>
          </p:cNvSpPr>
          <p:nvPr>
            <p:ph type="title" hasCustomPrompt="1"/>
          </p:nvPr>
        </p:nvSpPr>
        <p:spPr>
          <a:xfrm>
            <a:off x="479239" y="540644"/>
            <a:ext cx="8216526" cy="302781"/>
          </a:xfrm>
          <a:prstGeom prst="rect">
            <a:avLst/>
          </a:prstGeom>
        </p:spPr>
        <p:txBody>
          <a:bodyPr/>
          <a:lstStyle>
            <a:lvl1pPr>
              <a:defRPr sz="3600" b="0" baseline="0">
                <a:latin typeface="Arial" charset="0"/>
                <a:ea typeface="Arial" charset="0"/>
                <a:cs typeface="Arial" charset="0"/>
              </a:defRPr>
            </a:lvl1pPr>
          </a:lstStyle>
          <a:p>
            <a:r>
              <a:rPr lang="en-US" dirty="0"/>
              <a:t>HEADER TITLE</a:t>
            </a:r>
          </a:p>
        </p:txBody>
      </p:sp>
    </p:spTree>
    <p:extLst>
      <p:ext uri="{BB962C8B-B14F-4D97-AF65-F5344CB8AC3E}">
        <p14:creationId xmlns:p14="http://schemas.microsoft.com/office/powerpoint/2010/main" val="1753488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Generic Blank">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2967391" y="2293056"/>
            <a:ext cx="4795090" cy="1224385"/>
          </a:xfrm>
          <a:prstGeom prst="rect">
            <a:avLst/>
          </a:prstGeom>
        </p:spPr>
        <p:txBody>
          <a:bodyPr>
            <a:normAutofit/>
          </a:bodyPr>
          <a:lstStyle>
            <a:lvl1pPr marL="0" indent="0">
              <a:lnSpc>
                <a:spcPct val="125000"/>
              </a:lnSpc>
              <a:buFont typeface="Arial" charset="0"/>
              <a:buNone/>
              <a:defRPr sz="1600" baseline="0">
                <a:latin typeface="Arial" charset="0"/>
                <a:ea typeface="Arial" charset="0"/>
                <a:cs typeface="Arial" charset="0"/>
              </a:defRPr>
            </a:lvl1pPr>
            <a:lvl2pPr marL="457200" indent="0">
              <a:buClr>
                <a:srgbClr val="33C6F4"/>
              </a:buClr>
              <a:buSzPct val="125000"/>
              <a:buFont typeface="Arial" charset="0"/>
              <a:buNone/>
              <a:defRPr/>
            </a:lvl2pPr>
          </a:lstStyle>
          <a:p>
            <a:pPr lvl="0"/>
            <a:r>
              <a:rPr lang="en-US" dirty="0"/>
              <a:t>Information about presenter</a:t>
            </a:r>
          </a:p>
          <a:p>
            <a:pPr lvl="0"/>
            <a:endParaRPr lang="en-US" dirty="0"/>
          </a:p>
        </p:txBody>
      </p:sp>
      <p:sp>
        <p:nvSpPr>
          <p:cNvPr id="8" name="Title 4"/>
          <p:cNvSpPr txBox="1">
            <a:spLocks/>
          </p:cNvSpPr>
          <p:nvPr userDrawn="1"/>
        </p:nvSpPr>
        <p:spPr>
          <a:xfrm>
            <a:off x="628650" y="-1106436"/>
            <a:ext cx="7886700" cy="455360"/>
          </a:xfrm>
          <a:prstGeom prst="rect">
            <a:avLst/>
          </a:prstGeom>
        </p:spPr>
        <p:txBody>
          <a:bodyPr/>
          <a:lstStyle>
            <a:lvl1pPr algn="l" defTabSz="914400" rtl="0" eaLnBrk="1" latinLnBrk="0" hangingPunct="1">
              <a:lnSpc>
                <a:spcPct val="90000"/>
              </a:lnSpc>
              <a:spcBef>
                <a:spcPct val="0"/>
              </a:spcBef>
              <a:buNone/>
              <a:defRPr sz="3600" kern="1200" baseline="0">
                <a:solidFill>
                  <a:schemeClr val="tx1"/>
                </a:solidFill>
                <a:latin typeface="Arial" charset="0"/>
                <a:ea typeface="Arial" charset="0"/>
                <a:cs typeface="Arial" charset="0"/>
              </a:defRPr>
            </a:lvl1pPr>
          </a:lstStyle>
          <a:p>
            <a:r>
              <a:rPr lang="en-US" sz="1600" b="1" dirty="0">
                <a:solidFill>
                  <a:srgbClr val="33C6F4"/>
                </a:solidFill>
              </a:rPr>
              <a:t>OPTIONAL</a:t>
            </a:r>
            <a:r>
              <a:rPr lang="en-US" sz="1600" b="1" baseline="0" dirty="0">
                <a:solidFill>
                  <a:srgbClr val="33C6F4"/>
                </a:solidFill>
              </a:rPr>
              <a:t> SECTION HEADER</a:t>
            </a:r>
            <a:endParaRPr lang="en-US" sz="1600" b="1" dirty="0">
              <a:solidFill>
                <a:srgbClr val="33C6F4"/>
              </a:solidFill>
            </a:endParaRPr>
          </a:p>
        </p:txBody>
      </p:sp>
      <p:sp>
        <p:nvSpPr>
          <p:cNvPr id="13" name="Title 4"/>
          <p:cNvSpPr>
            <a:spLocks noGrp="1"/>
          </p:cNvSpPr>
          <p:nvPr>
            <p:ph type="title" hasCustomPrompt="1"/>
          </p:nvPr>
        </p:nvSpPr>
        <p:spPr>
          <a:xfrm>
            <a:off x="2974323" y="1145644"/>
            <a:ext cx="4765573" cy="455360"/>
          </a:xfrm>
          <a:prstGeom prst="rect">
            <a:avLst/>
          </a:prstGeom>
        </p:spPr>
        <p:txBody>
          <a:bodyPr/>
          <a:lstStyle>
            <a:lvl1pPr>
              <a:defRPr sz="3600" baseline="0">
                <a:latin typeface="Arial" charset="0"/>
                <a:ea typeface="Arial" charset="0"/>
                <a:cs typeface="Arial" charset="0"/>
              </a:defRPr>
            </a:lvl1pPr>
          </a:lstStyle>
          <a:p>
            <a:r>
              <a:rPr lang="en-US" dirty="0"/>
              <a:t>PRESENTER NAME</a:t>
            </a:r>
          </a:p>
        </p:txBody>
      </p:sp>
      <p:sp>
        <p:nvSpPr>
          <p:cNvPr id="14" name="Text Placeholder 3"/>
          <p:cNvSpPr>
            <a:spLocks noGrp="1"/>
          </p:cNvSpPr>
          <p:nvPr>
            <p:ph type="body" sz="quarter" idx="12" hasCustomPrompt="1"/>
          </p:nvPr>
        </p:nvSpPr>
        <p:spPr>
          <a:xfrm>
            <a:off x="2974323" y="800828"/>
            <a:ext cx="4767799" cy="216706"/>
          </a:xfrm>
          <a:prstGeom prst="rect">
            <a:avLst/>
          </a:prstGeom>
        </p:spPr>
        <p:txBody>
          <a:bodyPr/>
          <a:lstStyle>
            <a:lvl1pPr marL="0" indent="0">
              <a:buNone/>
              <a:defRPr sz="1600" b="1" spc="50" baseline="0">
                <a:solidFill>
                  <a:srgbClr val="33C6F4"/>
                </a:solidFill>
                <a:latin typeface="Arial" charset="0"/>
                <a:ea typeface="Arial" charset="0"/>
                <a:cs typeface="Arial" charset="0"/>
              </a:defRPr>
            </a:lvl1pPr>
          </a:lstStyle>
          <a:p>
            <a:pPr lvl="0"/>
            <a:r>
              <a:rPr lang="en-US" dirty="0"/>
              <a:t>SECTION HEADER</a:t>
            </a:r>
          </a:p>
        </p:txBody>
      </p:sp>
      <p:sp>
        <p:nvSpPr>
          <p:cNvPr id="15" name="Text Placeholder 6"/>
          <p:cNvSpPr>
            <a:spLocks noGrp="1"/>
          </p:cNvSpPr>
          <p:nvPr>
            <p:ph type="body" sz="quarter" idx="14" hasCustomPrompt="1"/>
          </p:nvPr>
        </p:nvSpPr>
        <p:spPr>
          <a:xfrm>
            <a:off x="2974323" y="1743586"/>
            <a:ext cx="4781226" cy="264898"/>
          </a:xfrm>
          <a:prstGeom prst="rect">
            <a:avLst/>
          </a:prstGeom>
        </p:spPr>
        <p:txBody>
          <a:bodyPr>
            <a:normAutofit/>
          </a:bodyPr>
          <a:lstStyle>
            <a:lvl1pPr marL="0" indent="0">
              <a:lnSpc>
                <a:spcPct val="125000"/>
              </a:lnSpc>
              <a:buFont typeface="Arial" charset="0"/>
              <a:buNone/>
              <a:defRPr sz="1600" b="1" baseline="0">
                <a:latin typeface="Arial" charset="0"/>
                <a:ea typeface="Arial" charset="0"/>
                <a:cs typeface="Arial" charset="0"/>
              </a:defRPr>
            </a:lvl1pPr>
            <a:lvl2pPr marL="457200" indent="0">
              <a:buClr>
                <a:srgbClr val="33C6F4"/>
              </a:buClr>
              <a:buSzPct val="125000"/>
              <a:buFont typeface="Arial" charset="0"/>
              <a:buNone/>
              <a:defRPr/>
            </a:lvl2pPr>
          </a:lstStyle>
          <a:p>
            <a:pPr lvl="0"/>
            <a:r>
              <a:rPr lang="en-US" dirty="0"/>
              <a:t>Presenter title</a:t>
            </a:r>
          </a:p>
          <a:p>
            <a:pPr lvl="0"/>
            <a:endParaRPr lang="en-US" dirty="0"/>
          </a:p>
        </p:txBody>
      </p:sp>
      <p:cxnSp>
        <p:nvCxnSpPr>
          <p:cNvPr id="4" name="Straight Connector 3"/>
          <p:cNvCxnSpPr/>
          <p:nvPr userDrawn="1"/>
        </p:nvCxnSpPr>
        <p:spPr>
          <a:xfrm>
            <a:off x="1798918" y="35859"/>
            <a:ext cx="0" cy="51076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Hexagon 15"/>
          <p:cNvSpPr/>
          <p:nvPr userDrawn="1"/>
        </p:nvSpPr>
        <p:spPr>
          <a:xfrm rot="16200000">
            <a:off x="861900" y="541073"/>
            <a:ext cx="1868795" cy="1879621"/>
          </a:xfrm>
          <a:prstGeom prst="hexagon">
            <a:avLst>
              <a:gd name="adj" fmla="val 28732"/>
              <a:gd name="vf" fmla="val 115470"/>
            </a:avLst>
          </a:prstGeom>
          <a:solidFill>
            <a:schemeClr val="bg1">
              <a:lumMod val="95000"/>
            </a:schemeClr>
          </a:solidFill>
          <a:ln w="38100">
            <a:solidFill>
              <a:srgbClr val="33C6F4"/>
            </a:solidFill>
          </a:ln>
          <a:effectLst>
            <a:innerShdw blurRad="63500" dist="101600" dir="135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charset="0"/>
            </a:endParaRPr>
          </a:p>
        </p:txBody>
      </p:sp>
      <p:sp>
        <p:nvSpPr>
          <p:cNvPr id="17" name="Hexagon 16"/>
          <p:cNvSpPr/>
          <p:nvPr userDrawn="1"/>
        </p:nvSpPr>
        <p:spPr>
          <a:xfrm rot="16200000">
            <a:off x="858392" y="540131"/>
            <a:ext cx="1866907" cy="1879620"/>
          </a:xfrm>
          <a:prstGeom prst="hexagon">
            <a:avLst>
              <a:gd name="adj" fmla="val 28732"/>
              <a:gd name="vf" fmla="val 115470"/>
            </a:avLst>
          </a:prstGeom>
          <a:noFill/>
          <a:ln w="38100">
            <a:solidFill>
              <a:srgbClr val="33C6F4"/>
            </a:solidFill>
          </a:ln>
          <a:effectLst>
            <a:innerShdw blurRad="63500" dist="101600" dir="135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charset="0"/>
            </a:endParaRPr>
          </a:p>
        </p:txBody>
      </p:sp>
      <p:sp>
        <p:nvSpPr>
          <p:cNvPr id="11" name="Picture Placeholder 10"/>
          <p:cNvSpPr>
            <a:spLocks noGrp="1"/>
          </p:cNvSpPr>
          <p:nvPr>
            <p:ph type="pic" sz="quarter" idx="29" hasCustomPrompt="1"/>
          </p:nvPr>
        </p:nvSpPr>
        <p:spPr>
          <a:xfrm>
            <a:off x="854261" y="618067"/>
            <a:ext cx="1877396" cy="1754930"/>
          </a:xfrm>
          <a:custGeom>
            <a:avLst/>
            <a:gdLst>
              <a:gd name="connsiteX0" fmla="*/ 2 w 1560513"/>
              <a:gd name="connsiteY0" fmla="*/ 595455 h 1558925"/>
              <a:gd name="connsiteX1" fmla="*/ 780257 w 1560513"/>
              <a:gd name="connsiteY1" fmla="*/ 0 h 1558925"/>
              <a:gd name="connsiteX2" fmla="*/ 1560511 w 1560513"/>
              <a:gd name="connsiteY2" fmla="*/ 595455 h 1558925"/>
              <a:gd name="connsiteX3" fmla="*/ 1262481 w 1560513"/>
              <a:gd name="connsiteY3" fmla="*/ 1558921 h 1558925"/>
              <a:gd name="connsiteX4" fmla="*/ 298032 w 1560513"/>
              <a:gd name="connsiteY4" fmla="*/ 1558921 h 1558925"/>
              <a:gd name="connsiteX5" fmla="*/ 2 w 1560513"/>
              <a:gd name="connsiteY5" fmla="*/ 595455 h 1558925"/>
              <a:gd name="connsiteX0" fmla="*/ 0 w 1560509"/>
              <a:gd name="connsiteY0" fmla="*/ 595455 h 1558921"/>
              <a:gd name="connsiteX1" fmla="*/ 780255 w 1560509"/>
              <a:gd name="connsiteY1" fmla="*/ 0 h 1558921"/>
              <a:gd name="connsiteX2" fmla="*/ 1320985 w 1560509"/>
              <a:gd name="connsiteY2" fmla="*/ 406213 h 1558921"/>
              <a:gd name="connsiteX3" fmla="*/ 1560509 w 1560509"/>
              <a:gd name="connsiteY3" fmla="*/ 595455 h 1558921"/>
              <a:gd name="connsiteX4" fmla="*/ 1262479 w 1560509"/>
              <a:gd name="connsiteY4" fmla="*/ 1558921 h 1558921"/>
              <a:gd name="connsiteX5" fmla="*/ 298030 w 1560509"/>
              <a:gd name="connsiteY5" fmla="*/ 1558921 h 1558921"/>
              <a:gd name="connsiteX6" fmla="*/ 0 w 1560509"/>
              <a:gd name="connsiteY6" fmla="*/ 595455 h 1558921"/>
              <a:gd name="connsiteX0" fmla="*/ 0 w 2516744"/>
              <a:gd name="connsiteY0" fmla="*/ 595455 h 1558921"/>
              <a:gd name="connsiteX1" fmla="*/ 780255 w 2516744"/>
              <a:gd name="connsiteY1" fmla="*/ 0 h 1558921"/>
              <a:gd name="connsiteX2" fmla="*/ 1320985 w 2516744"/>
              <a:gd name="connsiteY2" fmla="*/ 406213 h 1558921"/>
              <a:gd name="connsiteX3" fmla="*/ 2516744 w 2516744"/>
              <a:gd name="connsiteY3" fmla="*/ 1288725 h 1558921"/>
              <a:gd name="connsiteX4" fmla="*/ 1262479 w 2516744"/>
              <a:gd name="connsiteY4" fmla="*/ 1558921 h 1558921"/>
              <a:gd name="connsiteX5" fmla="*/ 298030 w 2516744"/>
              <a:gd name="connsiteY5" fmla="*/ 1558921 h 1558921"/>
              <a:gd name="connsiteX6" fmla="*/ 0 w 2516744"/>
              <a:gd name="connsiteY6" fmla="*/ 595455 h 1558921"/>
              <a:gd name="connsiteX0" fmla="*/ 0 w 2516744"/>
              <a:gd name="connsiteY0" fmla="*/ 595455 h 1558921"/>
              <a:gd name="connsiteX1" fmla="*/ 780255 w 2516744"/>
              <a:gd name="connsiteY1" fmla="*/ 0 h 1558921"/>
              <a:gd name="connsiteX2" fmla="*/ 2516279 w 2516744"/>
              <a:gd name="connsiteY2" fmla="*/ 262778 h 1558921"/>
              <a:gd name="connsiteX3" fmla="*/ 2516744 w 2516744"/>
              <a:gd name="connsiteY3" fmla="*/ 1288725 h 1558921"/>
              <a:gd name="connsiteX4" fmla="*/ 1262479 w 2516744"/>
              <a:gd name="connsiteY4" fmla="*/ 1558921 h 1558921"/>
              <a:gd name="connsiteX5" fmla="*/ 298030 w 2516744"/>
              <a:gd name="connsiteY5" fmla="*/ 1558921 h 1558921"/>
              <a:gd name="connsiteX6" fmla="*/ 0 w 2516744"/>
              <a:gd name="connsiteY6" fmla="*/ 595455 h 1558921"/>
              <a:gd name="connsiteX0" fmla="*/ 0 w 2516744"/>
              <a:gd name="connsiteY0" fmla="*/ 846467 h 1809933"/>
              <a:gd name="connsiteX1" fmla="*/ 1658796 w 2516744"/>
              <a:gd name="connsiteY1" fmla="*/ 0 h 1809933"/>
              <a:gd name="connsiteX2" fmla="*/ 2516279 w 2516744"/>
              <a:gd name="connsiteY2" fmla="*/ 513790 h 1809933"/>
              <a:gd name="connsiteX3" fmla="*/ 2516744 w 2516744"/>
              <a:gd name="connsiteY3" fmla="*/ 1539737 h 1809933"/>
              <a:gd name="connsiteX4" fmla="*/ 1262479 w 2516744"/>
              <a:gd name="connsiteY4" fmla="*/ 1809933 h 1809933"/>
              <a:gd name="connsiteX5" fmla="*/ 298030 w 2516744"/>
              <a:gd name="connsiteY5" fmla="*/ 1809933 h 1809933"/>
              <a:gd name="connsiteX6" fmla="*/ 0 w 2516744"/>
              <a:gd name="connsiteY6" fmla="*/ 846467 h 1809933"/>
              <a:gd name="connsiteX0" fmla="*/ 490864 w 2218714"/>
              <a:gd name="connsiteY0" fmla="*/ 499832 h 1809933"/>
              <a:gd name="connsiteX1" fmla="*/ 1360766 w 2218714"/>
              <a:gd name="connsiteY1" fmla="*/ 0 h 1809933"/>
              <a:gd name="connsiteX2" fmla="*/ 2218249 w 2218714"/>
              <a:gd name="connsiteY2" fmla="*/ 513790 h 1809933"/>
              <a:gd name="connsiteX3" fmla="*/ 2218714 w 2218714"/>
              <a:gd name="connsiteY3" fmla="*/ 1539737 h 1809933"/>
              <a:gd name="connsiteX4" fmla="*/ 964449 w 2218714"/>
              <a:gd name="connsiteY4" fmla="*/ 1809933 h 1809933"/>
              <a:gd name="connsiteX5" fmla="*/ 0 w 2218714"/>
              <a:gd name="connsiteY5" fmla="*/ 1809933 h 1809933"/>
              <a:gd name="connsiteX6" fmla="*/ 490864 w 2218714"/>
              <a:gd name="connsiteY6" fmla="*/ 499832 h 1809933"/>
              <a:gd name="connsiteX0" fmla="*/ 18723 w 1746573"/>
              <a:gd name="connsiteY0" fmla="*/ 499832 h 1809933"/>
              <a:gd name="connsiteX1" fmla="*/ 888625 w 1746573"/>
              <a:gd name="connsiteY1" fmla="*/ 0 h 1809933"/>
              <a:gd name="connsiteX2" fmla="*/ 1746108 w 1746573"/>
              <a:gd name="connsiteY2" fmla="*/ 513790 h 1809933"/>
              <a:gd name="connsiteX3" fmla="*/ 1746573 w 1746573"/>
              <a:gd name="connsiteY3" fmla="*/ 1539737 h 1809933"/>
              <a:gd name="connsiteX4" fmla="*/ 492308 w 1746573"/>
              <a:gd name="connsiteY4" fmla="*/ 1809933 h 1809933"/>
              <a:gd name="connsiteX5" fmla="*/ 0 w 1746573"/>
              <a:gd name="connsiteY5" fmla="*/ 1546968 h 1809933"/>
              <a:gd name="connsiteX6" fmla="*/ 18723 w 1746573"/>
              <a:gd name="connsiteY6" fmla="*/ 499832 h 1809933"/>
              <a:gd name="connsiteX0" fmla="*/ 18723 w 1746573"/>
              <a:gd name="connsiteY0" fmla="*/ 499832 h 2037039"/>
              <a:gd name="connsiteX1" fmla="*/ 888625 w 1746573"/>
              <a:gd name="connsiteY1" fmla="*/ 0 h 2037039"/>
              <a:gd name="connsiteX2" fmla="*/ 1746108 w 1746573"/>
              <a:gd name="connsiteY2" fmla="*/ 513790 h 2037039"/>
              <a:gd name="connsiteX3" fmla="*/ 1746573 w 1746573"/>
              <a:gd name="connsiteY3" fmla="*/ 1539737 h 2037039"/>
              <a:gd name="connsiteX4" fmla="*/ 868826 w 1746573"/>
              <a:gd name="connsiteY4" fmla="*/ 2037039 h 2037039"/>
              <a:gd name="connsiteX5" fmla="*/ 0 w 1746573"/>
              <a:gd name="connsiteY5" fmla="*/ 1546968 h 2037039"/>
              <a:gd name="connsiteX6" fmla="*/ 18723 w 1746573"/>
              <a:gd name="connsiteY6" fmla="*/ 499832 h 2037039"/>
              <a:gd name="connsiteX0" fmla="*/ 18723 w 1746573"/>
              <a:gd name="connsiteY0" fmla="*/ 496610 h 2033817"/>
              <a:gd name="connsiteX1" fmla="*/ 862847 w 1746573"/>
              <a:gd name="connsiteY1" fmla="*/ 0 h 2033817"/>
              <a:gd name="connsiteX2" fmla="*/ 1746108 w 1746573"/>
              <a:gd name="connsiteY2" fmla="*/ 510568 h 2033817"/>
              <a:gd name="connsiteX3" fmla="*/ 1746573 w 1746573"/>
              <a:gd name="connsiteY3" fmla="*/ 1536515 h 2033817"/>
              <a:gd name="connsiteX4" fmla="*/ 868826 w 1746573"/>
              <a:gd name="connsiteY4" fmla="*/ 2033817 h 2033817"/>
              <a:gd name="connsiteX5" fmla="*/ 0 w 1746573"/>
              <a:gd name="connsiteY5" fmla="*/ 1543746 h 2033817"/>
              <a:gd name="connsiteX6" fmla="*/ 18723 w 1746573"/>
              <a:gd name="connsiteY6" fmla="*/ 496610 h 2033817"/>
              <a:gd name="connsiteX0" fmla="*/ 18723 w 1746573"/>
              <a:gd name="connsiteY0" fmla="*/ 496610 h 2033817"/>
              <a:gd name="connsiteX1" fmla="*/ 862847 w 1746573"/>
              <a:gd name="connsiteY1" fmla="*/ 0 h 2033817"/>
              <a:gd name="connsiteX2" fmla="*/ 1723552 w 1746573"/>
              <a:gd name="connsiteY2" fmla="*/ 497679 h 2033817"/>
              <a:gd name="connsiteX3" fmla="*/ 1746573 w 1746573"/>
              <a:gd name="connsiteY3" fmla="*/ 1536515 h 2033817"/>
              <a:gd name="connsiteX4" fmla="*/ 868826 w 1746573"/>
              <a:gd name="connsiteY4" fmla="*/ 2033817 h 2033817"/>
              <a:gd name="connsiteX5" fmla="*/ 0 w 1746573"/>
              <a:gd name="connsiteY5" fmla="*/ 1543746 h 2033817"/>
              <a:gd name="connsiteX6" fmla="*/ 18723 w 1746573"/>
              <a:gd name="connsiteY6" fmla="*/ 496610 h 2033817"/>
              <a:gd name="connsiteX0" fmla="*/ 18723 w 1730462"/>
              <a:gd name="connsiteY0" fmla="*/ 496610 h 2033817"/>
              <a:gd name="connsiteX1" fmla="*/ 862847 w 1730462"/>
              <a:gd name="connsiteY1" fmla="*/ 0 h 2033817"/>
              <a:gd name="connsiteX2" fmla="*/ 1723552 w 1730462"/>
              <a:gd name="connsiteY2" fmla="*/ 497679 h 2033817"/>
              <a:gd name="connsiteX3" fmla="*/ 1730462 w 1730462"/>
              <a:gd name="connsiteY3" fmla="*/ 1517182 h 2033817"/>
              <a:gd name="connsiteX4" fmla="*/ 868826 w 1730462"/>
              <a:gd name="connsiteY4" fmla="*/ 2033817 h 2033817"/>
              <a:gd name="connsiteX5" fmla="*/ 0 w 1730462"/>
              <a:gd name="connsiteY5" fmla="*/ 1543746 h 2033817"/>
              <a:gd name="connsiteX6" fmla="*/ 18723 w 1730462"/>
              <a:gd name="connsiteY6" fmla="*/ 496610 h 2033817"/>
              <a:gd name="connsiteX0" fmla="*/ 18723 w 1730462"/>
              <a:gd name="connsiteY0" fmla="*/ 496610 h 2020928"/>
              <a:gd name="connsiteX1" fmla="*/ 862847 w 1730462"/>
              <a:gd name="connsiteY1" fmla="*/ 0 h 2020928"/>
              <a:gd name="connsiteX2" fmla="*/ 1723552 w 1730462"/>
              <a:gd name="connsiteY2" fmla="*/ 497679 h 2020928"/>
              <a:gd name="connsiteX3" fmla="*/ 1730462 w 1730462"/>
              <a:gd name="connsiteY3" fmla="*/ 1517182 h 2020928"/>
              <a:gd name="connsiteX4" fmla="*/ 862381 w 1730462"/>
              <a:gd name="connsiteY4" fmla="*/ 2020928 h 2020928"/>
              <a:gd name="connsiteX5" fmla="*/ 0 w 1730462"/>
              <a:gd name="connsiteY5" fmla="*/ 1543746 h 2020928"/>
              <a:gd name="connsiteX6" fmla="*/ 18723 w 1730462"/>
              <a:gd name="connsiteY6" fmla="*/ 496610 h 2020928"/>
              <a:gd name="connsiteX0" fmla="*/ 15501 w 1727240"/>
              <a:gd name="connsiteY0" fmla="*/ 496610 h 2020928"/>
              <a:gd name="connsiteX1" fmla="*/ 859625 w 1727240"/>
              <a:gd name="connsiteY1" fmla="*/ 0 h 2020928"/>
              <a:gd name="connsiteX2" fmla="*/ 1720330 w 1727240"/>
              <a:gd name="connsiteY2" fmla="*/ 497679 h 2020928"/>
              <a:gd name="connsiteX3" fmla="*/ 1727240 w 1727240"/>
              <a:gd name="connsiteY3" fmla="*/ 1517182 h 2020928"/>
              <a:gd name="connsiteX4" fmla="*/ 859159 w 1727240"/>
              <a:gd name="connsiteY4" fmla="*/ 2020928 h 2020928"/>
              <a:gd name="connsiteX5" fmla="*/ 0 w 1727240"/>
              <a:gd name="connsiteY5" fmla="*/ 1530857 h 2020928"/>
              <a:gd name="connsiteX6" fmla="*/ 15501 w 1727240"/>
              <a:gd name="connsiteY6" fmla="*/ 496610 h 2020928"/>
              <a:gd name="connsiteX0" fmla="*/ 0 w 1727850"/>
              <a:gd name="connsiteY0" fmla="*/ 499832 h 2020928"/>
              <a:gd name="connsiteX1" fmla="*/ 860235 w 1727850"/>
              <a:gd name="connsiteY1" fmla="*/ 0 h 2020928"/>
              <a:gd name="connsiteX2" fmla="*/ 1720940 w 1727850"/>
              <a:gd name="connsiteY2" fmla="*/ 497679 h 2020928"/>
              <a:gd name="connsiteX3" fmla="*/ 1727850 w 1727850"/>
              <a:gd name="connsiteY3" fmla="*/ 1517182 h 2020928"/>
              <a:gd name="connsiteX4" fmla="*/ 859769 w 1727850"/>
              <a:gd name="connsiteY4" fmla="*/ 2020928 h 2020928"/>
              <a:gd name="connsiteX5" fmla="*/ 610 w 1727850"/>
              <a:gd name="connsiteY5" fmla="*/ 1530857 h 2020928"/>
              <a:gd name="connsiteX6" fmla="*/ 0 w 1727850"/>
              <a:gd name="connsiteY6" fmla="*/ 499832 h 2020928"/>
              <a:gd name="connsiteX0" fmla="*/ 0 w 1727850"/>
              <a:gd name="connsiteY0" fmla="*/ 493387 h 2020928"/>
              <a:gd name="connsiteX1" fmla="*/ 860235 w 1727850"/>
              <a:gd name="connsiteY1" fmla="*/ 0 h 2020928"/>
              <a:gd name="connsiteX2" fmla="*/ 1720940 w 1727850"/>
              <a:gd name="connsiteY2" fmla="*/ 497679 h 2020928"/>
              <a:gd name="connsiteX3" fmla="*/ 1727850 w 1727850"/>
              <a:gd name="connsiteY3" fmla="*/ 1517182 h 2020928"/>
              <a:gd name="connsiteX4" fmla="*/ 859769 w 1727850"/>
              <a:gd name="connsiteY4" fmla="*/ 2020928 h 2020928"/>
              <a:gd name="connsiteX5" fmla="*/ 610 w 1727850"/>
              <a:gd name="connsiteY5" fmla="*/ 1530857 h 2020928"/>
              <a:gd name="connsiteX6" fmla="*/ 0 w 1727850"/>
              <a:gd name="connsiteY6" fmla="*/ 493387 h 2020928"/>
              <a:gd name="connsiteX0" fmla="*/ 0 w 1727850"/>
              <a:gd name="connsiteY0" fmla="*/ 493387 h 2020928"/>
              <a:gd name="connsiteX1" fmla="*/ 860235 w 1727850"/>
              <a:gd name="connsiteY1" fmla="*/ 0 h 2020928"/>
              <a:gd name="connsiteX2" fmla="*/ 1724162 w 1727850"/>
              <a:gd name="connsiteY2" fmla="*/ 491235 h 2020928"/>
              <a:gd name="connsiteX3" fmla="*/ 1727850 w 1727850"/>
              <a:gd name="connsiteY3" fmla="*/ 1517182 h 2020928"/>
              <a:gd name="connsiteX4" fmla="*/ 859769 w 1727850"/>
              <a:gd name="connsiteY4" fmla="*/ 2020928 h 2020928"/>
              <a:gd name="connsiteX5" fmla="*/ 610 w 1727850"/>
              <a:gd name="connsiteY5" fmla="*/ 1530857 h 2020928"/>
              <a:gd name="connsiteX6" fmla="*/ 0 w 1727850"/>
              <a:gd name="connsiteY6" fmla="*/ 493387 h 202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7850" h="2020928">
                <a:moveTo>
                  <a:pt x="0" y="493387"/>
                </a:moveTo>
                <a:lnTo>
                  <a:pt x="860235" y="0"/>
                </a:lnTo>
                <a:lnTo>
                  <a:pt x="1724162" y="491235"/>
                </a:lnTo>
                <a:cubicBezTo>
                  <a:pt x="1726465" y="831069"/>
                  <a:pt x="1725547" y="1177348"/>
                  <a:pt x="1727850" y="1517182"/>
                </a:cubicBezTo>
                <a:lnTo>
                  <a:pt x="859769" y="2020928"/>
                </a:lnTo>
                <a:lnTo>
                  <a:pt x="610" y="1530857"/>
                </a:lnTo>
                <a:cubicBezTo>
                  <a:pt x="407" y="1187182"/>
                  <a:pt x="203" y="837062"/>
                  <a:pt x="0" y="493387"/>
                </a:cubicBezTo>
                <a:close/>
              </a:path>
            </a:pathLst>
          </a:custGeom>
        </p:spPr>
        <p:txBody>
          <a:bodyPr anchor="ctr">
            <a:normAutofit/>
          </a:bodyPr>
          <a:lstStyle>
            <a:lvl1pPr algn="ctr">
              <a:defRPr sz="1200" baseline="0">
                <a:solidFill>
                  <a:schemeClr val="accent4"/>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photo</a:t>
            </a:r>
          </a:p>
        </p:txBody>
      </p:sp>
      <p:cxnSp>
        <p:nvCxnSpPr>
          <p:cNvPr id="12" name="Straight Connector 11"/>
          <p:cNvCxnSpPr/>
          <p:nvPr userDrawn="1"/>
        </p:nvCxnSpPr>
        <p:spPr>
          <a:xfrm>
            <a:off x="3075720" y="1613520"/>
            <a:ext cx="622054" cy="0"/>
          </a:xfrm>
          <a:prstGeom prst="line">
            <a:avLst/>
          </a:prstGeom>
          <a:ln w="41275">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0119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0526D6-EB6E-6C40-8411-C969161F44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2203"/>
            <a:ext cx="9144000" cy="3998276"/>
          </a:xfrm>
          <a:prstGeom prst="rect">
            <a:avLst/>
          </a:prstGeom>
        </p:spPr>
      </p:pic>
      <p:sp>
        <p:nvSpPr>
          <p:cNvPr id="5" name="Title 4"/>
          <p:cNvSpPr>
            <a:spLocks noGrp="1"/>
          </p:cNvSpPr>
          <p:nvPr>
            <p:ph type="title" hasCustomPrompt="1"/>
          </p:nvPr>
        </p:nvSpPr>
        <p:spPr>
          <a:xfrm>
            <a:off x="459783" y="1698234"/>
            <a:ext cx="8363204" cy="1570259"/>
          </a:xfrm>
          <a:prstGeom prst="rect">
            <a:avLst/>
          </a:prstGeom>
        </p:spPr>
        <p:txBody>
          <a:bodyPr/>
          <a:lstStyle>
            <a:lvl1pPr>
              <a:defRPr sz="3600" b="0" baseline="0">
                <a:solidFill>
                  <a:schemeClr val="bg1"/>
                </a:solidFill>
                <a:latin typeface="Arial" charset="0"/>
                <a:ea typeface="Arial" charset="0"/>
                <a:cs typeface="Arial" charset="0"/>
              </a:defRPr>
            </a:lvl1pPr>
          </a:lstStyle>
          <a:p>
            <a:r>
              <a:rPr lang="en-US" dirty="0"/>
              <a:t>Title page</a:t>
            </a:r>
          </a:p>
        </p:txBody>
      </p:sp>
    </p:spTree>
    <p:extLst>
      <p:ext uri="{BB962C8B-B14F-4D97-AF65-F5344CB8AC3E}">
        <p14:creationId xmlns:p14="http://schemas.microsoft.com/office/powerpoint/2010/main" val="1066039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4F229-020E-41DA-9299-FC50F48E13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85519"/>
            <a:ext cx="9144000" cy="2772462"/>
          </a:xfrm>
          <a:prstGeom prst="rect">
            <a:avLst/>
          </a:prstGeom>
        </p:spPr>
      </p:pic>
      <p:sp>
        <p:nvSpPr>
          <p:cNvPr id="5" name="Title 4">
            <a:extLst>
              <a:ext uri="{FF2B5EF4-FFF2-40B4-BE49-F238E27FC236}">
                <a16:creationId xmlns:a16="http://schemas.microsoft.com/office/drawing/2014/main" id="{7AEF6FBA-1876-4174-9FBF-66267E43479F}"/>
              </a:ext>
            </a:extLst>
          </p:cNvPr>
          <p:cNvSpPr>
            <a:spLocks noGrp="1"/>
          </p:cNvSpPr>
          <p:nvPr>
            <p:ph type="title" hasCustomPrompt="1"/>
          </p:nvPr>
        </p:nvSpPr>
        <p:spPr>
          <a:xfrm>
            <a:off x="390398" y="1786621"/>
            <a:ext cx="8363204" cy="1570259"/>
          </a:xfrm>
          <a:prstGeom prst="rect">
            <a:avLst/>
          </a:prstGeom>
        </p:spPr>
        <p:txBody>
          <a:bodyPr/>
          <a:lstStyle>
            <a:lvl1pPr>
              <a:defRPr sz="3600" b="0" baseline="0">
                <a:solidFill>
                  <a:schemeClr val="bg1"/>
                </a:solidFill>
                <a:latin typeface="Arial" charset="0"/>
                <a:ea typeface="Arial" charset="0"/>
                <a:cs typeface="Arial" charset="0"/>
              </a:defRPr>
            </a:lvl1pPr>
          </a:lstStyle>
          <a:p>
            <a:r>
              <a:rPr lang="en-US" dirty="0"/>
              <a:t>Title page</a:t>
            </a:r>
          </a:p>
        </p:txBody>
      </p:sp>
    </p:spTree>
    <p:extLst>
      <p:ext uri="{BB962C8B-B14F-4D97-AF65-F5344CB8AC3E}">
        <p14:creationId xmlns:p14="http://schemas.microsoft.com/office/powerpoint/2010/main" val="2379156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38B2660-75DC-412D-9559-E08A84F129F6}"/>
              </a:ext>
            </a:extLst>
          </p:cNvPr>
          <p:cNvSpPr>
            <a:spLocks noGrp="1"/>
          </p:cNvSpPr>
          <p:nvPr>
            <p:ph type="dt" sz="half" idx="10"/>
          </p:nvPr>
        </p:nvSpPr>
        <p:spPr/>
        <p:txBody>
          <a:bodyPr/>
          <a:lstStyle/>
          <a:p>
            <a:pPr defTabSz="685800"/>
            <a:fld id="{CDCFB868-E1E8-42D4-92C8-0FFFE40F6FE5}" type="datetimeFigureOut">
              <a:rPr lang="en-GB" smtClean="0">
                <a:solidFill>
                  <a:prstClr val="black">
                    <a:tint val="75000"/>
                  </a:prstClr>
                </a:solidFill>
              </a:rPr>
              <a:pPr defTabSz="685800"/>
              <a:t>18/01/2021</a:t>
            </a:fld>
            <a:endParaRPr lang="en-GB">
              <a:solidFill>
                <a:prstClr val="black">
                  <a:tint val="75000"/>
                </a:prstClr>
              </a:solidFill>
            </a:endParaRPr>
          </a:p>
        </p:txBody>
      </p:sp>
      <p:sp>
        <p:nvSpPr>
          <p:cNvPr id="3" name="Segnaposto piè di pagina 2">
            <a:extLst>
              <a:ext uri="{FF2B5EF4-FFF2-40B4-BE49-F238E27FC236}">
                <a16:creationId xmlns:a16="http://schemas.microsoft.com/office/drawing/2014/main" id="{FD19AEB4-3A91-4BB2-A16D-0E3D841E03DD}"/>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4" name="Segnaposto numero diapositiva 3">
            <a:extLst>
              <a:ext uri="{FF2B5EF4-FFF2-40B4-BE49-F238E27FC236}">
                <a16:creationId xmlns:a16="http://schemas.microsoft.com/office/drawing/2014/main" id="{91CC8EEA-8592-437E-ADD0-A93417EC9C54}"/>
              </a:ext>
            </a:extLst>
          </p:cNvPr>
          <p:cNvSpPr>
            <a:spLocks noGrp="1"/>
          </p:cNvSpPr>
          <p:nvPr>
            <p:ph type="sldNum" sz="quarter" idx="12"/>
          </p:nvPr>
        </p:nvSpPr>
        <p:spPr/>
        <p:txBody>
          <a:bodyPr/>
          <a:lstStyle/>
          <a:p>
            <a:pPr defTabSz="685800"/>
            <a:fld id="{EA347743-227E-46DD-8B23-D8B959ECA33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961733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01541F4-1637-4F63-9674-68A3F4048B2B}"/>
              </a:ext>
            </a:extLst>
          </p:cNvPr>
          <p:cNvSpPr>
            <a:spLocks noGrp="1"/>
          </p:cNvSpPr>
          <p:nvPr>
            <p:ph type="dt" sz="half" idx="10"/>
          </p:nvPr>
        </p:nvSpPr>
        <p:spPr/>
        <p:txBody>
          <a:bodyPr/>
          <a:lstStyle/>
          <a:p>
            <a:pPr defTabSz="685800"/>
            <a:fld id="{AA21CB06-1C9C-444F-9AB9-62C1A0784A93}" type="datetimeFigureOut">
              <a:rPr lang="en-GB" smtClean="0">
                <a:solidFill>
                  <a:prstClr val="black">
                    <a:tint val="75000"/>
                  </a:prstClr>
                </a:solidFill>
              </a:rPr>
              <a:pPr defTabSz="685800"/>
              <a:t>18/01/2021</a:t>
            </a:fld>
            <a:endParaRPr lang="en-GB">
              <a:solidFill>
                <a:prstClr val="black">
                  <a:tint val="75000"/>
                </a:prstClr>
              </a:solidFill>
            </a:endParaRPr>
          </a:p>
        </p:txBody>
      </p:sp>
      <p:sp>
        <p:nvSpPr>
          <p:cNvPr id="3" name="Segnaposto piè di pagina 2">
            <a:extLst>
              <a:ext uri="{FF2B5EF4-FFF2-40B4-BE49-F238E27FC236}">
                <a16:creationId xmlns:a16="http://schemas.microsoft.com/office/drawing/2014/main" id="{A6F81F8C-7480-4FBC-B1BF-04021A3703FE}"/>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4" name="Segnaposto numero diapositiva 3">
            <a:extLst>
              <a:ext uri="{FF2B5EF4-FFF2-40B4-BE49-F238E27FC236}">
                <a16:creationId xmlns:a16="http://schemas.microsoft.com/office/drawing/2014/main" id="{C92AF74A-7F20-44DE-8846-7BD5241DB7A2}"/>
              </a:ext>
            </a:extLst>
          </p:cNvPr>
          <p:cNvSpPr>
            <a:spLocks noGrp="1"/>
          </p:cNvSpPr>
          <p:nvPr>
            <p:ph type="sldNum" sz="quarter" idx="12"/>
          </p:nvPr>
        </p:nvSpPr>
        <p:spPr/>
        <p:txBody>
          <a:bodyPr/>
          <a:lstStyle/>
          <a:p>
            <a:pPr defTabSz="685800"/>
            <a:fld id="{1DC4E139-D209-482A-9A0B-707A480B50CC}"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864097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8.xml"/><Relationship Id="rId4" Type="http://schemas.openxmlformats.org/officeDocument/2006/relationships/image" Target="../media/image8.tif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3.xml"/><Relationship Id="rId1" Type="http://schemas.openxmlformats.org/officeDocument/2006/relationships/slideLayout" Target="../slideLayouts/slideLayout9.xml"/><Relationship Id="rId4" Type="http://schemas.openxmlformats.org/officeDocument/2006/relationships/image" Target="../media/image10.tif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4.xml"/><Relationship Id="rId1" Type="http://schemas.openxmlformats.org/officeDocument/2006/relationships/slideLayout" Target="../slideLayouts/slideLayout10.xml"/><Relationship Id="rId4" Type="http://schemas.openxmlformats.org/officeDocument/2006/relationships/image" Target="../media/image10.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p:nvSpPr>
        <p:spPr>
          <a:xfrm>
            <a:off x="7347831" y="4824629"/>
            <a:ext cx="1210630" cy="230832"/>
          </a:xfrm>
          <a:prstGeom prst="rect">
            <a:avLst/>
          </a:prstGeom>
          <a:noFill/>
        </p:spPr>
        <p:txBody>
          <a:bodyPr wrap="square" rtlCol="0">
            <a:spAutoFit/>
          </a:bodyPr>
          <a:lstStyle/>
          <a:p>
            <a:pPr algn="r"/>
            <a:fld id="{DE31C565-AB4E-4758-93B8-DBC3B377962F}" type="slidenum">
              <a:rPr lang="en-US" sz="900" b="0" i="0" smtClean="0">
                <a:solidFill>
                  <a:schemeClr val="tx1"/>
                </a:solidFill>
                <a:latin typeface="Arial" charset="0"/>
              </a:rPr>
              <a:pPr algn="r"/>
              <a:t>‹#›</a:t>
            </a:fld>
            <a:endParaRPr lang="en-US" sz="900" b="0" i="0" dirty="0">
              <a:solidFill>
                <a:schemeClr val="tx1"/>
              </a:solidFill>
              <a:latin typeface="Arial" charset="0"/>
            </a:endParaRPr>
          </a:p>
        </p:txBody>
      </p:sp>
      <p:sp>
        <p:nvSpPr>
          <p:cNvPr id="8" name="Rectangle 7"/>
          <p:cNvSpPr/>
          <p:nvPr/>
        </p:nvSpPr>
        <p:spPr>
          <a:xfrm>
            <a:off x="-33851" y="0"/>
            <a:ext cx="9219687" cy="44824"/>
          </a:xfrm>
          <a:prstGeom prst="rect">
            <a:avLst/>
          </a:prstGeom>
          <a:solidFill>
            <a:srgbClr val="33C6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noProof="0" dirty="0">
              <a:latin typeface="Arial" charset="0"/>
            </a:endParaRPr>
          </a:p>
        </p:txBody>
      </p:sp>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2252" y="4733145"/>
            <a:ext cx="813840" cy="229441"/>
          </a:xfrm>
          <a:prstGeom prst="rect">
            <a:avLst/>
          </a:prstGeom>
        </p:spPr>
      </p:pic>
    </p:spTree>
    <p:extLst>
      <p:ext uri="{BB962C8B-B14F-4D97-AF65-F5344CB8AC3E}">
        <p14:creationId xmlns:p14="http://schemas.microsoft.com/office/powerpoint/2010/main" val="1208013651"/>
      </p:ext>
    </p:extLst>
  </p:cSld>
  <p:clrMap bg1="lt1" tx1="dk1" bg2="lt2" tx2="dk2" accent1="accent1" accent2="accent2" accent3="accent3" accent4="accent4" accent5="accent5" accent6="accent6" hlink="hlink" folHlink="folHlink"/>
  <p:sldLayoutIdLst>
    <p:sldLayoutId id="2147483664" r:id="rId1"/>
    <p:sldLayoutId id="2147483725" r:id="rId2"/>
    <p:sldLayoutId id="2147483718" r:id="rId3"/>
    <p:sldLayoutId id="2147483734" r:id="rId4"/>
    <p:sldLayoutId id="2147483724" r:id="rId5"/>
    <p:sldLayoutId id="2147483733" r:id="rId6"/>
    <p:sldLayoutId id="2147483735" r:id="rId7"/>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rial" charset="0"/>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Clr>
          <a:schemeClr val="accent5"/>
        </a:buClr>
        <a:buFont typeface="Lucida Grande"/>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B8E4F5EF-0DE9-4A35-A5CD-D8C4FC9313E4}"/>
              </a:ext>
            </a:extLst>
          </p:cNvPr>
          <p:cNvPicPr>
            <a:picLocks noChangeAspect="1"/>
          </p:cNvPicPr>
          <p:nvPr userDrawn="1"/>
        </p:nvPicPr>
        <p:blipFill>
          <a:blip r:embed="rId3"/>
          <a:stretch>
            <a:fillRect/>
          </a:stretch>
        </p:blipFill>
        <p:spPr>
          <a:xfrm>
            <a:off x="1268" y="0"/>
            <a:ext cx="9141464" cy="5143500"/>
          </a:xfrm>
          <a:prstGeom prst="rect">
            <a:avLst/>
          </a:prstGeom>
        </p:spPr>
      </p:pic>
      <p:sp>
        <p:nvSpPr>
          <p:cNvPr id="4" name="Segnaposto data 3">
            <a:extLst>
              <a:ext uri="{FF2B5EF4-FFF2-40B4-BE49-F238E27FC236}">
                <a16:creationId xmlns:a16="http://schemas.microsoft.com/office/drawing/2014/main" id="{6F70F0D6-F4D0-4464-9AAD-FAFEC2FD5E1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DCFB868-E1E8-42D4-92C8-0FFFE40F6FE5}" type="datetimeFigureOut">
              <a:rPr lang="en-GB" smtClean="0"/>
              <a:t>18/01/2021</a:t>
            </a:fld>
            <a:endParaRPr lang="en-GB"/>
          </a:p>
        </p:txBody>
      </p:sp>
      <p:sp>
        <p:nvSpPr>
          <p:cNvPr id="5" name="Segnaposto piè di pagina 4">
            <a:extLst>
              <a:ext uri="{FF2B5EF4-FFF2-40B4-BE49-F238E27FC236}">
                <a16:creationId xmlns:a16="http://schemas.microsoft.com/office/drawing/2014/main" id="{F6AF03A9-18F8-4A38-BB68-71F0F958DE2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7CAEF7C3-FA1E-47EA-8FC3-FE402DD6197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A347743-227E-46DD-8B23-D8B959ECA332}" type="slidenum">
              <a:rPr lang="en-GB" smtClean="0"/>
              <a:t>‹#›</a:t>
            </a:fld>
            <a:endParaRPr lang="en-GB"/>
          </a:p>
        </p:txBody>
      </p:sp>
      <p:pic>
        <p:nvPicPr>
          <p:cNvPr id="8" name="Immagine" descr="Immagine">
            <a:extLst>
              <a:ext uri="{FF2B5EF4-FFF2-40B4-BE49-F238E27FC236}">
                <a16:creationId xmlns:a16="http://schemas.microsoft.com/office/drawing/2014/main" id="{8F799517-1DBA-449C-BD46-29C5801D17E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572000"/>
            <a:ext cx="9626374" cy="567928"/>
          </a:xfrm>
          <a:prstGeom prst="rect">
            <a:avLst/>
          </a:prstGeom>
          <a:ln w="12700">
            <a:miter lim="400000"/>
          </a:ln>
        </p:spPr>
      </p:pic>
      <p:sp>
        <p:nvSpPr>
          <p:cNvPr id="13" name="V1782…">
            <a:extLst>
              <a:ext uri="{FF2B5EF4-FFF2-40B4-BE49-F238E27FC236}">
                <a16:creationId xmlns:a16="http://schemas.microsoft.com/office/drawing/2014/main" id="{F7227D1A-8B5E-4B56-9AB1-261595640925}"/>
              </a:ext>
            </a:extLst>
          </p:cNvPr>
          <p:cNvSpPr txBox="1"/>
          <p:nvPr userDrawn="1"/>
        </p:nvSpPr>
        <p:spPr>
          <a:xfrm>
            <a:off x="4299889" y="1325565"/>
            <a:ext cx="4246466" cy="2492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defTabSz="438150" hangingPunct="0">
              <a:lnSpc>
                <a:spcPct val="90000"/>
              </a:lnSpc>
              <a:spcBef>
                <a:spcPts val="2475"/>
              </a:spcBef>
              <a:defRPr sz="7600" b="1">
                <a:latin typeface="Helvetica Neue"/>
                <a:ea typeface="Helvetica Neue"/>
                <a:cs typeface="Helvetica Neue"/>
                <a:sym typeface="Helvetica Neue"/>
              </a:defRPr>
            </a:pPr>
            <a:endParaRPr sz="1800" b="1" kern="0" dirty="0">
              <a:solidFill>
                <a:srgbClr val="000000"/>
              </a:solidFill>
              <a:latin typeface="Helvetica Neue"/>
              <a:ea typeface="Helvetica Neue"/>
              <a:cs typeface="Helvetica Neue"/>
              <a:sym typeface="Helvetica Neue"/>
            </a:endParaRPr>
          </a:p>
        </p:txBody>
      </p:sp>
      <p:sp>
        <p:nvSpPr>
          <p:cNvPr id="16" name="32k  Octal Digital Multi-Channel Analyzer">
            <a:extLst>
              <a:ext uri="{FF2B5EF4-FFF2-40B4-BE49-F238E27FC236}">
                <a16:creationId xmlns:a16="http://schemas.microsoft.com/office/drawing/2014/main" id="{77DD3806-DAF3-4D1D-88F8-D7457EF78273}"/>
              </a:ext>
            </a:extLst>
          </p:cNvPr>
          <p:cNvSpPr txBox="1">
            <a:spLocks/>
          </p:cNvSpPr>
          <p:nvPr userDrawn="1"/>
        </p:nvSpPr>
        <p:spPr>
          <a:xfrm>
            <a:off x="4286251" y="2029975"/>
            <a:ext cx="5282462" cy="118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1pPr>
            <a:lvl2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2pPr>
            <a:lvl3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3pPr>
            <a:lvl4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4pPr>
            <a:lvl5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5pPr>
            <a:lvl6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6pPr>
            <a:lvl7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7pPr>
            <a:lvl8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8pPr>
            <a:lvl9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 Semibold"/>
                <a:ea typeface="Graphik Semibold"/>
                <a:cs typeface="Graphik Semibold"/>
                <a:sym typeface="Graphik Semibold"/>
              </a:defRPr>
            </a:lvl9pPr>
          </a:lstStyle>
          <a:p>
            <a:pPr defTabSz="342900">
              <a:lnSpc>
                <a:spcPts val="6375"/>
              </a:lnSpc>
              <a:spcBef>
                <a:spcPts val="450"/>
              </a:spcBef>
              <a:defRPr sz="5950" b="1" cap="none" spc="-61">
                <a:latin typeface="Helvetica Neue"/>
                <a:ea typeface="Helvetica Neue"/>
                <a:cs typeface="Helvetica Neue"/>
                <a:sym typeface="Helvetica Neue"/>
              </a:defRPr>
            </a:pPr>
            <a:r>
              <a:rPr lang="en-GB" sz="4463" b="1" kern="0" cap="none" spc="-46" dirty="0">
                <a:latin typeface="Helvetica Neue"/>
                <a:ea typeface="Helvetica Neue"/>
                <a:cs typeface="Helvetica Neue"/>
                <a:sym typeface="Helvetica Neue"/>
              </a:rPr>
              <a:t> </a:t>
            </a:r>
            <a:endParaRPr lang="en-GB" sz="1800" b="1" kern="0" cap="none" spc="-46" dirty="0">
              <a:latin typeface="Helvetica Neue"/>
              <a:ea typeface="Helvetica Neue"/>
              <a:cs typeface="Helvetica Neue"/>
              <a:sym typeface="Helvetica Neue"/>
            </a:endParaRPr>
          </a:p>
        </p:txBody>
      </p:sp>
    </p:spTree>
    <p:extLst>
      <p:ext uri="{BB962C8B-B14F-4D97-AF65-F5344CB8AC3E}">
        <p14:creationId xmlns:p14="http://schemas.microsoft.com/office/powerpoint/2010/main" val="1800791178"/>
      </p:ext>
    </p:extLst>
  </p:cSld>
  <p:clrMap bg1="lt1" tx1="dk1" bg2="lt2" tx2="dk2" accent1="accent1" accent2="accent2" accent3="accent3" accent4="accent4" accent5="accent5" accent6="accent6" hlink="hlink" folHlink="folHlink"/>
  <p:sldLayoutIdLst>
    <p:sldLayoutId id="2147483738"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MatrixVerde.jpg" descr="MatrixVerde.jpg">
            <a:extLst>
              <a:ext uri="{FF2B5EF4-FFF2-40B4-BE49-F238E27FC236}">
                <a16:creationId xmlns:a16="http://schemas.microsoft.com/office/drawing/2014/main" id="{46BED9B3-9226-4E9D-99BA-F9D7A8049B1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3180" y="-7046"/>
            <a:ext cx="9157180" cy="5150546"/>
          </a:xfrm>
          <a:prstGeom prst="rect">
            <a:avLst/>
          </a:prstGeom>
          <a:ln w="12700">
            <a:miter lim="400000"/>
          </a:ln>
        </p:spPr>
      </p:pic>
      <p:sp>
        <p:nvSpPr>
          <p:cNvPr id="4" name="Segnaposto data 3">
            <a:extLst>
              <a:ext uri="{FF2B5EF4-FFF2-40B4-BE49-F238E27FC236}">
                <a16:creationId xmlns:a16="http://schemas.microsoft.com/office/drawing/2014/main" id="{9F6C7143-FD80-4816-8CF9-704D36E1BD6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A21CB06-1C9C-444F-9AB9-62C1A0784A93}" type="datetimeFigureOut">
              <a:rPr lang="en-GB" smtClean="0"/>
              <a:t>18/01/2021</a:t>
            </a:fld>
            <a:endParaRPr lang="en-GB"/>
          </a:p>
        </p:txBody>
      </p:sp>
      <p:sp>
        <p:nvSpPr>
          <p:cNvPr id="5" name="Segnaposto piè di pagina 4">
            <a:extLst>
              <a:ext uri="{FF2B5EF4-FFF2-40B4-BE49-F238E27FC236}">
                <a16:creationId xmlns:a16="http://schemas.microsoft.com/office/drawing/2014/main" id="{BD67AAE0-3292-4C30-87C2-D8E1CD5268E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32491C69-5E46-438F-B76C-33BACFB39E6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DC4E139-D209-482A-9A0B-707A480B50CC}" type="slidenum">
              <a:rPr lang="en-GB" smtClean="0"/>
              <a:t>‹#›</a:t>
            </a:fld>
            <a:endParaRPr lang="en-GB"/>
          </a:p>
        </p:txBody>
      </p:sp>
      <p:pic>
        <p:nvPicPr>
          <p:cNvPr id="9" name="Immagine" descr="Immagine">
            <a:extLst>
              <a:ext uri="{FF2B5EF4-FFF2-40B4-BE49-F238E27FC236}">
                <a16:creationId xmlns:a16="http://schemas.microsoft.com/office/drawing/2014/main" id="{36571313-C871-4064-ACDB-D650D247C1E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604031"/>
            <a:ext cx="9144000" cy="539469"/>
          </a:xfrm>
          <a:prstGeom prst="rect">
            <a:avLst/>
          </a:prstGeom>
          <a:ln w="12700">
            <a:miter lim="400000"/>
          </a:ln>
        </p:spPr>
      </p:pic>
      <p:sp>
        <p:nvSpPr>
          <p:cNvPr id="26" name="Holder 3">
            <a:extLst>
              <a:ext uri="{FF2B5EF4-FFF2-40B4-BE49-F238E27FC236}">
                <a16:creationId xmlns:a16="http://schemas.microsoft.com/office/drawing/2014/main" id="{1B4AF885-6F84-410B-93D2-57C174EEEB36}"/>
              </a:ext>
            </a:extLst>
          </p:cNvPr>
          <p:cNvSpPr txBox="1">
            <a:spLocks/>
          </p:cNvSpPr>
          <p:nvPr userDrawn="1"/>
        </p:nvSpPr>
        <p:spPr>
          <a:xfrm>
            <a:off x="34723" y="4821168"/>
            <a:ext cx="3565727" cy="439877"/>
          </a:xfrm>
          <a:prstGeom prst="rect">
            <a:avLst/>
          </a:prstGeom>
        </p:spPr>
        <p:txBody>
          <a:bodyPr lIns="0" tIns="0" rIns="0" bIns="0"/>
          <a:lstStyle>
            <a:defPPr>
              <a:defRPr lang="en-US"/>
            </a:defPPr>
            <a:lvl1pPr marL="0" algn="l" defTabSz="914400" rtl="0" eaLnBrk="1" latinLnBrk="0" hangingPunct="1">
              <a:defRPr sz="1200" b="0" i="1" kern="1200">
                <a:solidFill>
                  <a:schemeClr val="tx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just">
              <a:lnSpc>
                <a:spcPts val="930"/>
              </a:lnSpc>
            </a:pPr>
            <a:r>
              <a:rPr lang="en-GB" sz="900" spc="-4" dirty="0"/>
              <a:t>Reproduction, </a:t>
            </a:r>
            <a:r>
              <a:rPr lang="en-GB" sz="900" spc="-11" dirty="0"/>
              <a:t>transfer, </a:t>
            </a:r>
            <a:r>
              <a:rPr lang="en-GB" sz="900" spc="-4" dirty="0"/>
              <a:t>distribution of part or all of the </a:t>
            </a:r>
            <a:r>
              <a:rPr lang="en-GB" sz="900" spc="-8" dirty="0"/>
              <a:t>contents </a:t>
            </a:r>
            <a:r>
              <a:rPr lang="en-GB" sz="900" dirty="0"/>
              <a:t>in </a:t>
            </a:r>
            <a:r>
              <a:rPr lang="en-GB" sz="900" spc="-4" dirty="0"/>
              <a:t>this document </a:t>
            </a:r>
            <a:r>
              <a:rPr lang="en-GB" sz="900" dirty="0"/>
              <a:t>in </a:t>
            </a:r>
            <a:r>
              <a:rPr lang="en-GB" sz="900" spc="-11" dirty="0"/>
              <a:t>any </a:t>
            </a:r>
            <a:r>
              <a:rPr lang="en-GB" sz="900" spc="-4" dirty="0"/>
              <a:t>form without prior written permission of CAEN </a:t>
            </a:r>
            <a:r>
              <a:rPr lang="en-GB" sz="900" dirty="0"/>
              <a:t>is</a:t>
            </a:r>
            <a:r>
              <a:rPr lang="en-GB" sz="900" spc="109" dirty="0"/>
              <a:t> </a:t>
            </a:r>
            <a:r>
              <a:rPr lang="en-GB" sz="900" spc="-4" dirty="0"/>
              <a:t>prohibited</a:t>
            </a:r>
          </a:p>
        </p:txBody>
      </p:sp>
      <p:sp>
        <p:nvSpPr>
          <p:cNvPr id="13" name="Rettangolo">
            <a:extLst>
              <a:ext uri="{FF2B5EF4-FFF2-40B4-BE49-F238E27FC236}">
                <a16:creationId xmlns:a16="http://schemas.microsoft.com/office/drawing/2014/main" id="{BB01F4A2-163A-481B-A904-AD11216C929D}"/>
              </a:ext>
            </a:extLst>
          </p:cNvPr>
          <p:cNvSpPr/>
          <p:nvPr userDrawn="1"/>
        </p:nvSpPr>
        <p:spPr>
          <a:xfrm>
            <a:off x="-13180" y="-25400"/>
            <a:ext cx="9157180" cy="456300"/>
          </a:xfrm>
          <a:prstGeom prst="rect">
            <a:avLst/>
          </a:prstGeom>
          <a:gradFill>
            <a:gsLst>
              <a:gs pos="0">
                <a:srgbClr val="8D903F"/>
              </a:gs>
              <a:gs pos="100000">
                <a:srgbClr val="FFF488"/>
              </a:gs>
            </a:gsLst>
          </a:gradFill>
          <a:ln w="12700">
            <a:miter lim="400000"/>
          </a:ln>
          <a:effectLst>
            <a:outerShdw blurRad="228600" dist="105390" dir="5400000" rotWithShape="0">
              <a:srgbClr val="000000"/>
            </a:outerShdw>
          </a:effectLst>
        </p:spPr>
        <p:txBody>
          <a:bodyPr lIns="38100" tIns="38100" rIns="38100" bIns="38100" anchor="ctr"/>
          <a:lstStyle/>
          <a:p>
            <a:pPr algn="ctr" defTabSz="616148" hangingPunct="0">
              <a:defRPr sz="2200" spc="-44">
                <a:solidFill>
                  <a:srgbClr val="FFFFFF"/>
                </a:solidFill>
              </a:defRPr>
            </a:pPr>
            <a:endParaRPr sz="1650" kern="0" spc="-33">
              <a:solidFill>
                <a:srgbClr val="FFFFFF"/>
              </a:solidFill>
              <a:latin typeface="Graphik Semibold"/>
              <a:sym typeface="Graphik Semibold"/>
            </a:endParaRPr>
          </a:p>
        </p:txBody>
      </p:sp>
      <p:sp>
        <p:nvSpPr>
          <p:cNvPr id="14" name="V1782  (2-unit wide VME 6U module)">
            <a:extLst>
              <a:ext uri="{FF2B5EF4-FFF2-40B4-BE49-F238E27FC236}">
                <a16:creationId xmlns:a16="http://schemas.microsoft.com/office/drawing/2014/main" id="{585D7CC2-B2E3-41AF-B450-11D2C2251D9E}"/>
              </a:ext>
            </a:extLst>
          </p:cNvPr>
          <p:cNvSpPr txBox="1"/>
          <p:nvPr userDrawn="1"/>
        </p:nvSpPr>
        <p:spPr>
          <a:xfrm>
            <a:off x="228601" y="15860"/>
            <a:ext cx="6832727" cy="353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lvl1pPr>
              <a:defRPr b="1">
                <a:solidFill>
                  <a:srgbClr val="FFFFFF"/>
                </a:solidFill>
                <a:latin typeface="Helvetica Neue"/>
                <a:ea typeface="Helvetica Neue"/>
                <a:cs typeface="Helvetica Neue"/>
                <a:sym typeface="Helvetica Neue"/>
              </a:defRPr>
            </a:lvl1pPr>
          </a:lstStyle>
          <a:p>
            <a:pPr marL="0" marR="0" lvl="0" indent="0" defTabSz="438150" eaLnBrk="1" fontAlgn="auto" latinLnBrk="0" hangingPunct="0">
              <a:lnSpc>
                <a:spcPct val="100000"/>
              </a:lnSpc>
              <a:spcBef>
                <a:spcPts val="2475"/>
              </a:spcBef>
              <a:spcAft>
                <a:spcPts val="0"/>
              </a:spcAft>
              <a:buClrTx/>
              <a:buSzTx/>
              <a:buFontTx/>
              <a:buNone/>
              <a:tabLst/>
              <a:defRPr/>
            </a:pPr>
            <a:endParaRPr kumimoji="0" sz="1800" b="1" i="0" u="none" strike="noStrike" kern="0" cap="none" spc="0" normalizeH="0" baseline="0" noProof="0" dirty="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1268850302"/>
      </p:ext>
    </p:extLst>
  </p:cSld>
  <p:clrMap bg1="lt1" tx1="dk1" bg2="lt2" tx2="dk2" accent1="accent1" accent2="accent2" accent3="accent3" accent4="accent4" accent5="accent5" accent6="accent6" hlink="hlink" folHlink="folHlink"/>
  <p:sldLayoutIdLst>
    <p:sldLayoutId id="2147483740"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8EB0425-0467-4B0A-B685-31ED5495728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85602CD5-D881-4C96-87F4-D34EDE76979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9F6C7143-FD80-4816-8CF9-704D36E1BD6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A21CB06-1C9C-444F-9AB9-62C1A0784A93}" type="datetimeFigureOut">
              <a:rPr lang="en-GB" smtClean="0"/>
              <a:t>18/01/2021</a:t>
            </a:fld>
            <a:endParaRPr lang="en-GB"/>
          </a:p>
        </p:txBody>
      </p:sp>
      <p:sp>
        <p:nvSpPr>
          <p:cNvPr id="5" name="Segnaposto piè di pagina 4">
            <a:extLst>
              <a:ext uri="{FF2B5EF4-FFF2-40B4-BE49-F238E27FC236}">
                <a16:creationId xmlns:a16="http://schemas.microsoft.com/office/drawing/2014/main" id="{BD67AAE0-3292-4C30-87C2-D8E1CD5268E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32491C69-5E46-438F-B76C-33BACFB39E6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DC4E139-D209-482A-9A0B-707A480B50CC}" type="slidenum">
              <a:rPr lang="en-GB" smtClean="0"/>
              <a:t>‹#›</a:t>
            </a:fld>
            <a:endParaRPr lang="en-GB"/>
          </a:p>
        </p:txBody>
      </p:sp>
      <p:pic>
        <p:nvPicPr>
          <p:cNvPr id="7" name="MatrixMare.jpg" descr="MatrixMare.jpg">
            <a:extLst>
              <a:ext uri="{FF2B5EF4-FFF2-40B4-BE49-F238E27FC236}">
                <a16:creationId xmlns:a16="http://schemas.microsoft.com/office/drawing/2014/main" id="{281FCFBD-BC4F-4B4E-A8AB-EA3C0648250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22999"/>
            <a:ext cx="9144000" cy="5166499"/>
          </a:xfrm>
          <a:prstGeom prst="rect">
            <a:avLst/>
          </a:prstGeom>
          <a:ln w="12700">
            <a:miter lim="400000"/>
          </a:ln>
        </p:spPr>
      </p:pic>
      <p:pic>
        <p:nvPicPr>
          <p:cNvPr id="9" name="Immagine" descr="Immagine">
            <a:extLst>
              <a:ext uri="{FF2B5EF4-FFF2-40B4-BE49-F238E27FC236}">
                <a16:creationId xmlns:a16="http://schemas.microsoft.com/office/drawing/2014/main" id="{36571313-C871-4064-ACDB-D650D247C1E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604031"/>
            <a:ext cx="9144000" cy="539469"/>
          </a:xfrm>
          <a:prstGeom prst="rect">
            <a:avLst/>
          </a:prstGeom>
          <a:ln w="12700">
            <a:miter lim="400000"/>
          </a:ln>
        </p:spPr>
      </p:pic>
      <p:sp>
        <p:nvSpPr>
          <p:cNvPr id="24" name="Rettangolo">
            <a:extLst>
              <a:ext uri="{FF2B5EF4-FFF2-40B4-BE49-F238E27FC236}">
                <a16:creationId xmlns:a16="http://schemas.microsoft.com/office/drawing/2014/main" id="{5953A142-41C3-46AC-B72D-5DBB08347840}"/>
              </a:ext>
            </a:extLst>
          </p:cNvPr>
          <p:cNvSpPr/>
          <p:nvPr userDrawn="1"/>
        </p:nvSpPr>
        <p:spPr>
          <a:xfrm>
            <a:off x="0" y="-57149"/>
            <a:ext cx="9144000" cy="457200"/>
          </a:xfrm>
          <a:prstGeom prst="rect">
            <a:avLst/>
          </a:prstGeom>
          <a:gradFill>
            <a:gsLst>
              <a:gs pos="0">
                <a:srgbClr val="00D4D2">
                  <a:hueOff val="264202"/>
                  <a:lumOff val="-9371"/>
                  <a:alpha val="75773"/>
                </a:srgbClr>
              </a:gs>
              <a:gs pos="100000">
                <a:srgbClr val="00D4D2">
                  <a:satOff val="-10148"/>
                  <a:lumOff val="32676"/>
                  <a:alpha val="75773"/>
                </a:srgbClr>
              </a:gs>
            </a:gsLst>
          </a:gradFill>
          <a:ln w="12700">
            <a:miter lim="400000"/>
          </a:ln>
          <a:effectLst>
            <a:outerShdw blurRad="228600" dist="105390" dir="5400000" rotWithShape="0">
              <a:srgbClr val="000000"/>
            </a:outerShdw>
          </a:effectLst>
        </p:spPr>
        <p:txBody>
          <a:bodyPr lIns="38100" tIns="38100" rIns="38100" bIns="38100" anchor="ctr"/>
          <a:lstStyle/>
          <a:p>
            <a:pPr marL="0" marR="0" lvl="0" indent="0" algn="ctr" defTabSz="616148" eaLnBrk="1" fontAlgn="auto" latinLnBrk="0" hangingPunct="0">
              <a:lnSpc>
                <a:spcPct val="100000"/>
              </a:lnSpc>
              <a:spcBef>
                <a:spcPts val="0"/>
              </a:spcBef>
              <a:spcAft>
                <a:spcPts val="0"/>
              </a:spcAft>
              <a:buClrTx/>
              <a:buSzTx/>
              <a:buFontTx/>
              <a:buNone/>
              <a:tabLst/>
              <a:defRPr sz="2200" spc="-44">
                <a:solidFill>
                  <a:srgbClr val="FFFFFF"/>
                </a:solidFill>
              </a:defRPr>
            </a:pPr>
            <a:endParaRPr kumimoji="0" sz="1650" b="0" i="0" u="none" strike="noStrike" kern="0" cap="none" spc="-33" normalizeH="0" baseline="0" noProof="0">
              <a:ln>
                <a:noFill/>
              </a:ln>
              <a:solidFill>
                <a:srgbClr val="FFFFFF"/>
              </a:solidFill>
              <a:effectLst/>
              <a:uLnTx/>
              <a:uFillTx/>
              <a:latin typeface="Graphik Semibold"/>
              <a:sym typeface="Graphik Semibold"/>
            </a:endParaRPr>
          </a:p>
        </p:txBody>
      </p:sp>
      <p:sp>
        <p:nvSpPr>
          <p:cNvPr id="25" name="N1081A -  NIM Four-Fold Programmable Logic Unit">
            <a:extLst>
              <a:ext uri="{FF2B5EF4-FFF2-40B4-BE49-F238E27FC236}">
                <a16:creationId xmlns:a16="http://schemas.microsoft.com/office/drawing/2014/main" id="{D2AF5930-6517-48DF-976F-BF1A6D11DCEF}"/>
              </a:ext>
            </a:extLst>
          </p:cNvPr>
          <p:cNvSpPr txBox="1"/>
          <p:nvPr userDrawn="1"/>
        </p:nvSpPr>
        <p:spPr>
          <a:xfrm>
            <a:off x="171450" y="46107"/>
            <a:ext cx="9305926" cy="353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lvl1pPr>
              <a:defRPr b="1">
                <a:solidFill>
                  <a:srgbClr val="FFFFFF"/>
                </a:solidFill>
                <a:latin typeface="Helvetica Neue"/>
                <a:ea typeface="Helvetica Neue"/>
                <a:cs typeface="Helvetica Neue"/>
                <a:sym typeface="Helvetica Neue"/>
              </a:defRPr>
            </a:lvl1pPr>
          </a:lstStyle>
          <a:p>
            <a:pPr marL="0" marR="0" lvl="0" indent="0" defTabSz="438150" eaLnBrk="1" fontAlgn="auto" latinLnBrk="0" hangingPunct="0">
              <a:lnSpc>
                <a:spcPct val="100000"/>
              </a:lnSpc>
              <a:spcBef>
                <a:spcPts val="2475"/>
              </a:spcBef>
              <a:spcAft>
                <a:spcPts val="0"/>
              </a:spcAft>
              <a:buClrTx/>
              <a:buSzTx/>
              <a:buFontTx/>
              <a:buNone/>
              <a:tabLst/>
              <a:defRPr/>
            </a:pPr>
            <a:endParaRPr kumimoji="0" sz="1800" b="1" i="0" u="none" strike="noStrike" kern="0" cap="none" spc="0" normalizeH="0" baseline="0" noProof="0" dirty="0">
              <a:ln>
                <a:noFill/>
              </a:ln>
              <a:solidFill>
                <a:srgbClr val="FFFFFF"/>
              </a:solidFill>
              <a:effectLst/>
              <a:uLnTx/>
              <a:uFillTx/>
              <a:latin typeface="Helvetica Neue"/>
              <a:sym typeface="Helvetica Neue"/>
            </a:endParaRPr>
          </a:p>
        </p:txBody>
      </p:sp>
      <p:sp>
        <p:nvSpPr>
          <p:cNvPr id="26" name="Holder 3">
            <a:extLst>
              <a:ext uri="{FF2B5EF4-FFF2-40B4-BE49-F238E27FC236}">
                <a16:creationId xmlns:a16="http://schemas.microsoft.com/office/drawing/2014/main" id="{1B4AF885-6F84-410B-93D2-57C174EEEB36}"/>
              </a:ext>
            </a:extLst>
          </p:cNvPr>
          <p:cNvSpPr txBox="1">
            <a:spLocks/>
          </p:cNvSpPr>
          <p:nvPr userDrawn="1"/>
        </p:nvSpPr>
        <p:spPr>
          <a:xfrm>
            <a:off x="34723" y="4821168"/>
            <a:ext cx="3565727" cy="439877"/>
          </a:xfrm>
          <a:prstGeom prst="rect">
            <a:avLst/>
          </a:prstGeom>
        </p:spPr>
        <p:txBody>
          <a:bodyPr lIns="0" tIns="0" rIns="0" bIns="0"/>
          <a:lstStyle>
            <a:defPPr>
              <a:defRPr lang="en-US"/>
            </a:defPPr>
            <a:lvl1pPr marL="0" algn="l" defTabSz="914400" rtl="0" eaLnBrk="1" latinLnBrk="0" hangingPunct="1">
              <a:defRPr sz="1200" b="0" i="1" kern="1200">
                <a:solidFill>
                  <a:schemeClr val="tx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gn="just">
              <a:lnSpc>
                <a:spcPts val="930"/>
              </a:lnSpc>
            </a:pPr>
            <a:r>
              <a:rPr lang="en-GB" sz="900" spc="-4" dirty="0">
                <a:solidFill>
                  <a:schemeClr val="bg1"/>
                </a:solidFill>
              </a:rPr>
              <a:t>Reproduction, </a:t>
            </a:r>
            <a:r>
              <a:rPr lang="en-GB" sz="900" spc="-11" dirty="0">
                <a:solidFill>
                  <a:schemeClr val="bg1"/>
                </a:solidFill>
              </a:rPr>
              <a:t>transfer, </a:t>
            </a:r>
            <a:r>
              <a:rPr lang="en-GB" sz="900" spc="-4" dirty="0">
                <a:solidFill>
                  <a:schemeClr val="bg1"/>
                </a:solidFill>
              </a:rPr>
              <a:t>distribution of part or all of the </a:t>
            </a:r>
            <a:r>
              <a:rPr lang="en-GB" sz="900" spc="-8" dirty="0">
                <a:solidFill>
                  <a:schemeClr val="bg1"/>
                </a:solidFill>
              </a:rPr>
              <a:t>contents </a:t>
            </a:r>
            <a:r>
              <a:rPr lang="en-GB" sz="900" dirty="0">
                <a:solidFill>
                  <a:schemeClr val="bg1"/>
                </a:solidFill>
              </a:rPr>
              <a:t>in </a:t>
            </a:r>
            <a:r>
              <a:rPr lang="en-GB" sz="900" spc="-4" dirty="0">
                <a:solidFill>
                  <a:schemeClr val="bg1"/>
                </a:solidFill>
              </a:rPr>
              <a:t>this document </a:t>
            </a:r>
            <a:r>
              <a:rPr lang="en-GB" sz="900" dirty="0">
                <a:solidFill>
                  <a:schemeClr val="bg1"/>
                </a:solidFill>
              </a:rPr>
              <a:t>in </a:t>
            </a:r>
            <a:r>
              <a:rPr lang="en-GB" sz="900" spc="-11" dirty="0">
                <a:solidFill>
                  <a:schemeClr val="bg1"/>
                </a:solidFill>
              </a:rPr>
              <a:t>any </a:t>
            </a:r>
            <a:r>
              <a:rPr lang="en-GB" sz="900" spc="-4" dirty="0">
                <a:solidFill>
                  <a:schemeClr val="bg1"/>
                </a:solidFill>
              </a:rPr>
              <a:t>form without prior written permission of CAEN </a:t>
            </a:r>
            <a:r>
              <a:rPr lang="en-GB" sz="900" dirty="0">
                <a:solidFill>
                  <a:schemeClr val="bg1"/>
                </a:solidFill>
              </a:rPr>
              <a:t>is</a:t>
            </a:r>
            <a:r>
              <a:rPr lang="en-GB" sz="900" spc="109" dirty="0">
                <a:solidFill>
                  <a:schemeClr val="bg1"/>
                </a:solidFill>
              </a:rPr>
              <a:t> </a:t>
            </a:r>
            <a:r>
              <a:rPr lang="en-GB" sz="900" spc="-4" dirty="0">
                <a:solidFill>
                  <a:schemeClr val="bg1"/>
                </a:solidFill>
              </a:rPr>
              <a:t>prohibited</a:t>
            </a:r>
          </a:p>
        </p:txBody>
      </p:sp>
    </p:spTree>
    <p:extLst>
      <p:ext uri="{BB962C8B-B14F-4D97-AF65-F5344CB8AC3E}">
        <p14:creationId xmlns:p14="http://schemas.microsoft.com/office/powerpoint/2010/main" val="3215730030"/>
      </p:ext>
    </p:extLst>
  </p:cSld>
  <p:clrMap bg1="lt1" tx1="dk1" bg2="lt2" tx2="dk2" accent1="accent1" accent2="accent2" accent3="accent3" accent4="accent4" accent5="accent5" accent6="accent6" hlink="hlink" folHlink="folHlink"/>
  <p:sldLayoutIdLst>
    <p:sldLayoutId id="214748374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5.jpe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hyperlink" Target="https://www.nasaspaceflight.com/2019/01/china-returning-moon-change-4-miss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hyperlink" Target="https://www.caen.it/subfamilies/fers-520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hemeOverride" Target="../theme/themeOverride1.xml"/><Relationship Id="rId5" Type="http://schemas.microsoft.com/office/2007/relationships/hdphoto" Target="../media/hdphoto2.wdp"/><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3.png"/><Relationship Id="rId7" Type="http://schemas.openxmlformats.org/officeDocument/2006/relationships/image" Target="../media/image55.png"/><Relationship Id="rId12" Type="http://schemas.microsoft.com/office/2007/relationships/hdphoto" Target="../media/hdphoto7.wdp"/><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microsoft.com/office/2007/relationships/hdphoto" Target="../media/hdphoto4.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microsoft.com/office/2007/relationships/hdphoto" Target="../media/hdphoto9.wdp"/><Relationship Id="rId5" Type="http://schemas.openxmlformats.org/officeDocument/2006/relationships/image" Target="../media/image59.png"/><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3.xml"/><Relationship Id="rId7" Type="http://schemas.microsoft.com/office/2007/relationships/hdphoto" Target="../media/hdphoto11.wdp"/><Relationship Id="rId2" Type="http://schemas.openxmlformats.org/officeDocument/2006/relationships/slideLayout" Target="../slideLayouts/slideLayout9.xml"/><Relationship Id="rId1" Type="http://schemas.openxmlformats.org/officeDocument/2006/relationships/themeOverride" Target="../theme/themeOverride2.xml"/><Relationship Id="rId6" Type="http://schemas.openxmlformats.org/officeDocument/2006/relationships/image" Target="../media/image62.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12.wdp"/></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microsoft.com/office/2007/relationships/hdphoto" Target="../media/hdphoto15.wdp"/><Relationship Id="rId5" Type="http://schemas.openxmlformats.org/officeDocument/2006/relationships/diagramQuickStyle" Target="../diagrams/quickStyle1.xml"/><Relationship Id="rId10" Type="http://schemas.openxmlformats.org/officeDocument/2006/relationships/image" Target="../media/image66.png"/><Relationship Id="rId4" Type="http://schemas.openxmlformats.org/officeDocument/2006/relationships/diagramLayout" Target="../diagrams/layout1.xml"/><Relationship Id="rId9" Type="http://schemas.microsoft.com/office/2007/relationships/hdphoto" Target="../media/hdphoto14.wdp"/></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0.xml"/><Relationship Id="rId4" Type="http://schemas.openxmlformats.org/officeDocument/2006/relationships/image" Target="../media/image70.jpg"/></Relationships>
</file>

<file path=ppt/slides/_rels/slide2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10.xml"/><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877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64DAD2-0BC9-439D-9E07-9995B1CED719}"/>
              </a:ext>
            </a:extLst>
          </p:cNvPr>
          <p:cNvSpPr>
            <a:spLocks noGrp="1"/>
          </p:cNvSpPr>
          <p:nvPr>
            <p:ph type="title"/>
          </p:nvPr>
        </p:nvSpPr>
        <p:spPr/>
        <p:txBody>
          <a:bodyPr>
            <a:normAutofit fontScale="90000"/>
          </a:bodyPr>
          <a:lstStyle/>
          <a:p>
            <a:r>
              <a:rPr lang="nl-BE" dirty="0" err="1"/>
              <a:t>Typical</a:t>
            </a:r>
            <a:r>
              <a:rPr lang="nl-BE" dirty="0"/>
              <a:t> PIPS </a:t>
            </a:r>
            <a:r>
              <a:rPr lang="nl-BE" dirty="0" err="1"/>
              <a:t>products</a:t>
            </a:r>
            <a:endParaRPr lang="en-GB" dirty="0"/>
          </a:p>
        </p:txBody>
      </p:sp>
      <p:pic>
        <p:nvPicPr>
          <p:cNvPr id="4" name="Picture 3">
            <a:extLst>
              <a:ext uri="{FF2B5EF4-FFF2-40B4-BE49-F238E27FC236}">
                <a16:creationId xmlns:a16="http://schemas.microsoft.com/office/drawing/2014/main" id="{318B37DA-5CAB-440C-9769-40069AB79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757" y="1105313"/>
            <a:ext cx="1083092" cy="2598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605902C9-A6C0-449B-AF1E-391B672E6F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2535" y="2080992"/>
            <a:ext cx="1038990" cy="819283"/>
          </a:xfrm>
          <a:prstGeom prst="rect">
            <a:avLst/>
          </a:prstGeom>
        </p:spPr>
      </p:pic>
      <p:sp>
        <p:nvSpPr>
          <p:cNvPr id="2" name="Text Placeholder 1">
            <a:extLst>
              <a:ext uri="{FF2B5EF4-FFF2-40B4-BE49-F238E27FC236}">
                <a16:creationId xmlns:a16="http://schemas.microsoft.com/office/drawing/2014/main" id="{3A34BB6F-0151-4CC3-9083-049EF0CFA4E7}"/>
              </a:ext>
            </a:extLst>
          </p:cNvPr>
          <p:cNvSpPr>
            <a:spLocks noGrp="1"/>
          </p:cNvSpPr>
          <p:nvPr>
            <p:ph type="body" sz="quarter" idx="11"/>
          </p:nvPr>
        </p:nvSpPr>
        <p:spPr>
          <a:xfrm>
            <a:off x="402535" y="1415169"/>
            <a:ext cx="1809723" cy="3363308"/>
          </a:xfrm>
        </p:spPr>
        <p:txBody>
          <a:bodyPr>
            <a:normAutofit/>
          </a:bodyPr>
          <a:lstStyle/>
          <a:p>
            <a:pPr marL="0" indent="0">
              <a:buNone/>
            </a:pPr>
            <a:r>
              <a:rPr lang="nl-BE" dirty="0"/>
              <a:t>A-series</a:t>
            </a:r>
          </a:p>
          <a:p>
            <a:pPr marL="0" indent="0">
              <a:buNone/>
            </a:pPr>
            <a:endParaRPr lang="nl-BE" sz="1200" dirty="0"/>
          </a:p>
          <a:p>
            <a:pPr marL="0" indent="0">
              <a:buNone/>
            </a:pPr>
            <a:endParaRPr lang="nl-BE" sz="1200" dirty="0"/>
          </a:p>
          <a:p>
            <a:pPr marL="0" indent="0">
              <a:buNone/>
            </a:pPr>
            <a:endParaRPr lang="nl-BE" sz="1200" dirty="0"/>
          </a:p>
          <a:p>
            <a:pPr marL="0" indent="0">
              <a:buNone/>
            </a:pPr>
            <a:endParaRPr lang="nl-BE" sz="1200" dirty="0"/>
          </a:p>
          <a:p>
            <a:pPr marL="0" indent="0">
              <a:buNone/>
            </a:pPr>
            <a:endParaRPr lang="nl-BE" sz="1200" dirty="0"/>
          </a:p>
          <a:p>
            <a:pPr marL="0" indent="0">
              <a:buNone/>
            </a:pPr>
            <a:endParaRPr lang="nl-BE" sz="1200" dirty="0"/>
          </a:p>
          <a:p>
            <a:pPr marL="0" indent="0">
              <a:buNone/>
            </a:pPr>
            <a:endParaRPr lang="nl-BE" sz="1200" dirty="0"/>
          </a:p>
          <a:p>
            <a:pPr marL="0" indent="0">
              <a:buNone/>
            </a:pPr>
            <a:r>
              <a:rPr lang="nl-BE" sz="1200" dirty="0" err="1"/>
              <a:t>Used</a:t>
            </a:r>
            <a:r>
              <a:rPr lang="nl-BE" sz="1200" dirty="0"/>
              <a:t> </a:t>
            </a:r>
            <a:r>
              <a:rPr lang="nl-BE" sz="1200" dirty="0" err="1"/>
              <a:t>for</a:t>
            </a:r>
            <a:r>
              <a:rPr lang="nl-BE" sz="1200" dirty="0"/>
              <a:t> </a:t>
            </a:r>
            <a:r>
              <a:rPr lang="nl-BE" sz="1200" dirty="0" err="1"/>
              <a:t>environmental</a:t>
            </a:r>
            <a:r>
              <a:rPr lang="nl-BE" sz="1200" dirty="0"/>
              <a:t> monitoring, health </a:t>
            </a:r>
            <a:r>
              <a:rPr lang="nl-BE" sz="1200" dirty="0" err="1"/>
              <a:t>physics</a:t>
            </a:r>
            <a:r>
              <a:rPr lang="nl-BE" sz="1200" dirty="0"/>
              <a:t>, </a:t>
            </a:r>
            <a:r>
              <a:rPr lang="nl-BE" sz="1200" dirty="0" err="1"/>
              <a:t>nuclear</a:t>
            </a:r>
            <a:r>
              <a:rPr lang="nl-BE" sz="1200" dirty="0"/>
              <a:t> </a:t>
            </a:r>
            <a:r>
              <a:rPr lang="nl-BE" sz="1200" dirty="0" err="1"/>
              <a:t>chemistry</a:t>
            </a:r>
            <a:r>
              <a:rPr lang="nl-BE" sz="1200" dirty="0"/>
              <a:t>, </a:t>
            </a:r>
            <a:r>
              <a:rPr lang="nl-BE" sz="1200" dirty="0" err="1"/>
              <a:t>earth</a:t>
            </a:r>
            <a:r>
              <a:rPr lang="nl-BE" sz="1200" dirty="0"/>
              <a:t> </a:t>
            </a:r>
            <a:r>
              <a:rPr lang="nl-BE" sz="1200" dirty="0" err="1"/>
              <a:t>and</a:t>
            </a:r>
            <a:r>
              <a:rPr lang="nl-BE" sz="1200" dirty="0"/>
              <a:t> marine </a:t>
            </a:r>
            <a:r>
              <a:rPr lang="nl-BE" sz="1200" dirty="0" err="1"/>
              <a:t>science</a:t>
            </a:r>
            <a:endParaRPr lang="nl-BE" sz="1200" dirty="0"/>
          </a:p>
          <a:p>
            <a:endParaRPr lang="en-GB" dirty="0"/>
          </a:p>
        </p:txBody>
      </p:sp>
      <p:sp>
        <p:nvSpPr>
          <p:cNvPr id="6" name="Text Placeholder 1">
            <a:extLst>
              <a:ext uri="{FF2B5EF4-FFF2-40B4-BE49-F238E27FC236}">
                <a16:creationId xmlns:a16="http://schemas.microsoft.com/office/drawing/2014/main" id="{F2755C59-81EF-43F2-946F-480F2B4E90D5}"/>
              </a:ext>
            </a:extLst>
          </p:cNvPr>
          <p:cNvSpPr txBox="1">
            <a:spLocks/>
          </p:cNvSpPr>
          <p:nvPr/>
        </p:nvSpPr>
        <p:spPr>
          <a:xfrm>
            <a:off x="2658745" y="1415169"/>
            <a:ext cx="1809723" cy="3363308"/>
          </a:xfrm>
          <a:prstGeom prst="rect">
            <a:avLst/>
          </a:prstGeom>
        </p:spPr>
        <p:txBody>
          <a:bodyPr vert="horz" lIns="91440" tIns="45720" rIns="91440" bIns="45720" rtlCol="0">
            <a:normAutofit/>
          </a:bodyPr>
          <a:lstStyle>
            <a:lvl1pPr marL="230188" indent="-230188" algn="l" defTabSz="914400" rtl="0" eaLnBrk="1" latinLnBrk="0" hangingPunct="1">
              <a:lnSpc>
                <a:spcPct val="90000"/>
              </a:lnSpc>
              <a:spcBef>
                <a:spcPts val="1000"/>
              </a:spcBef>
              <a:buClr>
                <a:srgbClr val="33C6F4"/>
              </a:buClr>
              <a:buSzPct val="125000"/>
              <a:buFont typeface="Arial" charset="0"/>
              <a:buChar char="•"/>
              <a:tabLst/>
              <a:defRPr sz="1600" b="0" i="0" kern="1200">
                <a:solidFill>
                  <a:schemeClr val="tx1"/>
                </a:solidFill>
                <a:latin typeface="Arial" charset="0"/>
                <a:ea typeface="Arial" charset="0"/>
                <a:cs typeface="Arial" charset="0"/>
              </a:defRPr>
            </a:lvl1pPr>
            <a:lvl2pPr marL="400050" indent="-171450" algn="l" defTabSz="914400" rtl="0" eaLnBrk="1" latinLnBrk="0" hangingPunct="1">
              <a:lnSpc>
                <a:spcPct val="90000"/>
              </a:lnSpc>
              <a:spcBef>
                <a:spcPts val="500"/>
              </a:spcBef>
              <a:buClr>
                <a:schemeClr val="accent6"/>
              </a:buClr>
              <a:buSzPct val="60000"/>
              <a:buFont typeface="Lucida Grande" panose="020B0600040502020204" pitchFamily="34" charset="0"/>
              <a:buChar char="▶"/>
              <a:tabLst/>
              <a:defRPr sz="1400" b="0" i="0" kern="1200">
                <a:solidFill>
                  <a:schemeClr val="tx1"/>
                </a:solidFill>
                <a:latin typeface="Arial" charset="0"/>
                <a:ea typeface="Arial" charset="0"/>
                <a:cs typeface="Arial" charset="0"/>
              </a:defRPr>
            </a:lvl2pPr>
            <a:lvl3pPr marL="688975" indent="-230188" algn="l" defTabSz="914400" rtl="0" eaLnBrk="1" latinLnBrk="0" hangingPunct="1">
              <a:lnSpc>
                <a:spcPct val="90000"/>
              </a:lnSpc>
              <a:spcBef>
                <a:spcPts val="500"/>
              </a:spcBef>
              <a:buClr>
                <a:schemeClr val="accent5"/>
              </a:buClr>
              <a:buFont typeface="Lucida Grande"/>
              <a:buChar char="-"/>
              <a:tabLst/>
              <a:defRPr sz="12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BE" dirty="0"/>
              <a:t>PD/FD-series</a:t>
            </a:r>
          </a:p>
          <a:p>
            <a:pPr marL="0" indent="0">
              <a:buFont typeface="Arial" charset="0"/>
              <a:buNone/>
            </a:pPr>
            <a:endParaRPr lang="nl-BE" sz="1200" dirty="0"/>
          </a:p>
          <a:p>
            <a:pPr marL="0" indent="0">
              <a:buFont typeface="Arial" charset="0"/>
              <a:buNone/>
            </a:pPr>
            <a:endParaRPr lang="nl-BE" sz="1200" dirty="0"/>
          </a:p>
          <a:p>
            <a:pPr marL="0" indent="0">
              <a:buFont typeface="Arial" charset="0"/>
              <a:buNone/>
            </a:pPr>
            <a:endParaRPr lang="nl-BE" sz="1200" dirty="0"/>
          </a:p>
          <a:p>
            <a:pPr marL="0" indent="0">
              <a:buFont typeface="Arial" charset="0"/>
              <a:buNone/>
            </a:pPr>
            <a:endParaRPr lang="nl-BE" sz="1200" dirty="0"/>
          </a:p>
          <a:p>
            <a:pPr marL="0" indent="0">
              <a:buFont typeface="Arial" charset="0"/>
              <a:buNone/>
            </a:pPr>
            <a:endParaRPr lang="nl-BE" sz="1200" dirty="0"/>
          </a:p>
          <a:p>
            <a:pPr marL="0" indent="0">
              <a:buFont typeface="Arial" charset="0"/>
              <a:buNone/>
            </a:pPr>
            <a:endParaRPr lang="nl-BE" sz="1200" dirty="0"/>
          </a:p>
          <a:p>
            <a:pPr marL="0" indent="0">
              <a:buFont typeface="Arial" charset="0"/>
              <a:buNone/>
            </a:pPr>
            <a:endParaRPr lang="nl-BE" sz="1200" dirty="0"/>
          </a:p>
          <a:p>
            <a:pPr marL="0" indent="0">
              <a:buFont typeface="Arial" charset="0"/>
              <a:buNone/>
            </a:pPr>
            <a:r>
              <a:rPr lang="nl-BE" sz="1200" dirty="0" err="1"/>
              <a:t>Used</a:t>
            </a:r>
            <a:r>
              <a:rPr lang="nl-BE" sz="1200" dirty="0"/>
              <a:t> </a:t>
            </a:r>
            <a:r>
              <a:rPr lang="nl-BE" sz="1200" dirty="0" err="1"/>
              <a:t>for</a:t>
            </a:r>
            <a:r>
              <a:rPr lang="nl-BE" sz="1200" dirty="0"/>
              <a:t> </a:t>
            </a:r>
            <a:r>
              <a:rPr lang="nl-BE" sz="1200" dirty="0" err="1"/>
              <a:t>charged</a:t>
            </a:r>
            <a:r>
              <a:rPr lang="nl-BE" sz="1200" dirty="0"/>
              <a:t> </a:t>
            </a:r>
            <a:r>
              <a:rPr lang="nl-BE" sz="1200" dirty="0" err="1"/>
              <a:t>particle</a:t>
            </a:r>
            <a:r>
              <a:rPr lang="nl-BE" sz="1200" dirty="0"/>
              <a:t> </a:t>
            </a:r>
            <a:r>
              <a:rPr lang="nl-BE" sz="1200" dirty="0" err="1"/>
              <a:t>spectroscopy</a:t>
            </a:r>
            <a:r>
              <a:rPr lang="nl-BE" sz="1200" dirty="0"/>
              <a:t>, </a:t>
            </a:r>
            <a:r>
              <a:rPr lang="nl-BE" sz="1200" dirty="0" err="1"/>
              <a:t>particle</a:t>
            </a:r>
            <a:r>
              <a:rPr lang="nl-BE" sz="1200" dirty="0"/>
              <a:t> </a:t>
            </a:r>
            <a:r>
              <a:rPr lang="nl-BE" sz="1200" dirty="0" err="1"/>
              <a:t>identification</a:t>
            </a:r>
            <a:r>
              <a:rPr lang="nl-BE" sz="1200" dirty="0"/>
              <a:t>, </a:t>
            </a:r>
            <a:r>
              <a:rPr lang="nl-BE" sz="1200" dirty="0" err="1"/>
              <a:t>dE</a:t>
            </a:r>
            <a:r>
              <a:rPr lang="nl-BE" sz="1200" dirty="0"/>
              <a:t>/dx </a:t>
            </a:r>
            <a:r>
              <a:rPr lang="nl-BE" sz="1200" dirty="0" err="1"/>
              <a:t>measurements</a:t>
            </a:r>
            <a:endParaRPr lang="nl-BE" sz="1200" dirty="0"/>
          </a:p>
          <a:p>
            <a:endParaRPr lang="en-GB" dirty="0"/>
          </a:p>
        </p:txBody>
      </p:sp>
      <p:pic>
        <p:nvPicPr>
          <p:cNvPr id="7" name="Picture 2">
            <a:extLst>
              <a:ext uri="{FF2B5EF4-FFF2-40B4-BE49-F238E27FC236}">
                <a16:creationId xmlns:a16="http://schemas.microsoft.com/office/drawing/2014/main" id="{3D49A30A-E2A6-46DB-8043-87EC94D3C20A}"/>
              </a:ext>
            </a:extLst>
          </p:cNvPr>
          <p:cNvPicPr>
            <a:picLocks noChangeAspect="1" noChangeArrowheads="1"/>
          </p:cNvPicPr>
          <p:nvPr/>
        </p:nvPicPr>
        <p:blipFill>
          <a:blip r:embed="rId5">
            <a:clrChange>
              <a:clrFrom>
                <a:srgbClr val="000000"/>
              </a:clrFrom>
              <a:clrTo>
                <a:srgbClr val="000000">
                  <a:alpha val="0"/>
                </a:srgbClr>
              </a:clrTo>
            </a:clrChange>
          </a:blip>
          <a:srcRect/>
          <a:stretch>
            <a:fillRect/>
          </a:stretch>
        </p:blipFill>
        <p:spPr bwMode="auto">
          <a:xfrm>
            <a:off x="2658745" y="1974217"/>
            <a:ext cx="1513687" cy="1388416"/>
          </a:xfrm>
          <a:prstGeom prst="rect">
            <a:avLst/>
          </a:prstGeom>
          <a:noFill/>
          <a:ln w="9525">
            <a:noFill/>
            <a:miter lim="800000"/>
            <a:headEnd/>
            <a:tailEnd/>
          </a:ln>
        </p:spPr>
      </p:pic>
      <p:sp>
        <p:nvSpPr>
          <p:cNvPr id="8" name="Text Placeholder 1">
            <a:extLst>
              <a:ext uri="{FF2B5EF4-FFF2-40B4-BE49-F238E27FC236}">
                <a16:creationId xmlns:a16="http://schemas.microsoft.com/office/drawing/2014/main" id="{E6258D86-79AC-4DCE-BC68-0952F5E4141D}"/>
              </a:ext>
            </a:extLst>
          </p:cNvPr>
          <p:cNvSpPr txBox="1">
            <a:spLocks/>
          </p:cNvSpPr>
          <p:nvPr/>
        </p:nvSpPr>
        <p:spPr>
          <a:xfrm>
            <a:off x="4501199" y="1415169"/>
            <a:ext cx="1809723" cy="3363308"/>
          </a:xfrm>
          <a:prstGeom prst="rect">
            <a:avLst/>
          </a:prstGeom>
        </p:spPr>
        <p:txBody>
          <a:bodyPr vert="horz" lIns="91440" tIns="45720" rIns="91440" bIns="45720" rtlCol="0">
            <a:normAutofit/>
          </a:bodyPr>
          <a:lstStyle>
            <a:lvl1pPr marL="230188" indent="-230188" algn="l" defTabSz="914400" rtl="0" eaLnBrk="1" latinLnBrk="0" hangingPunct="1">
              <a:lnSpc>
                <a:spcPct val="90000"/>
              </a:lnSpc>
              <a:spcBef>
                <a:spcPts val="1000"/>
              </a:spcBef>
              <a:buClr>
                <a:srgbClr val="33C6F4"/>
              </a:buClr>
              <a:buSzPct val="125000"/>
              <a:buFont typeface="Arial" charset="0"/>
              <a:buChar char="•"/>
              <a:tabLst/>
              <a:defRPr sz="1600" b="0" i="0" kern="1200">
                <a:solidFill>
                  <a:schemeClr val="tx1"/>
                </a:solidFill>
                <a:latin typeface="Arial" charset="0"/>
                <a:ea typeface="Arial" charset="0"/>
                <a:cs typeface="Arial" charset="0"/>
              </a:defRPr>
            </a:lvl1pPr>
            <a:lvl2pPr marL="400050" indent="-171450" algn="l" defTabSz="914400" rtl="0" eaLnBrk="1" latinLnBrk="0" hangingPunct="1">
              <a:lnSpc>
                <a:spcPct val="90000"/>
              </a:lnSpc>
              <a:spcBef>
                <a:spcPts val="500"/>
              </a:spcBef>
              <a:buClr>
                <a:schemeClr val="accent6"/>
              </a:buClr>
              <a:buSzPct val="60000"/>
              <a:buFont typeface="Lucida Grande" panose="020B0600040502020204" pitchFamily="34" charset="0"/>
              <a:buChar char="▶"/>
              <a:tabLst/>
              <a:defRPr sz="1400" b="0" i="0" kern="1200">
                <a:solidFill>
                  <a:schemeClr val="tx1"/>
                </a:solidFill>
                <a:latin typeface="Arial" charset="0"/>
                <a:ea typeface="Arial" charset="0"/>
                <a:cs typeface="Arial" charset="0"/>
              </a:defRPr>
            </a:lvl2pPr>
            <a:lvl3pPr marL="688975" indent="-230188" algn="l" defTabSz="914400" rtl="0" eaLnBrk="1" latinLnBrk="0" hangingPunct="1">
              <a:lnSpc>
                <a:spcPct val="90000"/>
              </a:lnSpc>
              <a:spcBef>
                <a:spcPts val="500"/>
              </a:spcBef>
              <a:buClr>
                <a:schemeClr val="accent5"/>
              </a:buClr>
              <a:buFont typeface="Lucida Grande"/>
              <a:buChar char="-"/>
              <a:tabLst/>
              <a:defRPr sz="12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BE" dirty="0"/>
              <a:t>CAM-series</a:t>
            </a:r>
          </a:p>
          <a:p>
            <a:pPr marL="0" indent="0">
              <a:buFont typeface="Arial" charset="0"/>
              <a:buNone/>
            </a:pPr>
            <a:endParaRPr lang="nl-BE" sz="1200" dirty="0"/>
          </a:p>
          <a:p>
            <a:pPr marL="0" indent="0">
              <a:buFont typeface="Arial" charset="0"/>
              <a:buNone/>
            </a:pPr>
            <a:endParaRPr lang="nl-BE" sz="1200" dirty="0"/>
          </a:p>
          <a:p>
            <a:pPr marL="0" indent="0">
              <a:buFont typeface="Arial" charset="0"/>
              <a:buNone/>
            </a:pPr>
            <a:endParaRPr lang="nl-BE" sz="1200" dirty="0"/>
          </a:p>
          <a:p>
            <a:pPr marL="0" indent="0">
              <a:buFont typeface="Arial" charset="0"/>
              <a:buNone/>
            </a:pPr>
            <a:endParaRPr lang="nl-BE" sz="1200" dirty="0"/>
          </a:p>
          <a:p>
            <a:pPr marL="0" indent="0">
              <a:buFont typeface="Arial" charset="0"/>
              <a:buNone/>
            </a:pPr>
            <a:endParaRPr lang="nl-BE" sz="1200" dirty="0"/>
          </a:p>
          <a:p>
            <a:pPr marL="0" indent="0">
              <a:buFont typeface="Arial" charset="0"/>
              <a:buNone/>
            </a:pPr>
            <a:endParaRPr lang="nl-BE" sz="1200" dirty="0"/>
          </a:p>
          <a:p>
            <a:pPr marL="0" indent="0">
              <a:buFont typeface="Arial" charset="0"/>
              <a:buNone/>
            </a:pPr>
            <a:endParaRPr lang="nl-BE" sz="1200" dirty="0"/>
          </a:p>
          <a:p>
            <a:pPr marL="0" indent="0">
              <a:buFont typeface="Arial" charset="0"/>
              <a:buNone/>
            </a:pPr>
            <a:r>
              <a:rPr lang="nl-BE" sz="1200" dirty="0" err="1"/>
              <a:t>Continuous</a:t>
            </a:r>
            <a:r>
              <a:rPr lang="nl-BE" sz="1200" dirty="0"/>
              <a:t> air monitoring of </a:t>
            </a:r>
            <a:r>
              <a:rPr lang="nl-BE" sz="1200" dirty="0" err="1"/>
              <a:t>alpha</a:t>
            </a:r>
            <a:r>
              <a:rPr lang="nl-BE" sz="1200" dirty="0"/>
              <a:t> </a:t>
            </a:r>
            <a:r>
              <a:rPr lang="nl-BE" sz="1200" dirty="0" err="1"/>
              <a:t>and</a:t>
            </a:r>
            <a:r>
              <a:rPr lang="nl-BE" sz="1200" dirty="0"/>
              <a:t> </a:t>
            </a:r>
            <a:r>
              <a:rPr lang="nl-BE" sz="1200" dirty="0" err="1"/>
              <a:t>beta</a:t>
            </a:r>
            <a:r>
              <a:rPr lang="nl-BE" sz="1200" dirty="0"/>
              <a:t> </a:t>
            </a:r>
            <a:r>
              <a:rPr lang="nl-BE" sz="1200" dirty="0" err="1"/>
              <a:t>particles</a:t>
            </a:r>
            <a:endParaRPr lang="nl-BE" sz="1200" dirty="0"/>
          </a:p>
          <a:p>
            <a:endParaRPr lang="en-GB" dirty="0"/>
          </a:p>
        </p:txBody>
      </p:sp>
      <p:pic>
        <p:nvPicPr>
          <p:cNvPr id="11" name="Picture 10">
            <a:extLst>
              <a:ext uri="{FF2B5EF4-FFF2-40B4-BE49-F238E27FC236}">
                <a16:creationId xmlns:a16="http://schemas.microsoft.com/office/drawing/2014/main" id="{6C192D7B-2376-4416-93CE-6A3A942E7794}"/>
              </a:ext>
            </a:extLst>
          </p:cNvPr>
          <p:cNvPicPr>
            <a:picLocks noChangeAspect="1"/>
          </p:cNvPicPr>
          <p:nvPr/>
        </p:nvPicPr>
        <p:blipFill>
          <a:blip r:embed="rId6"/>
          <a:stretch>
            <a:fillRect/>
          </a:stretch>
        </p:blipFill>
        <p:spPr>
          <a:xfrm>
            <a:off x="5197778" y="2345438"/>
            <a:ext cx="1022970" cy="1502770"/>
          </a:xfrm>
          <a:prstGeom prst="rect">
            <a:avLst/>
          </a:prstGeom>
        </p:spPr>
      </p:pic>
      <p:pic>
        <p:nvPicPr>
          <p:cNvPr id="10" name="Picture 2">
            <a:extLst>
              <a:ext uri="{FF2B5EF4-FFF2-40B4-BE49-F238E27FC236}">
                <a16:creationId xmlns:a16="http://schemas.microsoft.com/office/drawing/2014/main" id="{6C854052-0803-4922-B057-2E0541B072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1025" y="1697630"/>
            <a:ext cx="996602" cy="1581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
            <a:extLst>
              <a:ext uri="{FF2B5EF4-FFF2-40B4-BE49-F238E27FC236}">
                <a16:creationId xmlns:a16="http://schemas.microsoft.com/office/drawing/2014/main" id="{464AB491-2AF3-40A0-A343-45925CBCA22C}"/>
              </a:ext>
            </a:extLst>
          </p:cNvPr>
          <p:cNvSpPr txBox="1">
            <a:spLocks/>
          </p:cNvSpPr>
          <p:nvPr/>
        </p:nvSpPr>
        <p:spPr>
          <a:xfrm>
            <a:off x="6549515" y="1415169"/>
            <a:ext cx="1809723" cy="3363308"/>
          </a:xfrm>
          <a:prstGeom prst="rect">
            <a:avLst/>
          </a:prstGeom>
        </p:spPr>
        <p:txBody>
          <a:bodyPr vert="horz" lIns="91440" tIns="45720" rIns="91440" bIns="45720" rtlCol="0">
            <a:normAutofit/>
          </a:bodyPr>
          <a:lstStyle>
            <a:lvl1pPr marL="230188" indent="-230188" algn="l" defTabSz="914400" rtl="0" eaLnBrk="1" latinLnBrk="0" hangingPunct="1">
              <a:lnSpc>
                <a:spcPct val="90000"/>
              </a:lnSpc>
              <a:spcBef>
                <a:spcPts val="1000"/>
              </a:spcBef>
              <a:buClr>
                <a:srgbClr val="33C6F4"/>
              </a:buClr>
              <a:buSzPct val="125000"/>
              <a:buFont typeface="Arial" charset="0"/>
              <a:buChar char="•"/>
              <a:tabLst/>
              <a:defRPr sz="1600" b="0" i="0" kern="1200">
                <a:solidFill>
                  <a:schemeClr val="tx1"/>
                </a:solidFill>
                <a:latin typeface="Arial" charset="0"/>
                <a:ea typeface="Arial" charset="0"/>
                <a:cs typeface="Arial" charset="0"/>
              </a:defRPr>
            </a:lvl1pPr>
            <a:lvl2pPr marL="400050" indent="-171450" algn="l" defTabSz="914400" rtl="0" eaLnBrk="1" latinLnBrk="0" hangingPunct="1">
              <a:lnSpc>
                <a:spcPct val="90000"/>
              </a:lnSpc>
              <a:spcBef>
                <a:spcPts val="500"/>
              </a:spcBef>
              <a:buClr>
                <a:schemeClr val="accent6"/>
              </a:buClr>
              <a:buSzPct val="60000"/>
              <a:buFont typeface="Lucida Grande" panose="020B0600040502020204" pitchFamily="34" charset="0"/>
              <a:buChar char="▶"/>
              <a:tabLst/>
              <a:defRPr sz="1400" b="0" i="0" kern="1200">
                <a:solidFill>
                  <a:schemeClr val="tx1"/>
                </a:solidFill>
                <a:latin typeface="Arial" charset="0"/>
                <a:ea typeface="Arial" charset="0"/>
                <a:cs typeface="Arial" charset="0"/>
              </a:defRPr>
            </a:lvl2pPr>
            <a:lvl3pPr marL="688975" indent="-230188" algn="l" defTabSz="914400" rtl="0" eaLnBrk="1" latinLnBrk="0" hangingPunct="1">
              <a:lnSpc>
                <a:spcPct val="90000"/>
              </a:lnSpc>
              <a:spcBef>
                <a:spcPts val="500"/>
              </a:spcBef>
              <a:buClr>
                <a:schemeClr val="accent5"/>
              </a:buClr>
              <a:buFont typeface="Lucida Grande"/>
              <a:buChar char="-"/>
              <a:tabLst/>
              <a:defRPr sz="12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BE" dirty="0"/>
              <a:t>X-PIPS-series</a:t>
            </a:r>
          </a:p>
          <a:p>
            <a:pPr marL="0" indent="0">
              <a:buFont typeface="Arial" charset="0"/>
              <a:buNone/>
            </a:pPr>
            <a:endParaRPr lang="nl-BE" sz="1200" dirty="0"/>
          </a:p>
          <a:p>
            <a:pPr marL="0" indent="0">
              <a:buFont typeface="Arial" charset="0"/>
              <a:buNone/>
            </a:pPr>
            <a:endParaRPr lang="nl-BE" sz="1200" dirty="0"/>
          </a:p>
          <a:p>
            <a:pPr marL="0" indent="0">
              <a:buFont typeface="Arial" charset="0"/>
              <a:buNone/>
            </a:pPr>
            <a:endParaRPr lang="nl-BE" sz="1200" dirty="0"/>
          </a:p>
          <a:p>
            <a:pPr marL="0" indent="0">
              <a:buFont typeface="Arial" charset="0"/>
              <a:buNone/>
            </a:pPr>
            <a:endParaRPr lang="nl-BE" sz="1200" dirty="0"/>
          </a:p>
          <a:p>
            <a:pPr marL="0" indent="0">
              <a:buFont typeface="Arial" charset="0"/>
              <a:buNone/>
            </a:pPr>
            <a:endParaRPr lang="nl-BE" sz="1200" dirty="0"/>
          </a:p>
          <a:p>
            <a:pPr marL="0" indent="0">
              <a:buFont typeface="Arial" charset="0"/>
              <a:buNone/>
            </a:pPr>
            <a:endParaRPr lang="nl-BE" sz="1200" dirty="0"/>
          </a:p>
          <a:p>
            <a:pPr marL="0" indent="0">
              <a:buFont typeface="Arial" charset="0"/>
              <a:buNone/>
            </a:pPr>
            <a:endParaRPr lang="nl-BE" sz="1200" dirty="0"/>
          </a:p>
          <a:p>
            <a:pPr marL="0" indent="0">
              <a:buFont typeface="Arial" charset="0"/>
              <a:buNone/>
            </a:pPr>
            <a:r>
              <a:rPr lang="nl-BE" sz="1200" dirty="0" err="1"/>
              <a:t>Used</a:t>
            </a:r>
            <a:r>
              <a:rPr lang="nl-BE" sz="1200" dirty="0"/>
              <a:t> </a:t>
            </a:r>
            <a:r>
              <a:rPr lang="nl-BE" sz="1200" dirty="0" err="1"/>
              <a:t>for</a:t>
            </a:r>
            <a:r>
              <a:rPr lang="nl-BE" sz="1200" dirty="0"/>
              <a:t> X-</a:t>
            </a:r>
            <a:r>
              <a:rPr lang="nl-BE" sz="1200" dirty="0" err="1"/>
              <a:t>ray</a:t>
            </a:r>
            <a:r>
              <a:rPr lang="nl-BE" sz="1200" dirty="0"/>
              <a:t> </a:t>
            </a:r>
            <a:r>
              <a:rPr lang="nl-BE" sz="1200" dirty="0" err="1"/>
              <a:t>industrial</a:t>
            </a:r>
            <a:r>
              <a:rPr lang="nl-BE" sz="1200" dirty="0"/>
              <a:t> </a:t>
            </a:r>
            <a:r>
              <a:rPr lang="nl-BE" sz="1200" dirty="0" err="1"/>
              <a:t>and</a:t>
            </a:r>
            <a:r>
              <a:rPr lang="nl-BE" sz="1200" dirty="0"/>
              <a:t> research </a:t>
            </a:r>
            <a:r>
              <a:rPr lang="nl-BE" sz="1200" dirty="0" err="1"/>
              <a:t>applications</a:t>
            </a:r>
            <a:endParaRPr lang="nl-BE" sz="1200" dirty="0"/>
          </a:p>
          <a:p>
            <a:endParaRPr lang="en-GB" dirty="0"/>
          </a:p>
        </p:txBody>
      </p:sp>
      <p:pic>
        <p:nvPicPr>
          <p:cNvPr id="13" name="Picture 61" descr="image001">
            <a:extLst>
              <a:ext uri="{FF2B5EF4-FFF2-40B4-BE49-F238E27FC236}">
                <a16:creationId xmlns:a16="http://schemas.microsoft.com/office/drawing/2014/main" id="{0846E797-3011-4B2B-B1DE-0ADC2F99985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16328" y="2080992"/>
            <a:ext cx="1024196" cy="74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E2CEC084-59E2-4C4B-9F0E-39A8998116C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07295" y="1732839"/>
            <a:ext cx="870137" cy="709162"/>
          </a:xfrm>
          <a:prstGeom prst="rect">
            <a:avLst/>
          </a:prstGeom>
        </p:spPr>
      </p:pic>
      <p:pic>
        <p:nvPicPr>
          <p:cNvPr id="15" name="Picture 4" descr="image001">
            <a:extLst>
              <a:ext uri="{FF2B5EF4-FFF2-40B4-BE49-F238E27FC236}">
                <a16:creationId xmlns:a16="http://schemas.microsoft.com/office/drawing/2014/main" id="{36D2634C-10C9-4A97-A549-EAD8A517E9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97093" y="2668425"/>
            <a:ext cx="2410764" cy="103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12A9A3E2-8922-413A-B255-934BD8D837B8}"/>
              </a:ext>
            </a:extLst>
          </p:cNvPr>
          <p:cNvSpPr txBox="1"/>
          <p:nvPr/>
        </p:nvSpPr>
        <p:spPr>
          <a:xfrm>
            <a:off x="1439726" y="3566098"/>
            <a:ext cx="1180344" cy="261610"/>
          </a:xfrm>
          <a:prstGeom prst="rect">
            <a:avLst/>
          </a:prstGeom>
          <a:noFill/>
        </p:spPr>
        <p:txBody>
          <a:bodyPr wrap="square" rtlCol="0">
            <a:spAutoFit/>
          </a:bodyPr>
          <a:lstStyle/>
          <a:p>
            <a:r>
              <a:rPr lang="nl-BE" sz="1100" dirty="0" err="1"/>
              <a:t>Alpha-Analyst</a:t>
            </a:r>
            <a:endParaRPr lang="en-GB" sz="1100" dirty="0"/>
          </a:p>
        </p:txBody>
      </p:sp>
      <p:sp>
        <p:nvSpPr>
          <p:cNvPr id="17" name="TextBox 16">
            <a:extLst>
              <a:ext uri="{FF2B5EF4-FFF2-40B4-BE49-F238E27FC236}">
                <a16:creationId xmlns:a16="http://schemas.microsoft.com/office/drawing/2014/main" id="{41CE38BA-B6BE-48BA-976C-9344EB7918C1}"/>
              </a:ext>
            </a:extLst>
          </p:cNvPr>
          <p:cNvSpPr txBox="1"/>
          <p:nvPr/>
        </p:nvSpPr>
        <p:spPr>
          <a:xfrm>
            <a:off x="4381398" y="3165784"/>
            <a:ext cx="1180344" cy="261610"/>
          </a:xfrm>
          <a:prstGeom prst="rect">
            <a:avLst/>
          </a:prstGeom>
          <a:noFill/>
        </p:spPr>
        <p:txBody>
          <a:bodyPr wrap="square" rtlCol="0">
            <a:spAutoFit/>
          </a:bodyPr>
          <a:lstStyle/>
          <a:p>
            <a:r>
              <a:rPr lang="nl-BE" sz="1100" dirty="0"/>
              <a:t>ABPM 204M</a:t>
            </a:r>
            <a:endParaRPr lang="en-GB" sz="1100" dirty="0"/>
          </a:p>
        </p:txBody>
      </p:sp>
      <p:sp>
        <p:nvSpPr>
          <p:cNvPr id="18" name="TextBox 17">
            <a:extLst>
              <a:ext uri="{FF2B5EF4-FFF2-40B4-BE49-F238E27FC236}">
                <a16:creationId xmlns:a16="http://schemas.microsoft.com/office/drawing/2014/main" id="{E4F92880-28B8-4122-992C-923A57FE6720}"/>
              </a:ext>
            </a:extLst>
          </p:cNvPr>
          <p:cNvSpPr txBox="1"/>
          <p:nvPr/>
        </p:nvSpPr>
        <p:spPr>
          <a:xfrm>
            <a:off x="5162337" y="3635689"/>
            <a:ext cx="1180344" cy="261610"/>
          </a:xfrm>
          <a:prstGeom prst="rect">
            <a:avLst/>
          </a:prstGeom>
          <a:noFill/>
        </p:spPr>
        <p:txBody>
          <a:bodyPr wrap="square" rtlCol="0">
            <a:spAutoFit/>
          </a:bodyPr>
          <a:lstStyle/>
          <a:p>
            <a:r>
              <a:rPr lang="nl-BE" sz="1100" dirty="0"/>
              <a:t>Easy-</a:t>
            </a:r>
            <a:r>
              <a:rPr lang="nl-BE" sz="1100" dirty="0" err="1"/>
              <a:t>Count</a:t>
            </a:r>
            <a:r>
              <a:rPr lang="nl-BE" sz="1100" baseline="30000" dirty="0" err="1"/>
              <a:t>TM</a:t>
            </a:r>
            <a:endParaRPr lang="en-GB" sz="1100" baseline="30000" dirty="0"/>
          </a:p>
        </p:txBody>
      </p:sp>
      <p:sp>
        <p:nvSpPr>
          <p:cNvPr id="19" name="TextBox 18">
            <a:extLst>
              <a:ext uri="{FF2B5EF4-FFF2-40B4-BE49-F238E27FC236}">
                <a16:creationId xmlns:a16="http://schemas.microsoft.com/office/drawing/2014/main" id="{D5AAA09C-E909-48B5-AE9E-7AA8EBEA6B41}"/>
              </a:ext>
            </a:extLst>
          </p:cNvPr>
          <p:cNvSpPr txBox="1"/>
          <p:nvPr/>
        </p:nvSpPr>
        <p:spPr>
          <a:xfrm>
            <a:off x="7868156" y="3635689"/>
            <a:ext cx="1180344" cy="261610"/>
          </a:xfrm>
          <a:prstGeom prst="rect">
            <a:avLst/>
          </a:prstGeom>
          <a:noFill/>
        </p:spPr>
        <p:txBody>
          <a:bodyPr wrap="square" rtlCol="0">
            <a:spAutoFit/>
          </a:bodyPr>
          <a:lstStyle/>
          <a:p>
            <a:r>
              <a:rPr lang="nl-BE" sz="1100" dirty="0"/>
              <a:t>7-element SDD</a:t>
            </a:r>
            <a:endParaRPr lang="en-GB" sz="1100" dirty="0"/>
          </a:p>
        </p:txBody>
      </p:sp>
    </p:spTree>
    <p:extLst>
      <p:ext uri="{BB962C8B-B14F-4D97-AF65-F5344CB8AC3E}">
        <p14:creationId xmlns:p14="http://schemas.microsoft.com/office/powerpoint/2010/main" val="3170256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FD5E-CCAC-4E5A-9C58-CA93F296DC76}"/>
              </a:ext>
            </a:extLst>
          </p:cNvPr>
          <p:cNvSpPr>
            <a:spLocks noGrp="1"/>
          </p:cNvSpPr>
          <p:nvPr>
            <p:ph type="title"/>
          </p:nvPr>
        </p:nvSpPr>
        <p:spPr/>
        <p:txBody>
          <a:bodyPr/>
          <a:lstStyle/>
          <a:p>
            <a:r>
              <a:rPr lang="nl-BE" dirty="0"/>
              <a:t>PIPS in research </a:t>
            </a:r>
            <a:r>
              <a:rPr lang="nl-BE" dirty="0" err="1"/>
              <a:t>and</a:t>
            </a:r>
            <a:r>
              <a:rPr lang="nl-BE" dirty="0"/>
              <a:t> </a:t>
            </a:r>
            <a:r>
              <a:rPr lang="nl-BE" dirty="0" err="1"/>
              <a:t>space</a:t>
            </a:r>
            <a:endParaRPr lang="en-GB" dirty="0"/>
          </a:p>
        </p:txBody>
      </p:sp>
    </p:spTree>
    <p:extLst>
      <p:ext uri="{BB962C8B-B14F-4D97-AF65-F5344CB8AC3E}">
        <p14:creationId xmlns:p14="http://schemas.microsoft.com/office/powerpoint/2010/main" val="2538087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AFD426-BD03-4D03-987C-D2C156AAB3A0}"/>
              </a:ext>
            </a:extLst>
          </p:cNvPr>
          <p:cNvSpPr>
            <a:spLocks noGrp="1"/>
          </p:cNvSpPr>
          <p:nvPr>
            <p:ph type="body" sz="quarter" idx="11"/>
          </p:nvPr>
        </p:nvSpPr>
        <p:spPr>
          <a:xfrm>
            <a:off x="455333" y="1581654"/>
            <a:ext cx="5156428" cy="2144160"/>
          </a:xfrm>
        </p:spPr>
        <p:txBody>
          <a:bodyPr>
            <a:normAutofit fontScale="85000" lnSpcReduction="20000"/>
          </a:bodyPr>
          <a:lstStyle/>
          <a:p>
            <a:r>
              <a:rPr lang="nl-BE" dirty="0"/>
              <a:t>Strong </a:t>
            </a:r>
            <a:r>
              <a:rPr lang="nl-BE" dirty="0" err="1"/>
              <a:t>knowledge</a:t>
            </a:r>
            <a:r>
              <a:rPr lang="nl-BE" dirty="0"/>
              <a:t> in </a:t>
            </a:r>
            <a:r>
              <a:rPr lang="nl-BE" dirty="0" err="1"/>
              <a:t>harsh</a:t>
            </a:r>
            <a:r>
              <a:rPr lang="nl-BE" dirty="0"/>
              <a:t> environments: </a:t>
            </a:r>
            <a:r>
              <a:rPr lang="nl-BE" dirty="0" err="1"/>
              <a:t>under</a:t>
            </a:r>
            <a:r>
              <a:rPr lang="nl-BE" dirty="0"/>
              <a:t> water, </a:t>
            </a:r>
            <a:r>
              <a:rPr lang="nl-BE" dirty="0" err="1"/>
              <a:t>outer</a:t>
            </a:r>
            <a:r>
              <a:rPr lang="nl-BE" dirty="0"/>
              <a:t> </a:t>
            </a:r>
            <a:r>
              <a:rPr lang="nl-BE" dirty="0" err="1"/>
              <a:t>space</a:t>
            </a:r>
            <a:r>
              <a:rPr lang="nl-BE" dirty="0"/>
              <a:t>, </a:t>
            </a:r>
            <a:r>
              <a:rPr lang="nl-BE" dirty="0" err="1"/>
              <a:t>corrosive</a:t>
            </a:r>
            <a:r>
              <a:rPr lang="nl-BE" dirty="0"/>
              <a:t>…</a:t>
            </a:r>
          </a:p>
          <a:p>
            <a:r>
              <a:rPr lang="nl-BE" dirty="0"/>
              <a:t>More </a:t>
            </a:r>
            <a:r>
              <a:rPr lang="nl-BE" dirty="0" err="1"/>
              <a:t>than</a:t>
            </a:r>
            <a:r>
              <a:rPr lang="nl-BE" dirty="0"/>
              <a:t> 4 decades of </a:t>
            </a:r>
            <a:r>
              <a:rPr lang="nl-BE" dirty="0" err="1"/>
              <a:t>experience</a:t>
            </a:r>
            <a:endParaRPr lang="nl-BE" dirty="0"/>
          </a:p>
          <a:p>
            <a:r>
              <a:rPr lang="nl-BE" dirty="0"/>
              <a:t>Full in-house processing</a:t>
            </a:r>
          </a:p>
          <a:p>
            <a:r>
              <a:rPr lang="nl-BE" dirty="0"/>
              <a:t>Low </a:t>
            </a:r>
            <a:r>
              <a:rPr lang="nl-BE" dirty="0" err="1"/>
              <a:t>leakage</a:t>
            </a:r>
            <a:r>
              <a:rPr lang="nl-BE" dirty="0"/>
              <a:t> </a:t>
            </a:r>
            <a:r>
              <a:rPr lang="nl-BE" dirty="0" err="1"/>
              <a:t>current</a:t>
            </a:r>
            <a:r>
              <a:rPr lang="nl-BE" dirty="0"/>
              <a:t>, </a:t>
            </a:r>
            <a:r>
              <a:rPr lang="nl-BE" dirty="0" err="1"/>
              <a:t>thin</a:t>
            </a:r>
            <a:r>
              <a:rPr lang="nl-BE" dirty="0"/>
              <a:t> </a:t>
            </a:r>
            <a:r>
              <a:rPr lang="nl-BE" dirty="0" err="1"/>
              <a:t>entrance</a:t>
            </a:r>
            <a:r>
              <a:rPr lang="nl-BE" dirty="0"/>
              <a:t> </a:t>
            </a:r>
            <a:r>
              <a:rPr lang="nl-BE" dirty="0" err="1"/>
              <a:t>window</a:t>
            </a:r>
            <a:r>
              <a:rPr lang="nl-BE" dirty="0"/>
              <a:t>, </a:t>
            </a:r>
            <a:r>
              <a:rPr lang="nl-BE" dirty="0" err="1"/>
              <a:t>good</a:t>
            </a:r>
            <a:r>
              <a:rPr lang="nl-BE" dirty="0"/>
              <a:t> </a:t>
            </a:r>
            <a:r>
              <a:rPr lang="nl-BE" dirty="0" err="1"/>
              <a:t>resolution</a:t>
            </a:r>
            <a:endParaRPr lang="nl-BE" dirty="0"/>
          </a:p>
          <a:p>
            <a:r>
              <a:rPr lang="nl-BE" dirty="0"/>
              <a:t>Open </a:t>
            </a:r>
            <a:r>
              <a:rPr lang="nl-BE" dirty="0" err="1"/>
              <a:t>communication</a:t>
            </a:r>
            <a:r>
              <a:rPr lang="nl-BE" dirty="0"/>
              <a:t> </a:t>
            </a:r>
            <a:r>
              <a:rPr lang="nl-BE" dirty="0" err="1"/>
              <a:t>and</a:t>
            </a:r>
            <a:r>
              <a:rPr lang="nl-BE" dirty="0"/>
              <a:t> </a:t>
            </a:r>
            <a:r>
              <a:rPr lang="nl-BE" dirty="0" err="1"/>
              <a:t>pro-active</a:t>
            </a:r>
            <a:r>
              <a:rPr lang="nl-BE" dirty="0"/>
              <a:t> response</a:t>
            </a:r>
          </a:p>
          <a:p>
            <a:r>
              <a:rPr lang="nl-BE" dirty="0" err="1"/>
              <a:t>Almost</a:t>
            </a:r>
            <a:r>
              <a:rPr lang="nl-BE" dirty="0"/>
              <a:t> </a:t>
            </a:r>
            <a:r>
              <a:rPr lang="nl-BE" dirty="0" err="1"/>
              <a:t>any</a:t>
            </a:r>
            <a:r>
              <a:rPr lang="nl-BE" dirty="0"/>
              <a:t> </a:t>
            </a:r>
            <a:r>
              <a:rPr lang="nl-BE" dirty="0" err="1"/>
              <a:t>geometry</a:t>
            </a:r>
            <a:r>
              <a:rPr lang="nl-BE" dirty="0"/>
              <a:t> </a:t>
            </a:r>
            <a:r>
              <a:rPr lang="nl-BE" dirty="0" err="1"/>
              <a:t>possible</a:t>
            </a:r>
            <a:endParaRPr lang="nl-BE" dirty="0"/>
          </a:p>
          <a:p>
            <a:r>
              <a:rPr lang="nl-BE" dirty="0"/>
              <a:t>Mount on PCB, </a:t>
            </a:r>
            <a:r>
              <a:rPr lang="nl-BE" dirty="0" err="1"/>
              <a:t>ceramic</a:t>
            </a:r>
            <a:r>
              <a:rPr lang="nl-BE" dirty="0"/>
              <a:t>, …</a:t>
            </a:r>
          </a:p>
          <a:p>
            <a:endParaRPr lang="en-GB" dirty="0"/>
          </a:p>
        </p:txBody>
      </p:sp>
      <p:sp>
        <p:nvSpPr>
          <p:cNvPr id="3" name="Title 2">
            <a:extLst>
              <a:ext uri="{FF2B5EF4-FFF2-40B4-BE49-F238E27FC236}">
                <a16:creationId xmlns:a16="http://schemas.microsoft.com/office/drawing/2014/main" id="{383FEF4E-7F2D-4DAD-A2C8-FF30771A08D8}"/>
              </a:ext>
            </a:extLst>
          </p:cNvPr>
          <p:cNvSpPr>
            <a:spLocks noGrp="1"/>
          </p:cNvSpPr>
          <p:nvPr>
            <p:ph type="title"/>
          </p:nvPr>
        </p:nvSpPr>
        <p:spPr/>
        <p:txBody>
          <a:bodyPr>
            <a:normAutofit fontScale="90000"/>
          </a:bodyPr>
          <a:lstStyle/>
          <a:p>
            <a:r>
              <a:rPr lang="nl-BE" dirty="0" err="1"/>
              <a:t>Our</a:t>
            </a:r>
            <a:r>
              <a:rPr lang="nl-BE" dirty="0"/>
              <a:t> </a:t>
            </a:r>
            <a:r>
              <a:rPr lang="nl-BE" dirty="0" err="1"/>
              <a:t>strenghts</a:t>
            </a:r>
            <a:endParaRPr lang="en-GB" dirty="0"/>
          </a:p>
        </p:txBody>
      </p:sp>
      <p:pic>
        <p:nvPicPr>
          <p:cNvPr id="4" name="Picture 3">
            <a:extLst>
              <a:ext uri="{FF2B5EF4-FFF2-40B4-BE49-F238E27FC236}">
                <a16:creationId xmlns:a16="http://schemas.microsoft.com/office/drawing/2014/main" id="{6AD71BF5-99A8-49E3-A523-E00120D300C8}"/>
              </a:ext>
            </a:extLst>
          </p:cNvPr>
          <p:cNvPicPr/>
          <p:nvPr/>
        </p:nvPicPr>
        <p:blipFill>
          <a:blip r:embed="rId3" cstate="print">
            <a:extLst>
              <a:ext uri="{28A0092B-C50C-407E-A947-70E740481C1C}">
                <a14:useLocalDpi xmlns:a14="http://schemas.microsoft.com/office/drawing/2010/main"/>
              </a:ext>
            </a:extLst>
          </a:blip>
          <a:stretch>
            <a:fillRect/>
          </a:stretch>
        </p:blipFill>
        <p:spPr>
          <a:xfrm>
            <a:off x="1901638" y="3779370"/>
            <a:ext cx="1829304" cy="1327106"/>
          </a:xfrm>
          <a:prstGeom prst="rect">
            <a:avLst/>
          </a:prstGeom>
        </p:spPr>
      </p:pic>
      <p:sp>
        <p:nvSpPr>
          <p:cNvPr id="5" name="Text Box 11">
            <a:extLst>
              <a:ext uri="{FF2B5EF4-FFF2-40B4-BE49-F238E27FC236}">
                <a16:creationId xmlns:a16="http://schemas.microsoft.com/office/drawing/2014/main" id="{AF6A870A-97CA-4D88-88F0-680E47DFA51C}"/>
              </a:ext>
            </a:extLst>
          </p:cNvPr>
          <p:cNvSpPr txBox="1">
            <a:spLocks noChangeArrowheads="1"/>
          </p:cNvSpPr>
          <p:nvPr/>
        </p:nvSpPr>
        <p:spPr bwMode="auto">
          <a:xfrm>
            <a:off x="2407072" y="4936895"/>
            <a:ext cx="1411718"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a:spAutoFit/>
          </a:bodyPr>
          <a:lstStyle>
            <a:lvl1pPr eaLnBrk="0" hangingPunct="0">
              <a:spcAft>
                <a:spcPct val="20000"/>
              </a:spcAft>
              <a:buClr>
                <a:schemeClr val="tx2"/>
              </a:buClr>
              <a:buFont typeface="Arial" charset="0"/>
              <a:buBlip>
                <a:blip r:embed="rId4"/>
              </a:buBlip>
              <a:defRPr sz="2000" b="1">
                <a:solidFill>
                  <a:schemeClr val="tx1"/>
                </a:solidFill>
                <a:latin typeface="Arial" charset="0"/>
              </a:defRPr>
            </a:lvl1pPr>
            <a:lvl2pPr marL="742950" indent="-285750" eaLnBrk="0" hangingPunct="0">
              <a:spcAft>
                <a:spcPct val="10000"/>
              </a:spcAft>
              <a:buClr>
                <a:schemeClr val="accent1"/>
              </a:buClr>
              <a:buSzPct val="95000"/>
              <a:buFont typeface="Wingdings" pitchFamily="2" charset="2"/>
              <a:buChar char="u"/>
              <a:defRPr sz="1600" b="1">
                <a:solidFill>
                  <a:schemeClr val="tx1"/>
                </a:solidFill>
                <a:latin typeface="Arial" charset="0"/>
              </a:defRPr>
            </a:lvl2pPr>
            <a:lvl3pPr marL="1143000" indent="-228600" eaLnBrk="0" hangingPunct="0">
              <a:buClr>
                <a:schemeClr val="tx2"/>
              </a:buClr>
              <a:buFont typeface="Symbol" pitchFamily="18" charset="2"/>
              <a:buChar char="·"/>
              <a:defRPr sz="1400">
                <a:solidFill>
                  <a:schemeClr val="tx1"/>
                </a:solidFill>
                <a:latin typeface="Arial" charset="0"/>
              </a:defRPr>
            </a:lvl3pPr>
            <a:lvl4pPr marL="1600200" indent="-228600" eaLnBrk="0" hangingPunct="0">
              <a:buClr>
                <a:schemeClr val="tx1"/>
              </a:buClr>
              <a:buFont typeface="Arial" charset="0"/>
              <a:buChar char="-"/>
              <a:defRPr sz="1200">
                <a:solidFill>
                  <a:schemeClr val="tx1"/>
                </a:solidFill>
                <a:latin typeface="Arial" charset="0"/>
              </a:defRPr>
            </a:lvl4pPr>
            <a:lvl5pPr marL="2057400" indent="-228600" eaLnBrk="0" hangingPunct="0">
              <a:buFont typeface="Arial" charset="0"/>
              <a:buChar char="­"/>
              <a:defRPr sz="1200">
                <a:solidFill>
                  <a:schemeClr val="tx1"/>
                </a:solidFill>
                <a:latin typeface="Arial" charset="0"/>
              </a:defRPr>
            </a:lvl5pPr>
            <a:lvl6pPr marL="2514600" indent="-228600" eaLnBrk="0" fontAlgn="base" hangingPunct="0">
              <a:spcBef>
                <a:spcPct val="20000"/>
              </a:spcBef>
              <a:spcAft>
                <a:spcPct val="0"/>
              </a:spcAft>
              <a:buFont typeface="Arial" charset="0"/>
              <a:buChar char="­"/>
              <a:defRPr sz="1200">
                <a:solidFill>
                  <a:schemeClr val="tx1"/>
                </a:solidFill>
                <a:latin typeface="Arial" charset="0"/>
              </a:defRPr>
            </a:lvl6pPr>
            <a:lvl7pPr marL="2971800" indent="-228600" eaLnBrk="0" fontAlgn="base" hangingPunct="0">
              <a:spcBef>
                <a:spcPct val="20000"/>
              </a:spcBef>
              <a:spcAft>
                <a:spcPct val="0"/>
              </a:spcAft>
              <a:buFont typeface="Arial" charset="0"/>
              <a:buChar char="­"/>
              <a:defRPr sz="1200">
                <a:solidFill>
                  <a:schemeClr val="tx1"/>
                </a:solidFill>
                <a:latin typeface="Arial" charset="0"/>
              </a:defRPr>
            </a:lvl7pPr>
            <a:lvl8pPr marL="3429000" indent="-228600" eaLnBrk="0" fontAlgn="base" hangingPunct="0">
              <a:spcBef>
                <a:spcPct val="20000"/>
              </a:spcBef>
              <a:spcAft>
                <a:spcPct val="0"/>
              </a:spcAft>
              <a:buFont typeface="Arial" charset="0"/>
              <a:buChar char="­"/>
              <a:defRPr sz="1200">
                <a:solidFill>
                  <a:schemeClr val="tx1"/>
                </a:solidFill>
                <a:latin typeface="Arial" charset="0"/>
              </a:defRPr>
            </a:lvl8pPr>
            <a:lvl9pPr marL="3886200" indent="-228600" eaLnBrk="0" fontAlgn="base" hangingPunct="0">
              <a:spcBef>
                <a:spcPct val="20000"/>
              </a:spcBef>
              <a:spcAft>
                <a:spcPct val="0"/>
              </a:spcAft>
              <a:buFont typeface="Arial" charset="0"/>
              <a:buChar char="­"/>
              <a:defRPr sz="1200">
                <a:solidFill>
                  <a:schemeClr val="tx1"/>
                </a:solidFill>
                <a:latin typeface="Arial" charset="0"/>
              </a:defRPr>
            </a:lvl9pPr>
          </a:lstStyle>
          <a:p>
            <a:pPr>
              <a:lnSpc>
                <a:spcPct val="85000"/>
              </a:lnSpc>
              <a:spcBef>
                <a:spcPct val="50000"/>
              </a:spcBef>
              <a:spcAft>
                <a:spcPct val="0"/>
              </a:spcAft>
              <a:buClr>
                <a:schemeClr val="accent2"/>
              </a:buClr>
              <a:buSzPct val="130000"/>
              <a:buFontTx/>
              <a:buNone/>
            </a:pPr>
            <a:r>
              <a:rPr lang="en-US" altLang="en-US" sz="1000" b="0" i="1" dirty="0">
                <a:solidFill>
                  <a:schemeClr val="bg1"/>
                </a:solidFill>
              </a:rPr>
              <a:t>Wire bonding detail</a:t>
            </a:r>
          </a:p>
        </p:txBody>
      </p:sp>
      <p:pic>
        <p:nvPicPr>
          <p:cNvPr id="6" name="Picture 5" descr="garfield1">
            <a:extLst>
              <a:ext uri="{FF2B5EF4-FFF2-40B4-BE49-F238E27FC236}">
                <a16:creationId xmlns:a16="http://schemas.microsoft.com/office/drawing/2014/main" id="{60B80844-2947-44D0-8068-5448DBEA03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061853" y="3786174"/>
            <a:ext cx="2055342" cy="1327106"/>
          </a:xfrm>
          <a:prstGeom prst="rect">
            <a:avLst/>
          </a:prstGeom>
          <a:noFill/>
        </p:spPr>
      </p:pic>
      <p:sp>
        <p:nvSpPr>
          <p:cNvPr id="7" name="Text Box 11">
            <a:extLst>
              <a:ext uri="{FF2B5EF4-FFF2-40B4-BE49-F238E27FC236}">
                <a16:creationId xmlns:a16="http://schemas.microsoft.com/office/drawing/2014/main" id="{92800F7D-06BF-4B8C-B444-DFDCDA63BA0F}"/>
              </a:ext>
            </a:extLst>
          </p:cNvPr>
          <p:cNvSpPr txBox="1">
            <a:spLocks noChangeArrowheads="1"/>
          </p:cNvSpPr>
          <p:nvPr/>
        </p:nvSpPr>
        <p:spPr bwMode="auto">
          <a:xfrm>
            <a:off x="4026035" y="4861718"/>
            <a:ext cx="1708706"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a:spAutoFit/>
          </a:bodyPr>
          <a:lstStyle>
            <a:lvl1pPr eaLnBrk="0" hangingPunct="0">
              <a:spcAft>
                <a:spcPct val="20000"/>
              </a:spcAft>
              <a:buClr>
                <a:schemeClr val="tx2"/>
              </a:buClr>
              <a:buFont typeface="Arial" charset="0"/>
              <a:buBlip>
                <a:blip r:embed="rId4"/>
              </a:buBlip>
              <a:defRPr sz="2000" b="1">
                <a:solidFill>
                  <a:schemeClr val="tx1"/>
                </a:solidFill>
                <a:latin typeface="Arial" charset="0"/>
              </a:defRPr>
            </a:lvl1pPr>
            <a:lvl2pPr marL="742950" indent="-285750" eaLnBrk="0" hangingPunct="0">
              <a:spcAft>
                <a:spcPct val="10000"/>
              </a:spcAft>
              <a:buClr>
                <a:schemeClr val="accent1"/>
              </a:buClr>
              <a:buSzPct val="95000"/>
              <a:buFont typeface="Wingdings" pitchFamily="2" charset="2"/>
              <a:buChar char="u"/>
              <a:defRPr sz="1600" b="1">
                <a:solidFill>
                  <a:schemeClr val="tx1"/>
                </a:solidFill>
                <a:latin typeface="Arial" charset="0"/>
              </a:defRPr>
            </a:lvl2pPr>
            <a:lvl3pPr marL="1143000" indent="-228600" eaLnBrk="0" hangingPunct="0">
              <a:buClr>
                <a:schemeClr val="tx2"/>
              </a:buClr>
              <a:buFont typeface="Symbol" pitchFamily="18" charset="2"/>
              <a:buChar char="·"/>
              <a:defRPr sz="1400">
                <a:solidFill>
                  <a:schemeClr val="tx1"/>
                </a:solidFill>
                <a:latin typeface="Arial" charset="0"/>
              </a:defRPr>
            </a:lvl3pPr>
            <a:lvl4pPr marL="1600200" indent="-228600" eaLnBrk="0" hangingPunct="0">
              <a:buClr>
                <a:schemeClr val="tx1"/>
              </a:buClr>
              <a:buFont typeface="Arial" charset="0"/>
              <a:buChar char="-"/>
              <a:defRPr sz="1200">
                <a:solidFill>
                  <a:schemeClr val="tx1"/>
                </a:solidFill>
                <a:latin typeface="Arial" charset="0"/>
              </a:defRPr>
            </a:lvl4pPr>
            <a:lvl5pPr marL="2057400" indent="-228600" eaLnBrk="0" hangingPunct="0">
              <a:buFont typeface="Arial" charset="0"/>
              <a:buChar char="­"/>
              <a:defRPr sz="1200">
                <a:solidFill>
                  <a:schemeClr val="tx1"/>
                </a:solidFill>
                <a:latin typeface="Arial" charset="0"/>
              </a:defRPr>
            </a:lvl5pPr>
            <a:lvl6pPr marL="2514600" indent="-228600" eaLnBrk="0" fontAlgn="base" hangingPunct="0">
              <a:spcBef>
                <a:spcPct val="20000"/>
              </a:spcBef>
              <a:spcAft>
                <a:spcPct val="0"/>
              </a:spcAft>
              <a:buFont typeface="Arial" charset="0"/>
              <a:buChar char="­"/>
              <a:defRPr sz="1200">
                <a:solidFill>
                  <a:schemeClr val="tx1"/>
                </a:solidFill>
                <a:latin typeface="Arial" charset="0"/>
              </a:defRPr>
            </a:lvl6pPr>
            <a:lvl7pPr marL="2971800" indent="-228600" eaLnBrk="0" fontAlgn="base" hangingPunct="0">
              <a:spcBef>
                <a:spcPct val="20000"/>
              </a:spcBef>
              <a:spcAft>
                <a:spcPct val="0"/>
              </a:spcAft>
              <a:buFont typeface="Arial" charset="0"/>
              <a:buChar char="­"/>
              <a:defRPr sz="1200">
                <a:solidFill>
                  <a:schemeClr val="tx1"/>
                </a:solidFill>
                <a:latin typeface="Arial" charset="0"/>
              </a:defRPr>
            </a:lvl7pPr>
            <a:lvl8pPr marL="3429000" indent="-228600" eaLnBrk="0" fontAlgn="base" hangingPunct="0">
              <a:spcBef>
                <a:spcPct val="20000"/>
              </a:spcBef>
              <a:spcAft>
                <a:spcPct val="0"/>
              </a:spcAft>
              <a:buFont typeface="Arial" charset="0"/>
              <a:buChar char="­"/>
              <a:defRPr sz="1200">
                <a:solidFill>
                  <a:schemeClr val="tx1"/>
                </a:solidFill>
                <a:latin typeface="Arial" charset="0"/>
              </a:defRPr>
            </a:lvl8pPr>
            <a:lvl9pPr marL="3886200" indent="-228600" eaLnBrk="0" fontAlgn="base" hangingPunct="0">
              <a:spcBef>
                <a:spcPct val="20000"/>
              </a:spcBef>
              <a:spcAft>
                <a:spcPct val="0"/>
              </a:spcAft>
              <a:buFont typeface="Arial" charset="0"/>
              <a:buChar char="­"/>
              <a:defRPr sz="1200">
                <a:solidFill>
                  <a:schemeClr val="tx1"/>
                </a:solidFill>
                <a:latin typeface="Arial" charset="0"/>
              </a:defRPr>
            </a:lvl9pPr>
          </a:lstStyle>
          <a:p>
            <a:pPr>
              <a:lnSpc>
                <a:spcPct val="85000"/>
              </a:lnSpc>
              <a:spcBef>
                <a:spcPct val="50000"/>
              </a:spcBef>
              <a:spcAft>
                <a:spcPct val="0"/>
              </a:spcAft>
              <a:buClr>
                <a:schemeClr val="accent2"/>
              </a:buClr>
              <a:buSzPct val="130000"/>
              <a:buFontTx/>
              <a:buNone/>
            </a:pPr>
            <a:r>
              <a:rPr lang="en-US" altLang="en-US" sz="1000" b="0" i="1" dirty="0"/>
              <a:t>Kapton flex mount</a:t>
            </a:r>
          </a:p>
        </p:txBody>
      </p:sp>
      <p:pic>
        <p:nvPicPr>
          <p:cNvPr id="8" name="Picture 7" descr="AOPF-24X24_1">
            <a:extLst>
              <a:ext uri="{FF2B5EF4-FFF2-40B4-BE49-F238E27FC236}">
                <a16:creationId xmlns:a16="http://schemas.microsoft.com/office/drawing/2014/main" id="{00DEB95C-3891-4AED-A868-A4BE19E238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6276486" y="3836158"/>
            <a:ext cx="1880326" cy="1213529"/>
          </a:xfrm>
          <a:prstGeom prst="rect">
            <a:avLst/>
          </a:prstGeom>
          <a:noFill/>
        </p:spPr>
      </p:pic>
      <p:sp>
        <p:nvSpPr>
          <p:cNvPr id="9" name="Text Box 11">
            <a:extLst>
              <a:ext uri="{FF2B5EF4-FFF2-40B4-BE49-F238E27FC236}">
                <a16:creationId xmlns:a16="http://schemas.microsoft.com/office/drawing/2014/main" id="{B834A155-2EC7-4000-BED1-6CD1E651561E}"/>
              </a:ext>
            </a:extLst>
          </p:cNvPr>
          <p:cNvSpPr txBox="1">
            <a:spLocks noChangeArrowheads="1"/>
          </p:cNvSpPr>
          <p:nvPr/>
        </p:nvSpPr>
        <p:spPr bwMode="auto">
          <a:xfrm>
            <a:off x="6167059" y="4883338"/>
            <a:ext cx="1708706"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a:spAutoFit/>
          </a:bodyPr>
          <a:lstStyle>
            <a:lvl1pPr eaLnBrk="0" hangingPunct="0">
              <a:spcAft>
                <a:spcPct val="20000"/>
              </a:spcAft>
              <a:buClr>
                <a:schemeClr val="tx2"/>
              </a:buClr>
              <a:buFont typeface="Arial" charset="0"/>
              <a:buBlip>
                <a:blip r:embed="rId4"/>
              </a:buBlip>
              <a:defRPr sz="2000" b="1">
                <a:solidFill>
                  <a:schemeClr val="tx1"/>
                </a:solidFill>
                <a:latin typeface="Arial" charset="0"/>
              </a:defRPr>
            </a:lvl1pPr>
            <a:lvl2pPr marL="742950" indent="-285750" eaLnBrk="0" hangingPunct="0">
              <a:spcAft>
                <a:spcPct val="10000"/>
              </a:spcAft>
              <a:buClr>
                <a:schemeClr val="accent1"/>
              </a:buClr>
              <a:buSzPct val="95000"/>
              <a:buFont typeface="Wingdings" pitchFamily="2" charset="2"/>
              <a:buChar char="u"/>
              <a:defRPr sz="1600" b="1">
                <a:solidFill>
                  <a:schemeClr val="tx1"/>
                </a:solidFill>
                <a:latin typeface="Arial" charset="0"/>
              </a:defRPr>
            </a:lvl2pPr>
            <a:lvl3pPr marL="1143000" indent="-228600" eaLnBrk="0" hangingPunct="0">
              <a:buClr>
                <a:schemeClr val="tx2"/>
              </a:buClr>
              <a:buFont typeface="Symbol" pitchFamily="18" charset="2"/>
              <a:buChar char="·"/>
              <a:defRPr sz="1400">
                <a:solidFill>
                  <a:schemeClr val="tx1"/>
                </a:solidFill>
                <a:latin typeface="Arial" charset="0"/>
              </a:defRPr>
            </a:lvl3pPr>
            <a:lvl4pPr marL="1600200" indent="-228600" eaLnBrk="0" hangingPunct="0">
              <a:buClr>
                <a:schemeClr val="tx1"/>
              </a:buClr>
              <a:buFont typeface="Arial" charset="0"/>
              <a:buChar char="-"/>
              <a:defRPr sz="1200">
                <a:solidFill>
                  <a:schemeClr val="tx1"/>
                </a:solidFill>
                <a:latin typeface="Arial" charset="0"/>
              </a:defRPr>
            </a:lvl4pPr>
            <a:lvl5pPr marL="2057400" indent="-228600" eaLnBrk="0" hangingPunct="0">
              <a:buFont typeface="Arial" charset="0"/>
              <a:buChar char="­"/>
              <a:defRPr sz="1200">
                <a:solidFill>
                  <a:schemeClr val="tx1"/>
                </a:solidFill>
                <a:latin typeface="Arial" charset="0"/>
              </a:defRPr>
            </a:lvl5pPr>
            <a:lvl6pPr marL="2514600" indent="-228600" eaLnBrk="0" fontAlgn="base" hangingPunct="0">
              <a:spcBef>
                <a:spcPct val="20000"/>
              </a:spcBef>
              <a:spcAft>
                <a:spcPct val="0"/>
              </a:spcAft>
              <a:buFont typeface="Arial" charset="0"/>
              <a:buChar char="­"/>
              <a:defRPr sz="1200">
                <a:solidFill>
                  <a:schemeClr val="tx1"/>
                </a:solidFill>
                <a:latin typeface="Arial" charset="0"/>
              </a:defRPr>
            </a:lvl6pPr>
            <a:lvl7pPr marL="2971800" indent="-228600" eaLnBrk="0" fontAlgn="base" hangingPunct="0">
              <a:spcBef>
                <a:spcPct val="20000"/>
              </a:spcBef>
              <a:spcAft>
                <a:spcPct val="0"/>
              </a:spcAft>
              <a:buFont typeface="Arial" charset="0"/>
              <a:buChar char="­"/>
              <a:defRPr sz="1200">
                <a:solidFill>
                  <a:schemeClr val="tx1"/>
                </a:solidFill>
                <a:latin typeface="Arial" charset="0"/>
              </a:defRPr>
            </a:lvl7pPr>
            <a:lvl8pPr marL="3429000" indent="-228600" eaLnBrk="0" fontAlgn="base" hangingPunct="0">
              <a:spcBef>
                <a:spcPct val="20000"/>
              </a:spcBef>
              <a:spcAft>
                <a:spcPct val="0"/>
              </a:spcAft>
              <a:buFont typeface="Arial" charset="0"/>
              <a:buChar char="­"/>
              <a:defRPr sz="1200">
                <a:solidFill>
                  <a:schemeClr val="tx1"/>
                </a:solidFill>
                <a:latin typeface="Arial" charset="0"/>
              </a:defRPr>
            </a:lvl8pPr>
            <a:lvl9pPr marL="3886200" indent="-228600" eaLnBrk="0" fontAlgn="base" hangingPunct="0">
              <a:spcBef>
                <a:spcPct val="20000"/>
              </a:spcBef>
              <a:spcAft>
                <a:spcPct val="0"/>
              </a:spcAft>
              <a:buFont typeface="Arial" charset="0"/>
              <a:buChar char="­"/>
              <a:defRPr sz="1200">
                <a:solidFill>
                  <a:schemeClr val="tx1"/>
                </a:solidFill>
                <a:latin typeface="Arial" charset="0"/>
              </a:defRPr>
            </a:lvl9pPr>
          </a:lstStyle>
          <a:p>
            <a:pPr>
              <a:lnSpc>
                <a:spcPct val="85000"/>
              </a:lnSpc>
              <a:spcBef>
                <a:spcPct val="50000"/>
              </a:spcBef>
              <a:spcAft>
                <a:spcPct val="0"/>
              </a:spcAft>
              <a:buClr>
                <a:schemeClr val="accent2"/>
              </a:buClr>
              <a:buSzPct val="130000"/>
              <a:buFontTx/>
              <a:buNone/>
            </a:pPr>
            <a:r>
              <a:rPr lang="en-US" altLang="en-US" sz="1000" b="0" i="1" dirty="0"/>
              <a:t>Ceramic mount</a:t>
            </a:r>
          </a:p>
        </p:txBody>
      </p:sp>
      <p:pic>
        <p:nvPicPr>
          <p:cNvPr id="20" name="Picture 19">
            <a:extLst>
              <a:ext uri="{FF2B5EF4-FFF2-40B4-BE49-F238E27FC236}">
                <a16:creationId xmlns:a16="http://schemas.microsoft.com/office/drawing/2014/main" id="{FAD30405-E303-445A-935F-665869D37B38}"/>
              </a:ext>
            </a:extLst>
          </p:cNvPr>
          <p:cNvPicPr>
            <a:picLocks noChangeAspect="1"/>
          </p:cNvPicPr>
          <p:nvPr/>
        </p:nvPicPr>
        <p:blipFill>
          <a:blip r:embed="rId7"/>
          <a:stretch>
            <a:fillRect/>
          </a:stretch>
        </p:blipFill>
        <p:spPr>
          <a:xfrm>
            <a:off x="6643446" y="1256029"/>
            <a:ext cx="1873748" cy="2278882"/>
          </a:xfrm>
          <a:prstGeom prst="rect">
            <a:avLst/>
          </a:prstGeom>
        </p:spPr>
      </p:pic>
      <p:sp>
        <p:nvSpPr>
          <p:cNvPr id="18" name="Text Box 7">
            <a:extLst>
              <a:ext uri="{FF2B5EF4-FFF2-40B4-BE49-F238E27FC236}">
                <a16:creationId xmlns:a16="http://schemas.microsoft.com/office/drawing/2014/main" id="{232322FF-ACBB-45AD-B65E-9675A1C57B13}"/>
              </a:ext>
            </a:extLst>
          </p:cNvPr>
          <p:cNvSpPr txBox="1">
            <a:spLocks noChangeArrowheads="1"/>
          </p:cNvSpPr>
          <p:nvPr/>
        </p:nvSpPr>
        <p:spPr bwMode="auto">
          <a:xfrm>
            <a:off x="7182576" y="1144460"/>
            <a:ext cx="221414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a:spAutoFit/>
          </a:bodyPr>
          <a:lstStyle>
            <a:lvl1pPr eaLnBrk="0" hangingPunct="0">
              <a:spcAft>
                <a:spcPct val="20000"/>
              </a:spcAft>
              <a:buClr>
                <a:schemeClr val="tx2"/>
              </a:buClr>
              <a:buFont typeface="Arial" charset="0"/>
              <a:buBlip>
                <a:blip r:embed="rId4"/>
              </a:buBlip>
              <a:defRPr sz="2000" b="1">
                <a:solidFill>
                  <a:schemeClr val="tx1"/>
                </a:solidFill>
                <a:latin typeface="Arial" charset="0"/>
              </a:defRPr>
            </a:lvl1pPr>
            <a:lvl2pPr marL="742950" indent="-285750" eaLnBrk="0" hangingPunct="0">
              <a:spcAft>
                <a:spcPct val="10000"/>
              </a:spcAft>
              <a:buClr>
                <a:schemeClr val="accent1"/>
              </a:buClr>
              <a:buSzPct val="95000"/>
              <a:buFont typeface="Wingdings" pitchFamily="2" charset="2"/>
              <a:buChar char="u"/>
              <a:defRPr sz="1600" b="1">
                <a:solidFill>
                  <a:schemeClr val="tx1"/>
                </a:solidFill>
                <a:latin typeface="Arial" charset="0"/>
              </a:defRPr>
            </a:lvl2pPr>
            <a:lvl3pPr marL="1143000" indent="-228600" eaLnBrk="0" hangingPunct="0">
              <a:buClr>
                <a:schemeClr val="tx2"/>
              </a:buClr>
              <a:buFont typeface="Symbol" pitchFamily="18" charset="2"/>
              <a:buChar char="·"/>
              <a:defRPr sz="1400">
                <a:solidFill>
                  <a:schemeClr val="tx1"/>
                </a:solidFill>
                <a:latin typeface="Arial" charset="0"/>
              </a:defRPr>
            </a:lvl3pPr>
            <a:lvl4pPr marL="1600200" indent="-228600" eaLnBrk="0" hangingPunct="0">
              <a:buClr>
                <a:schemeClr val="tx1"/>
              </a:buClr>
              <a:buFont typeface="Arial" charset="0"/>
              <a:buChar char="-"/>
              <a:defRPr sz="1200">
                <a:solidFill>
                  <a:schemeClr val="tx1"/>
                </a:solidFill>
                <a:latin typeface="Arial" charset="0"/>
              </a:defRPr>
            </a:lvl4pPr>
            <a:lvl5pPr marL="2057400" indent="-228600" eaLnBrk="0" hangingPunct="0">
              <a:buFont typeface="Arial" charset="0"/>
              <a:buChar char="­"/>
              <a:defRPr sz="1200">
                <a:solidFill>
                  <a:schemeClr val="tx1"/>
                </a:solidFill>
                <a:latin typeface="Arial" charset="0"/>
              </a:defRPr>
            </a:lvl5pPr>
            <a:lvl6pPr marL="2514600" indent="-228600" eaLnBrk="0" fontAlgn="base" hangingPunct="0">
              <a:spcBef>
                <a:spcPct val="20000"/>
              </a:spcBef>
              <a:spcAft>
                <a:spcPct val="0"/>
              </a:spcAft>
              <a:buFont typeface="Arial" charset="0"/>
              <a:buChar char="­"/>
              <a:defRPr sz="1200">
                <a:solidFill>
                  <a:schemeClr val="tx1"/>
                </a:solidFill>
                <a:latin typeface="Arial" charset="0"/>
              </a:defRPr>
            </a:lvl6pPr>
            <a:lvl7pPr marL="2971800" indent="-228600" eaLnBrk="0" fontAlgn="base" hangingPunct="0">
              <a:spcBef>
                <a:spcPct val="20000"/>
              </a:spcBef>
              <a:spcAft>
                <a:spcPct val="0"/>
              </a:spcAft>
              <a:buFont typeface="Arial" charset="0"/>
              <a:buChar char="­"/>
              <a:defRPr sz="1200">
                <a:solidFill>
                  <a:schemeClr val="tx1"/>
                </a:solidFill>
                <a:latin typeface="Arial" charset="0"/>
              </a:defRPr>
            </a:lvl7pPr>
            <a:lvl8pPr marL="3429000" indent="-228600" eaLnBrk="0" fontAlgn="base" hangingPunct="0">
              <a:spcBef>
                <a:spcPct val="20000"/>
              </a:spcBef>
              <a:spcAft>
                <a:spcPct val="0"/>
              </a:spcAft>
              <a:buFont typeface="Arial" charset="0"/>
              <a:buChar char="­"/>
              <a:defRPr sz="1200">
                <a:solidFill>
                  <a:schemeClr val="tx1"/>
                </a:solidFill>
                <a:latin typeface="Arial" charset="0"/>
              </a:defRPr>
            </a:lvl8pPr>
            <a:lvl9pPr marL="3886200" indent="-228600" eaLnBrk="0" fontAlgn="base" hangingPunct="0">
              <a:spcBef>
                <a:spcPct val="20000"/>
              </a:spcBef>
              <a:spcAft>
                <a:spcPct val="0"/>
              </a:spcAft>
              <a:buFont typeface="Arial" charset="0"/>
              <a:buChar char="­"/>
              <a:defRPr sz="1200">
                <a:solidFill>
                  <a:schemeClr val="tx1"/>
                </a:solidFill>
                <a:latin typeface="Arial" charset="0"/>
              </a:defRPr>
            </a:lvl9pPr>
          </a:lstStyle>
          <a:p>
            <a:pPr>
              <a:lnSpc>
                <a:spcPct val="85000"/>
              </a:lnSpc>
              <a:spcBef>
                <a:spcPct val="50000"/>
              </a:spcBef>
              <a:spcAft>
                <a:spcPct val="0"/>
              </a:spcAft>
              <a:buClr>
                <a:schemeClr val="accent2"/>
              </a:buClr>
              <a:buSzPct val="130000"/>
              <a:buFontTx/>
              <a:buNone/>
            </a:pPr>
            <a:r>
              <a:rPr lang="nl-BE" altLang="en-US" sz="1000" b="0" i="1" dirty="0"/>
              <a:t>4th Mars Rover</a:t>
            </a:r>
            <a:endParaRPr lang="en-US" altLang="en-US" sz="1000" b="0" i="1" dirty="0"/>
          </a:p>
        </p:txBody>
      </p:sp>
    </p:spTree>
    <p:extLst>
      <p:ext uri="{BB962C8B-B14F-4D97-AF65-F5344CB8AC3E}">
        <p14:creationId xmlns:p14="http://schemas.microsoft.com/office/powerpoint/2010/main" val="256482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1679B6-E0FE-40CB-A904-94851159B9FA}"/>
              </a:ext>
            </a:extLst>
          </p:cNvPr>
          <p:cNvSpPr>
            <a:spLocks noGrp="1"/>
          </p:cNvSpPr>
          <p:nvPr>
            <p:ph type="title"/>
          </p:nvPr>
        </p:nvSpPr>
        <p:spPr/>
        <p:txBody>
          <a:bodyPr>
            <a:normAutofit fontScale="90000"/>
          </a:bodyPr>
          <a:lstStyle/>
          <a:p>
            <a:r>
              <a:rPr lang="nl-BE" dirty="0"/>
              <a:t>Research </a:t>
            </a:r>
            <a:r>
              <a:rPr lang="nl-BE" dirty="0" err="1"/>
              <a:t>examples</a:t>
            </a:r>
            <a:endParaRPr lang="en-GB" dirty="0"/>
          </a:p>
        </p:txBody>
      </p:sp>
      <p:pic>
        <p:nvPicPr>
          <p:cNvPr id="4" name="Picture 3" descr="garfield1">
            <a:extLst>
              <a:ext uri="{FF2B5EF4-FFF2-40B4-BE49-F238E27FC236}">
                <a16:creationId xmlns:a16="http://schemas.microsoft.com/office/drawing/2014/main" id="{AA7321A4-0D1F-49BC-88B9-3E31D6052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3049" y="3136672"/>
            <a:ext cx="1589441" cy="1026280"/>
          </a:xfrm>
          <a:prstGeom prst="rect">
            <a:avLst/>
          </a:prstGeom>
          <a:noFill/>
        </p:spPr>
      </p:pic>
      <p:pic>
        <p:nvPicPr>
          <p:cNvPr id="5" name="Picture 2">
            <a:extLst>
              <a:ext uri="{FF2B5EF4-FFF2-40B4-BE49-F238E27FC236}">
                <a16:creationId xmlns:a16="http://schemas.microsoft.com/office/drawing/2014/main" id="{01BEFBE6-BCD7-4DB5-9222-9C2F8709B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216" y="3689200"/>
            <a:ext cx="1529530" cy="1039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44742F02-1502-4FDD-BDA8-90CEABB5F710}"/>
              </a:ext>
            </a:extLst>
          </p:cNvPr>
          <p:cNvSpPr/>
          <p:nvPr/>
        </p:nvSpPr>
        <p:spPr>
          <a:xfrm>
            <a:off x="3033709" y="4383898"/>
            <a:ext cx="859094" cy="338554"/>
          </a:xfrm>
          <a:prstGeom prst="rect">
            <a:avLst/>
          </a:prstGeom>
        </p:spPr>
        <p:txBody>
          <a:bodyPr wrap="square">
            <a:spAutoFit/>
          </a:bodyPr>
          <a:lstStyle/>
          <a:p>
            <a:r>
              <a:rPr lang="nl-BE" sz="800" dirty="0" err="1">
                <a:latin typeface="Arial" panose="020B0604020202020204" pitchFamily="34" charset="0"/>
                <a:cs typeface="Arial" panose="020B0604020202020204" pitchFamily="34" charset="0"/>
              </a:rPr>
              <a:t>Courtesy</a:t>
            </a:r>
            <a:r>
              <a:rPr lang="nl-BE" sz="800" dirty="0">
                <a:latin typeface="Arial" panose="020B0604020202020204" pitchFamily="34" charset="0"/>
                <a:cs typeface="Arial" panose="020B0604020202020204" pitchFamily="34" charset="0"/>
              </a:rPr>
              <a:t> of P. Doe</a:t>
            </a:r>
          </a:p>
        </p:txBody>
      </p:sp>
      <p:sp>
        <p:nvSpPr>
          <p:cNvPr id="7" name="TextBox 6">
            <a:extLst>
              <a:ext uri="{FF2B5EF4-FFF2-40B4-BE49-F238E27FC236}">
                <a16:creationId xmlns:a16="http://schemas.microsoft.com/office/drawing/2014/main" id="{5D835FF1-58CC-40EA-A038-AF36F1B82143}"/>
              </a:ext>
            </a:extLst>
          </p:cNvPr>
          <p:cNvSpPr txBox="1"/>
          <p:nvPr/>
        </p:nvSpPr>
        <p:spPr>
          <a:xfrm>
            <a:off x="121674" y="1294174"/>
            <a:ext cx="2577281" cy="2154436"/>
          </a:xfrm>
          <a:prstGeom prst="rect">
            <a:avLst/>
          </a:prstGeom>
          <a:noFill/>
        </p:spPr>
        <p:txBody>
          <a:bodyPr wrap="square" rtlCol="0">
            <a:spAutoFit/>
          </a:bodyPr>
          <a:lstStyle/>
          <a:p>
            <a:r>
              <a:rPr lang="nl-BE" sz="1600" dirty="0"/>
              <a:t>GARFIELD</a:t>
            </a:r>
          </a:p>
          <a:p>
            <a:r>
              <a:rPr lang="nl-BE" sz="1400" dirty="0"/>
              <a:t>@LNL, Italy</a:t>
            </a:r>
          </a:p>
          <a:p>
            <a:endParaRPr lang="nl-BE" sz="1400" dirty="0"/>
          </a:p>
          <a:p>
            <a:r>
              <a:rPr lang="nl-BE" sz="1200" dirty="0" err="1"/>
              <a:t>Trapezoidal</a:t>
            </a:r>
            <a:r>
              <a:rPr lang="nl-BE" sz="1200" dirty="0"/>
              <a:t> strip detectors</a:t>
            </a:r>
          </a:p>
          <a:p>
            <a:r>
              <a:rPr lang="nl-BE" sz="1200" dirty="0"/>
              <a:t>300µm </a:t>
            </a:r>
            <a:r>
              <a:rPr lang="nl-BE" sz="1200" dirty="0" err="1"/>
              <a:t>thickness</a:t>
            </a:r>
            <a:endParaRPr lang="nl-BE" sz="1200" dirty="0"/>
          </a:p>
          <a:p>
            <a:r>
              <a:rPr lang="nl-BE" sz="1200" dirty="0"/>
              <a:t>NTD </a:t>
            </a:r>
            <a:r>
              <a:rPr lang="nl-BE" sz="1200" dirty="0" err="1"/>
              <a:t>material</a:t>
            </a:r>
            <a:endParaRPr lang="nl-BE" sz="1200" dirty="0"/>
          </a:p>
          <a:p>
            <a:r>
              <a:rPr lang="nl-BE" sz="1200" dirty="0" err="1"/>
              <a:t>Leakage</a:t>
            </a:r>
            <a:r>
              <a:rPr lang="nl-BE" sz="1200" dirty="0"/>
              <a:t> </a:t>
            </a:r>
            <a:r>
              <a:rPr lang="nl-BE" sz="1200" dirty="0" err="1"/>
              <a:t>current</a:t>
            </a:r>
            <a:r>
              <a:rPr lang="nl-BE" sz="1200" dirty="0"/>
              <a:t> &lt;30nA</a:t>
            </a:r>
          </a:p>
          <a:p>
            <a:r>
              <a:rPr lang="nl-BE" sz="1200" dirty="0" err="1"/>
              <a:t>Junction</a:t>
            </a:r>
            <a:r>
              <a:rPr lang="nl-BE" sz="1200" dirty="0"/>
              <a:t> </a:t>
            </a:r>
            <a:r>
              <a:rPr lang="nl-BE" sz="1200" dirty="0" err="1"/>
              <a:t>window</a:t>
            </a:r>
            <a:r>
              <a:rPr lang="nl-BE" sz="1200" dirty="0"/>
              <a:t> </a:t>
            </a:r>
            <a:r>
              <a:rPr lang="nl-BE" sz="1200" dirty="0" err="1"/>
              <a:t>thickness</a:t>
            </a:r>
            <a:r>
              <a:rPr lang="nl-BE" sz="1200" dirty="0"/>
              <a:t> &lt;50nm, </a:t>
            </a:r>
            <a:r>
              <a:rPr lang="nl-BE" sz="1200" dirty="0" err="1"/>
              <a:t>ohmic</a:t>
            </a:r>
            <a:r>
              <a:rPr lang="nl-BE" sz="1200" dirty="0"/>
              <a:t> &lt;350nm</a:t>
            </a:r>
          </a:p>
          <a:p>
            <a:endParaRPr lang="en-GB" dirty="0"/>
          </a:p>
        </p:txBody>
      </p:sp>
      <p:sp>
        <p:nvSpPr>
          <p:cNvPr id="8" name="TextBox 7">
            <a:extLst>
              <a:ext uri="{FF2B5EF4-FFF2-40B4-BE49-F238E27FC236}">
                <a16:creationId xmlns:a16="http://schemas.microsoft.com/office/drawing/2014/main" id="{239EEC17-DE4F-4185-88CB-5391BAB9B64D}"/>
              </a:ext>
            </a:extLst>
          </p:cNvPr>
          <p:cNvSpPr txBox="1"/>
          <p:nvPr/>
        </p:nvSpPr>
        <p:spPr>
          <a:xfrm>
            <a:off x="3166888" y="1317529"/>
            <a:ext cx="2577281" cy="2339102"/>
          </a:xfrm>
          <a:prstGeom prst="rect">
            <a:avLst/>
          </a:prstGeom>
          <a:noFill/>
        </p:spPr>
        <p:txBody>
          <a:bodyPr wrap="square" rtlCol="0">
            <a:spAutoFit/>
          </a:bodyPr>
          <a:lstStyle/>
          <a:p>
            <a:r>
              <a:rPr lang="nl-BE" sz="1600" dirty="0"/>
              <a:t>KATRIN</a:t>
            </a:r>
          </a:p>
          <a:p>
            <a:r>
              <a:rPr lang="nl-BE" sz="1400" dirty="0"/>
              <a:t>@KIT, Germany</a:t>
            </a:r>
          </a:p>
          <a:p>
            <a:endParaRPr lang="nl-BE" sz="1400" dirty="0"/>
          </a:p>
          <a:p>
            <a:r>
              <a:rPr lang="nl-BE" sz="1200" dirty="0" err="1"/>
              <a:t>Highly</a:t>
            </a:r>
            <a:r>
              <a:rPr lang="nl-BE" sz="1200" dirty="0"/>
              <a:t> </a:t>
            </a:r>
            <a:r>
              <a:rPr lang="nl-BE" sz="1200" dirty="0" err="1"/>
              <a:t>segmented</a:t>
            </a:r>
            <a:r>
              <a:rPr lang="nl-BE" sz="1200" dirty="0"/>
              <a:t> detector</a:t>
            </a:r>
          </a:p>
          <a:p>
            <a:r>
              <a:rPr lang="nl-BE" sz="1200" dirty="0"/>
              <a:t>(148 pixels, 44mm² </a:t>
            </a:r>
            <a:r>
              <a:rPr lang="nl-BE" sz="1200" dirty="0" err="1"/>
              <a:t>each</a:t>
            </a:r>
            <a:r>
              <a:rPr lang="nl-BE" sz="1200" dirty="0"/>
              <a:t>)</a:t>
            </a:r>
          </a:p>
          <a:p>
            <a:r>
              <a:rPr lang="nl-BE" sz="1200" dirty="0"/>
              <a:t>500µm </a:t>
            </a:r>
            <a:r>
              <a:rPr lang="nl-BE" sz="1200" dirty="0" err="1"/>
              <a:t>thickness</a:t>
            </a:r>
            <a:endParaRPr lang="nl-BE" sz="1200" dirty="0"/>
          </a:p>
          <a:p>
            <a:r>
              <a:rPr lang="nl-BE" sz="1200" dirty="0"/>
              <a:t>114mm diameter</a:t>
            </a:r>
          </a:p>
          <a:p>
            <a:r>
              <a:rPr lang="nl-BE" sz="1200" dirty="0"/>
              <a:t>Contact made </a:t>
            </a:r>
            <a:r>
              <a:rPr lang="nl-BE" sz="1200" dirty="0" err="1"/>
              <a:t>with</a:t>
            </a:r>
            <a:r>
              <a:rPr lang="nl-BE" sz="1200" dirty="0"/>
              <a:t> pogo </a:t>
            </a:r>
            <a:r>
              <a:rPr lang="nl-BE" sz="1200" dirty="0" err="1"/>
              <a:t>pins</a:t>
            </a:r>
            <a:endParaRPr lang="nl-BE" sz="1200" dirty="0"/>
          </a:p>
          <a:p>
            <a:r>
              <a:rPr lang="nl-BE" sz="1200" dirty="0" err="1"/>
              <a:t>Used</a:t>
            </a:r>
            <a:r>
              <a:rPr lang="nl-BE" sz="1200" dirty="0"/>
              <a:t> in ultra-high </a:t>
            </a:r>
            <a:r>
              <a:rPr lang="nl-BE" sz="1200" dirty="0" err="1"/>
              <a:t>vacuum</a:t>
            </a:r>
            <a:r>
              <a:rPr lang="nl-BE" sz="1200" dirty="0"/>
              <a:t> (10</a:t>
            </a:r>
            <a:r>
              <a:rPr lang="nl-BE" sz="1200" baseline="30000" dirty="0"/>
              <a:t>-11</a:t>
            </a:r>
            <a:r>
              <a:rPr lang="nl-BE" sz="1200" dirty="0"/>
              <a:t> mbar) </a:t>
            </a:r>
            <a:r>
              <a:rPr lang="nl-BE" sz="1200" dirty="0" err="1"/>
              <a:t>and</a:t>
            </a:r>
            <a:r>
              <a:rPr lang="nl-BE" sz="1200" dirty="0"/>
              <a:t> </a:t>
            </a:r>
            <a:r>
              <a:rPr lang="nl-BE" sz="1200" dirty="0" err="1"/>
              <a:t>cooled</a:t>
            </a:r>
            <a:r>
              <a:rPr lang="nl-BE" sz="1200" dirty="0"/>
              <a:t> </a:t>
            </a:r>
            <a:r>
              <a:rPr lang="nl-BE" sz="1200" dirty="0" err="1"/>
              <a:t>to</a:t>
            </a:r>
            <a:r>
              <a:rPr lang="nl-BE" sz="1200" dirty="0"/>
              <a:t> -10°C</a:t>
            </a:r>
          </a:p>
          <a:p>
            <a:endParaRPr lang="en-GB" dirty="0"/>
          </a:p>
        </p:txBody>
      </p:sp>
      <p:pic>
        <p:nvPicPr>
          <p:cNvPr id="10" name="Picture 2">
            <a:extLst>
              <a:ext uri="{FF2B5EF4-FFF2-40B4-BE49-F238E27FC236}">
                <a16:creationId xmlns:a16="http://schemas.microsoft.com/office/drawing/2014/main" id="{3BF3C5F8-F224-45D5-AF1F-B0C1F9AB7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528" y="3343980"/>
            <a:ext cx="1105016" cy="110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2B8B8F49-E9F8-4B43-BAD0-BE242273C6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254" t="4687" r="8594"/>
          <a:stretch/>
        </p:blipFill>
        <p:spPr bwMode="auto">
          <a:xfrm>
            <a:off x="3788913" y="4162952"/>
            <a:ext cx="1115729" cy="982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0786C5E1-7ABF-43DA-BF95-401117CF1887}"/>
              </a:ext>
            </a:extLst>
          </p:cNvPr>
          <p:cNvSpPr/>
          <p:nvPr/>
        </p:nvSpPr>
        <p:spPr>
          <a:xfrm>
            <a:off x="429522" y="4361559"/>
            <a:ext cx="859094" cy="461665"/>
          </a:xfrm>
          <a:prstGeom prst="rect">
            <a:avLst/>
          </a:prstGeom>
        </p:spPr>
        <p:txBody>
          <a:bodyPr wrap="square">
            <a:spAutoFit/>
          </a:bodyPr>
          <a:lstStyle/>
          <a:p>
            <a:r>
              <a:rPr lang="nl-BE" sz="800" dirty="0" err="1">
                <a:latin typeface="Arial" panose="020B0604020202020204" pitchFamily="34" charset="0"/>
                <a:cs typeface="Arial" panose="020B0604020202020204" pitchFamily="34" charset="0"/>
              </a:rPr>
              <a:t>Eur</a:t>
            </a:r>
            <a:r>
              <a:rPr lang="nl-BE" sz="800" dirty="0">
                <a:latin typeface="Arial" panose="020B0604020202020204" pitchFamily="34" charset="0"/>
                <a:cs typeface="Arial" panose="020B0604020202020204" pitchFamily="34" charset="0"/>
              </a:rPr>
              <a:t>. </a:t>
            </a:r>
            <a:r>
              <a:rPr lang="nl-BE" sz="800" dirty="0" err="1">
                <a:latin typeface="Arial" panose="020B0604020202020204" pitchFamily="34" charset="0"/>
                <a:cs typeface="Arial" panose="020B0604020202020204" pitchFamily="34" charset="0"/>
              </a:rPr>
              <a:t>Phys</a:t>
            </a:r>
            <a:r>
              <a:rPr lang="nl-BE" sz="800" dirty="0">
                <a:latin typeface="Arial" panose="020B0604020202020204" pitchFamily="34" charset="0"/>
                <a:cs typeface="Arial" panose="020B0604020202020204" pitchFamily="34" charset="0"/>
              </a:rPr>
              <a:t>. J. A (2013) 49: 128</a:t>
            </a:r>
          </a:p>
        </p:txBody>
      </p:sp>
      <p:pic>
        <p:nvPicPr>
          <p:cNvPr id="9" name="Picture 2">
            <a:extLst>
              <a:ext uri="{FF2B5EF4-FFF2-40B4-BE49-F238E27FC236}">
                <a16:creationId xmlns:a16="http://schemas.microsoft.com/office/drawing/2014/main" id="{D4D84221-8D12-435F-9220-E79BEA24F2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3089" y="3343980"/>
            <a:ext cx="1039918" cy="1039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FEBD50EA-F3FF-46D5-B102-EF79827272B1}"/>
              </a:ext>
            </a:extLst>
          </p:cNvPr>
          <p:cNvSpPr txBox="1"/>
          <p:nvPr/>
        </p:nvSpPr>
        <p:spPr>
          <a:xfrm>
            <a:off x="5917968" y="1317529"/>
            <a:ext cx="2577281" cy="1969770"/>
          </a:xfrm>
          <a:prstGeom prst="rect">
            <a:avLst/>
          </a:prstGeom>
          <a:noFill/>
        </p:spPr>
        <p:txBody>
          <a:bodyPr wrap="square" rtlCol="0">
            <a:spAutoFit/>
          </a:bodyPr>
          <a:lstStyle/>
          <a:p>
            <a:r>
              <a:rPr lang="nl-BE" sz="1600" dirty="0"/>
              <a:t>ELI</a:t>
            </a:r>
          </a:p>
          <a:p>
            <a:r>
              <a:rPr lang="nl-BE" sz="1400" dirty="0"/>
              <a:t>@ELI-NP, Romania</a:t>
            </a:r>
          </a:p>
          <a:p>
            <a:endParaRPr lang="nl-BE" sz="1400" dirty="0"/>
          </a:p>
          <a:p>
            <a:r>
              <a:rPr lang="nl-BE" sz="1200" dirty="0"/>
              <a:t>Double-</a:t>
            </a:r>
            <a:r>
              <a:rPr lang="nl-BE" sz="1200" dirty="0" err="1"/>
              <a:t>sided</a:t>
            </a:r>
            <a:r>
              <a:rPr lang="nl-BE" sz="1200" dirty="0"/>
              <a:t> strip detector</a:t>
            </a:r>
          </a:p>
          <a:p>
            <a:r>
              <a:rPr lang="nl-BE" sz="1200" dirty="0"/>
              <a:t>500µm </a:t>
            </a:r>
            <a:r>
              <a:rPr lang="nl-BE" sz="1200" dirty="0" err="1"/>
              <a:t>thickness</a:t>
            </a:r>
            <a:endParaRPr lang="nl-BE" sz="1200" dirty="0"/>
          </a:p>
          <a:p>
            <a:r>
              <a:rPr lang="nl-BE" sz="1200" dirty="0"/>
              <a:t>16 strips on </a:t>
            </a:r>
            <a:r>
              <a:rPr lang="nl-BE" sz="1200" dirty="0" err="1"/>
              <a:t>both</a:t>
            </a:r>
            <a:r>
              <a:rPr lang="nl-BE" sz="1200" dirty="0"/>
              <a:t> sides</a:t>
            </a:r>
          </a:p>
          <a:p>
            <a:r>
              <a:rPr lang="nl-BE" sz="1200" dirty="0" err="1"/>
              <a:t>Thin</a:t>
            </a:r>
            <a:r>
              <a:rPr lang="nl-BE" sz="1200" dirty="0"/>
              <a:t> </a:t>
            </a:r>
            <a:r>
              <a:rPr lang="nl-BE" sz="1200" dirty="0" err="1"/>
              <a:t>entrance</a:t>
            </a:r>
            <a:r>
              <a:rPr lang="nl-BE" sz="1200" dirty="0"/>
              <a:t> </a:t>
            </a:r>
            <a:r>
              <a:rPr lang="nl-BE" sz="1200" dirty="0" err="1"/>
              <a:t>window</a:t>
            </a:r>
            <a:r>
              <a:rPr lang="nl-BE" sz="1200" dirty="0"/>
              <a:t> (&lt;50nm)</a:t>
            </a:r>
          </a:p>
          <a:p>
            <a:endParaRPr lang="nl-BE" sz="1200" dirty="0"/>
          </a:p>
          <a:p>
            <a:endParaRPr lang="en-GB" dirty="0"/>
          </a:p>
        </p:txBody>
      </p:sp>
      <p:pic>
        <p:nvPicPr>
          <p:cNvPr id="14" name="Picture 13">
            <a:extLst>
              <a:ext uri="{FF2B5EF4-FFF2-40B4-BE49-F238E27FC236}">
                <a16:creationId xmlns:a16="http://schemas.microsoft.com/office/drawing/2014/main" id="{463CD23A-AC05-4CF9-B31D-AF6B2817C6A6}"/>
              </a:ext>
            </a:extLst>
          </p:cNvPr>
          <p:cNvPicPr>
            <a:picLocks noChangeAspect="1"/>
          </p:cNvPicPr>
          <p:nvPr/>
        </p:nvPicPr>
        <p:blipFill rotWithShape="1">
          <a:blip r:embed="rId8">
            <a:extLst>
              <a:ext uri="{28A0092B-C50C-407E-A947-70E740481C1C}">
                <a14:useLocalDpi xmlns:a14="http://schemas.microsoft.com/office/drawing/2010/main" val="0"/>
              </a:ext>
            </a:extLst>
          </a:blip>
          <a:srcRect t="22637" b="16898"/>
          <a:stretch/>
        </p:blipFill>
        <p:spPr>
          <a:xfrm>
            <a:off x="6285931" y="3282530"/>
            <a:ext cx="1841353" cy="1484502"/>
          </a:xfrm>
          <a:prstGeom prst="rect">
            <a:avLst/>
          </a:prstGeom>
        </p:spPr>
      </p:pic>
    </p:spTree>
    <p:extLst>
      <p:ext uri="{BB962C8B-B14F-4D97-AF65-F5344CB8AC3E}">
        <p14:creationId xmlns:p14="http://schemas.microsoft.com/office/powerpoint/2010/main" val="3039253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D58E2-539D-4AEC-8F87-4A02873C5630}"/>
              </a:ext>
            </a:extLst>
          </p:cNvPr>
          <p:cNvSpPr>
            <a:spLocks noGrp="1"/>
          </p:cNvSpPr>
          <p:nvPr>
            <p:ph type="body" sz="quarter" idx="11"/>
          </p:nvPr>
        </p:nvSpPr>
        <p:spPr>
          <a:xfrm>
            <a:off x="455333" y="1581653"/>
            <a:ext cx="3935238" cy="2793399"/>
          </a:xfrm>
        </p:spPr>
        <p:txBody>
          <a:bodyPr/>
          <a:lstStyle/>
          <a:p>
            <a:r>
              <a:rPr lang="nl-BE" dirty="0"/>
              <a:t>The Alice experiment at CERN running </a:t>
            </a:r>
            <a:r>
              <a:rPr lang="nl-BE" dirty="0" err="1"/>
              <a:t>from</a:t>
            </a:r>
            <a:r>
              <a:rPr lang="nl-BE" dirty="0"/>
              <a:t> 2009</a:t>
            </a:r>
          </a:p>
          <a:p>
            <a:r>
              <a:rPr lang="nl-BE" dirty="0"/>
              <a:t>1100 double </a:t>
            </a:r>
            <a:r>
              <a:rPr lang="nl-BE" dirty="0" err="1"/>
              <a:t>sided</a:t>
            </a:r>
            <a:r>
              <a:rPr lang="nl-BE" dirty="0"/>
              <a:t> strip detectors</a:t>
            </a:r>
          </a:p>
          <a:p>
            <a:r>
              <a:rPr lang="nl-BE" dirty="0"/>
              <a:t>650 pixel detectors</a:t>
            </a:r>
          </a:p>
          <a:p>
            <a:r>
              <a:rPr lang="nl-BE" dirty="0"/>
              <a:t>400 drift detectors of 52 cm² </a:t>
            </a:r>
            <a:r>
              <a:rPr lang="nl-BE" dirty="0" err="1"/>
              <a:t>and</a:t>
            </a:r>
            <a:r>
              <a:rPr lang="nl-BE" dirty="0"/>
              <a:t> 15 </a:t>
            </a:r>
            <a:r>
              <a:rPr lang="nl-BE" dirty="0" err="1"/>
              <a:t>years</a:t>
            </a:r>
            <a:r>
              <a:rPr lang="nl-BE" dirty="0"/>
              <a:t> of development </a:t>
            </a:r>
            <a:endParaRPr lang="en-GB" dirty="0"/>
          </a:p>
        </p:txBody>
      </p:sp>
      <p:sp>
        <p:nvSpPr>
          <p:cNvPr id="3" name="Title 2">
            <a:extLst>
              <a:ext uri="{FF2B5EF4-FFF2-40B4-BE49-F238E27FC236}">
                <a16:creationId xmlns:a16="http://schemas.microsoft.com/office/drawing/2014/main" id="{EDCE0A2B-A0A9-4B2E-8FBB-BD3FFC679D71}"/>
              </a:ext>
            </a:extLst>
          </p:cNvPr>
          <p:cNvSpPr>
            <a:spLocks noGrp="1"/>
          </p:cNvSpPr>
          <p:nvPr>
            <p:ph type="title"/>
          </p:nvPr>
        </p:nvSpPr>
        <p:spPr/>
        <p:txBody>
          <a:bodyPr>
            <a:normAutofit fontScale="90000"/>
          </a:bodyPr>
          <a:lstStyle/>
          <a:p>
            <a:r>
              <a:rPr lang="nl-BE" dirty="0"/>
              <a:t>ALICE</a:t>
            </a:r>
            <a:endParaRPr lang="en-GB" dirty="0"/>
          </a:p>
        </p:txBody>
      </p:sp>
      <p:pic>
        <p:nvPicPr>
          <p:cNvPr id="4" name="Picture 4" descr="Alice magnet">
            <a:extLst>
              <a:ext uri="{FF2B5EF4-FFF2-40B4-BE49-F238E27FC236}">
                <a16:creationId xmlns:a16="http://schemas.microsoft.com/office/drawing/2014/main" id="{F8BF5237-44A5-4A17-9038-E2C5E7217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673" y="3480618"/>
            <a:ext cx="2295403" cy="152277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a:extLst>
              <a:ext uri="{FF2B5EF4-FFF2-40B4-BE49-F238E27FC236}">
                <a16:creationId xmlns:a16="http://schemas.microsoft.com/office/drawing/2014/main" id="{798A9530-41EA-4293-8665-344FF6C74CB8}"/>
              </a:ext>
            </a:extLst>
          </p:cNvPr>
          <p:cNvSpPr txBox="1">
            <a:spLocks noChangeArrowheads="1"/>
          </p:cNvSpPr>
          <p:nvPr/>
        </p:nvSpPr>
        <p:spPr bwMode="auto">
          <a:xfrm>
            <a:off x="5010232" y="3959246"/>
            <a:ext cx="3935236"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a:lnSpc>
                <a:spcPct val="85000"/>
              </a:lnSpc>
              <a:spcBef>
                <a:spcPct val="50000"/>
              </a:spcBef>
            </a:pPr>
            <a:r>
              <a:rPr lang="en-US" altLang="nl-BE" sz="1400" dirty="0">
                <a:latin typeface="Arial" panose="020B0604020202020204" pitchFamily="34" charset="0"/>
                <a:cs typeface="Arial" panose="020B0604020202020204" pitchFamily="34" charset="0"/>
              </a:rPr>
              <a:t>CANBERRA SEMICONDUCTOR received and Industrial Award from the CERN collaboration in March 2006</a:t>
            </a:r>
          </a:p>
        </p:txBody>
      </p:sp>
      <p:pic>
        <p:nvPicPr>
          <p:cNvPr id="6" name="Picture 2">
            <a:extLst>
              <a:ext uri="{FF2B5EF4-FFF2-40B4-BE49-F238E27FC236}">
                <a16:creationId xmlns:a16="http://schemas.microsoft.com/office/drawing/2014/main" id="{9512C490-B629-4FA2-9512-EBBC3B3A1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231" y="1242491"/>
            <a:ext cx="3886471" cy="2658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1257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B49E01-3011-4E99-8B07-48ACE6927C85}"/>
              </a:ext>
            </a:extLst>
          </p:cNvPr>
          <p:cNvSpPr>
            <a:spLocks noGrp="1"/>
          </p:cNvSpPr>
          <p:nvPr>
            <p:ph type="body" sz="quarter" idx="11"/>
          </p:nvPr>
        </p:nvSpPr>
        <p:spPr>
          <a:xfrm>
            <a:off x="455333" y="1581653"/>
            <a:ext cx="4566493" cy="2793399"/>
          </a:xfrm>
        </p:spPr>
        <p:txBody>
          <a:bodyPr/>
          <a:lstStyle/>
          <a:p>
            <a:r>
              <a:rPr lang="nl-BE" dirty="0" err="1"/>
              <a:t>Very</a:t>
            </a:r>
            <a:r>
              <a:rPr lang="nl-BE" dirty="0"/>
              <a:t> small pixels (pixel pitch of 55 µm)</a:t>
            </a:r>
          </a:p>
          <a:p>
            <a:r>
              <a:rPr lang="nl-BE" dirty="0" err="1"/>
              <a:t>Delivered</a:t>
            </a:r>
            <a:r>
              <a:rPr lang="nl-BE" dirty="0"/>
              <a:t> as </a:t>
            </a:r>
            <a:r>
              <a:rPr lang="nl-BE" dirty="0" err="1"/>
              <a:t>wafer</a:t>
            </a:r>
            <a:endParaRPr lang="nl-BE" dirty="0"/>
          </a:p>
          <a:p>
            <a:r>
              <a:rPr lang="nl-BE" dirty="0"/>
              <a:t>Works like a camera, </a:t>
            </a:r>
            <a:r>
              <a:rPr lang="nl-BE" dirty="0" err="1"/>
              <a:t>detecting</a:t>
            </a:r>
            <a:r>
              <a:rPr lang="nl-BE" dirty="0"/>
              <a:t> </a:t>
            </a:r>
            <a:r>
              <a:rPr lang="nl-BE" dirty="0" err="1"/>
              <a:t>and</a:t>
            </a:r>
            <a:r>
              <a:rPr lang="nl-BE" dirty="0"/>
              <a:t> </a:t>
            </a:r>
            <a:r>
              <a:rPr lang="nl-BE" dirty="0" err="1"/>
              <a:t>counting</a:t>
            </a:r>
            <a:r>
              <a:rPr lang="nl-BE" dirty="0"/>
              <a:t> </a:t>
            </a:r>
            <a:r>
              <a:rPr lang="nl-BE" dirty="0" err="1"/>
              <a:t>each</a:t>
            </a:r>
            <a:r>
              <a:rPr lang="nl-BE" dirty="0"/>
              <a:t> </a:t>
            </a:r>
            <a:r>
              <a:rPr lang="nl-BE" dirty="0" err="1"/>
              <a:t>individual</a:t>
            </a:r>
            <a:r>
              <a:rPr lang="nl-BE" dirty="0"/>
              <a:t> </a:t>
            </a:r>
            <a:r>
              <a:rPr lang="nl-BE" dirty="0" err="1"/>
              <a:t>particle</a:t>
            </a:r>
            <a:r>
              <a:rPr lang="nl-BE" dirty="0"/>
              <a:t> </a:t>
            </a:r>
            <a:r>
              <a:rPr lang="nl-BE" dirty="0" err="1"/>
              <a:t>hitting</a:t>
            </a:r>
            <a:r>
              <a:rPr lang="nl-BE" dirty="0"/>
              <a:t> </a:t>
            </a:r>
            <a:r>
              <a:rPr lang="nl-BE" dirty="0" err="1"/>
              <a:t>the</a:t>
            </a:r>
            <a:r>
              <a:rPr lang="nl-BE" dirty="0"/>
              <a:t> pixels</a:t>
            </a:r>
          </a:p>
          <a:p>
            <a:r>
              <a:rPr lang="nl-BE" dirty="0" err="1"/>
              <a:t>Used</a:t>
            </a:r>
            <a:r>
              <a:rPr lang="nl-BE" dirty="0"/>
              <a:t> </a:t>
            </a:r>
            <a:r>
              <a:rPr lang="nl-BE" dirty="0" err="1"/>
              <a:t>for</a:t>
            </a:r>
            <a:r>
              <a:rPr lang="nl-BE" dirty="0"/>
              <a:t> X-</a:t>
            </a:r>
            <a:r>
              <a:rPr lang="nl-BE" dirty="0" err="1"/>
              <a:t>ray</a:t>
            </a:r>
            <a:r>
              <a:rPr lang="nl-BE" dirty="0"/>
              <a:t> imaging, </a:t>
            </a:r>
            <a:r>
              <a:rPr lang="nl-BE" dirty="0" err="1"/>
              <a:t>medical</a:t>
            </a:r>
            <a:r>
              <a:rPr lang="nl-BE" dirty="0"/>
              <a:t> imaging, high energy </a:t>
            </a:r>
            <a:r>
              <a:rPr lang="nl-BE" dirty="0" err="1"/>
              <a:t>physics</a:t>
            </a:r>
            <a:r>
              <a:rPr lang="nl-BE" dirty="0"/>
              <a:t>…</a:t>
            </a:r>
            <a:endParaRPr lang="en-GB" dirty="0"/>
          </a:p>
        </p:txBody>
      </p:sp>
      <p:sp>
        <p:nvSpPr>
          <p:cNvPr id="3" name="Title 2">
            <a:extLst>
              <a:ext uri="{FF2B5EF4-FFF2-40B4-BE49-F238E27FC236}">
                <a16:creationId xmlns:a16="http://schemas.microsoft.com/office/drawing/2014/main" id="{0F51FC17-25D4-4218-A228-B0AEA1AB2329}"/>
              </a:ext>
            </a:extLst>
          </p:cNvPr>
          <p:cNvSpPr>
            <a:spLocks noGrp="1"/>
          </p:cNvSpPr>
          <p:nvPr>
            <p:ph type="title"/>
          </p:nvPr>
        </p:nvSpPr>
        <p:spPr/>
        <p:txBody>
          <a:bodyPr>
            <a:normAutofit fontScale="90000"/>
          </a:bodyPr>
          <a:lstStyle/>
          <a:p>
            <a:r>
              <a:rPr lang="nl-BE" dirty="0" err="1"/>
              <a:t>Medipix</a:t>
            </a:r>
            <a:endParaRPr lang="en-GB" dirty="0"/>
          </a:p>
        </p:txBody>
      </p:sp>
      <p:pic>
        <p:nvPicPr>
          <p:cNvPr id="4" name="Picture 4">
            <a:extLst>
              <a:ext uri="{FF2B5EF4-FFF2-40B4-BE49-F238E27FC236}">
                <a16:creationId xmlns:a16="http://schemas.microsoft.com/office/drawing/2014/main" id="{F910AFE3-2EAA-4311-9897-3C1B6F872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797" y="1809517"/>
            <a:ext cx="115252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F2BF3C19-2A61-48CF-9EA5-7E7036DB80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826" y="1796023"/>
            <a:ext cx="2303462"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579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7DC176-200D-4730-A33F-4A9F5B32F2FF}"/>
              </a:ext>
            </a:extLst>
          </p:cNvPr>
          <p:cNvSpPr>
            <a:spLocks noGrp="1"/>
          </p:cNvSpPr>
          <p:nvPr>
            <p:ph type="body" sz="quarter" idx="11"/>
          </p:nvPr>
        </p:nvSpPr>
        <p:spPr/>
        <p:txBody>
          <a:bodyPr/>
          <a:lstStyle/>
          <a:p>
            <a:endParaRPr lang="en-GB"/>
          </a:p>
        </p:txBody>
      </p:sp>
      <p:sp>
        <p:nvSpPr>
          <p:cNvPr id="3" name="Title 2">
            <a:extLst>
              <a:ext uri="{FF2B5EF4-FFF2-40B4-BE49-F238E27FC236}">
                <a16:creationId xmlns:a16="http://schemas.microsoft.com/office/drawing/2014/main" id="{C4D77D0A-8807-40D2-8C6F-934DA4F13857}"/>
              </a:ext>
            </a:extLst>
          </p:cNvPr>
          <p:cNvSpPr>
            <a:spLocks noGrp="1"/>
          </p:cNvSpPr>
          <p:nvPr>
            <p:ph type="title"/>
          </p:nvPr>
        </p:nvSpPr>
        <p:spPr/>
        <p:txBody>
          <a:bodyPr>
            <a:normAutofit fontScale="90000"/>
          </a:bodyPr>
          <a:lstStyle/>
          <a:p>
            <a:r>
              <a:rPr lang="nl-BE" dirty="0"/>
              <a:t>Space </a:t>
            </a:r>
            <a:r>
              <a:rPr lang="nl-BE" dirty="0" err="1"/>
              <a:t>projects</a:t>
            </a:r>
            <a:endParaRPr lang="en-GB" dirty="0"/>
          </a:p>
        </p:txBody>
      </p:sp>
      <p:pic>
        <p:nvPicPr>
          <p:cNvPr id="4" name="Picture 3">
            <a:extLst>
              <a:ext uri="{FF2B5EF4-FFF2-40B4-BE49-F238E27FC236}">
                <a16:creationId xmlns:a16="http://schemas.microsoft.com/office/drawing/2014/main" id="{9E0703C1-26B6-4448-891E-93A55115FDC2}"/>
              </a:ext>
            </a:extLst>
          </p:cNvPr>
          <p:cNvPicPr>
            <a:picLocks noChangeAspect="1"/>
          </p:cNvPicPr>
          <p:nvPr/>
        </p:nvPicPr>
        <p:blipFill>
          <a:blip r:embed="rId3"/>
          <a:stretch>
            <a:fillRect/>
          </a:stretch>
        </p:blipFill>
        <p:spPr>
          <a:xfrm>
            <a:off x="952101" y="1141920"/>
            <a:ext cx="6909437" cy="3947106"/>
          </a:xfrm>
          <a:prstGeom prst="rect">
            <a:avLst/>
          </a:prstGeom>
        </p:spPr>
      </p:pic>
    </p:spTree>
    <p:extLst>
      <p:ext uri="{BB962C8B-B14F-4D97-AF65-F5344CB8AC3E}">
        <p14:creationId xmlns:p14="http://schemas.microsoft.com/office/powerpoint/2010/main" val="2640966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2995D0-4ED9-4DD1-B646-9D450CE2292A}"/>
              </a:ext>
            </a:extLst>
          </p:cNvPr>
          <p:cNvSpPr>
            <a:spLocks noGrp="1"/>
          </p:cNvSpPr>
          <p:nvPr>
            <p:ph type="body" sz="quarter" idx="11"/>
          </p:nvPr>
        </p:nvSpPr>
        <p:spPr>
          <a:xfrm>
            <a:off x="455332" y="1581653"/>
            <a:ext cx="4423165" cy="2793399"/>
          </a:xfrm>
        </p:spPr>
        <p:txBody>
          <a:bodyPr>
            <a:normAutofit/>
          </a:bodyPr>
          <a:lstStyle/>
          <a:p>
            <a:r>
              <a:rPr lang="nl-BE" dirty="0"/>
              <a:t>The 4th Mars rover: </a:t>
            </a:r>
            <a:r>
              <a:rPr lang="en-US" altLang="en-US" dirty="0">
                <a:latin typeface="Arial" charset="0"/>
              </a:rPr>
              <a:t>The RAD (Radiation Assessment Detector) detector is one of the first instruments sent to Mars specifically to prepare for human exploration </a:t>
            </a:r>
          </a:p>
          <a:p>
            <a:pPr lvl="1"/>
            <a:r>
              <a:rPr lang="en-US" altLang="en-US" dirty="0"/>
              <a:t>Landed in 2012</a:t>
            </a:r>
          </a:p>
          <a:p>
            <a:pPr lvl="1"/>
            <a:r>
              <a:rPr lang="en-US" altLang="en-US" dirty="0">
                <a:latin typeface="Arial" charset="0"/>
              </a:rPr>
              <a:t>PIPS detectors features</a:t>
            </a:r>
          </a:p>
          <a:p>
            <a:pPr lvl="2"/>
            <a:r>
              <a:rPr lang="en-US" altLang="en-US" dirty="0"/>
              <a:t>Different size detectors</a:t>
            </a:r>
          </a:p>
          <a:p>
            <a:pPr lvl="2"/>
            <a:r>
              <a:rPr lang="en-US" altLang="en-US" dirty="0">
                <a:latin typeface="Arial" charset="0"/>
              </a:rPr>
              <a:t>Thickness 200 to 500µm</a:t>
            </a:r>
          </a:p>
          <a:p>
            <a:pPr lvl="2"/>
            <a:r>
              <a:rPr lang="en-US" altLang="en-US" dirty="0"/>
              <a:t>Anti-reflective coating with QE &gt; 80%</a:t>
            </a:r>
          </a:p>
          <a:p>
            <a:pPr lvl="2"/>
            <a:r>
              <a:rPr lang="en-US" altLang="en-US" dirty="0">
                <a:latin typeface="Arial" charset="0"/>
              </a:rPr>
              <a:t>Lo</a:t>
            </a:r>
            <a:r>
              <a:rPr lang="en-US" altLang="en-US" dirty="0"/>
              <a:t>w dark current</a:t>
            </a:r>
          </a:p>
          <a:p>
            <a:pPr lvl="2"/>
            <a:r>
              <a:rPr lang="en-US" altLang="en-US" dirty="0">
                <a:latin typeface="Arial" charset="0"/>
              </a:rPr>
              <a:t>Direct coupli</a:t>
            </a:r>
            <a:r>
              <a:rPr lang="en-US" altLang="en-US" dirty="0"/>
              <a:t>ng to scintillator</a:t>
            </a:r>
            <a:endParaRPr lang="en-US" altLang="en-US" dirty="0">
              <a:latin typeface="Arial" charset="0"/>
            </a:endParaRPr>
          </a:p>
          <a:p>
            <a:endParaRPr lang="en-GB" dirty="0"/>
          </a:p>
        </p:txBody>
      </p:sp>
      <p:sp>
        <p:nvSpPr>
          <p:cNvPr id="3" name="Title 2">
            <a:extLst>
              <a:ext uri="{FF2B5EF4-FFF2-40B4-BE49-F238E27FC236}">
                <a16:creationId xmlns:a16="http://schemas.microsoft.com/office/drawing/2014/main" id="{FB49E000-6DBF-4273-9A2C-CEDB0C6A89FB}"/>
              </a:ext>
            </a:extLst>
          </p:cNvPr>
          <p:cNvSpPr>
            <a:spLocks noGrp="1"/>
          </p:cNvSpPr>
          <p:nvPr>
            <p:ph type="title"/>
          </p:nvPr>
        </p:nvSpPr>
        <p:spPr/>
        <p:txBody>
          <a:bodyPr>
            <a:normAutofit fontScale="90000"/>
          </a:bodyPr>
          <a:lstStyle/>
          <a:p>
            <a:r>
              <a:rPr lang="nl-BE" dirty="0"/>
              <a:t>Mars </a:t>
            </a:r>
            <a:r>
              <a:rPr lang="nl-BE" dirty="0" err="1"/>
              <a:t>Curiosity</a:t>
            </a:r>
            <a:endParaRPr lang="en-GB" dirty="0"/>
          </a:p>
        </p:txBody>
      </p:sp>
      <p:pic>
        <p:nvPicPr>
          <p:cNvPr id="4" name="Picture 2">
            <a:extLst>
              <a:ext uri="{FF2B5EF4-FFF2-40B4-BE49-F238E27FC236}">
                <a16:creationId xmlns:a16="http://schemas.microsoft.com/office/drawing/2014/main" id="{05C6B915-DB5A-4373-B2D4-9EC99D24B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006" y="2655017"/>
            <a:ext cx="3326012" cy="2488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MSL RAD 1">
            <a:extLst>
              <a:ext uri="{FF2B5EF4-FFF2-40B4-BE49-F238E27FC236}">
                <a16:creationId xmlns:a16="http://schemas.microsoft.com/office/drawing/2014/main" id="{F2D3CD2C-6AAE-4B84-8919-C562B6B26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8498" y="1095419"/>
            <a:ext cx="1967204" cy="147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IMG_0182.jpg">
            <a:extLst>
              <a:ext uri="{FF2B5EF4-FFF2-40B4-BE49-F238E27FC236}">
                <a16:creationId xmlns:a16="http://schemas.microsoft.com/office/drawing/2014/main" id="{349E5AA0-88F8-4A59-8EAB-26F0042C85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147" y="1095418"/>
            <a:ext cx="1967590" cy="147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9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0864D7-94BE-4A15-BF41-B2C6A1DDDD30}"/>
              </a:ext>
            </a:extLst>
          </p:cNvPr>
          <p:cNvSpPr>
            <a:spLocks noGrp="1"/>
          </p:cNvSpPr>
          <p:nvPr>
            <p:ph type="body" sz="quarter" idx="11"/>
          </p:nvPr>
        </p:nvSpPr>
        <p:spPr/>
        <p:txBody>
          <a:bodyPr/>
          <a:lstStyle/>
          <a:p>
            <a:r>
              <a:rPr lang="nl-BE" dirty="0"/>
              <a:t>Mission </a:t>
            </a:r>
            <a:r>
              <a:rPr lang="nl-BE" dirty="0" err="1"/>
              <a:t>to</a:t>
            </a:r>
            <a:r>
              <a:rPr lang="nl-BE" dirty="0"/>
              <a:t> </a:t>
            </a:r>
            <a:r>
              <a:rPr lang="nl-BE" dirty="0" err="1"/>
              <a:t>the</a:t>
            </a:r>
            <a:r>
              <a:rPr lang="nl-BE" dirty="0"/>
              <a:t> far side of </a:t>
            </a:r>
            <a:r>
              <a:rPr lang="nl-BE" dirty="0" err="1"/>
              <a:t>the</a:t>
            </a:r>
            <a:r>
              <a:rPr lang="nl-BE" dirty="0"/>
              <a:t> </a:t>
            </a:r>
            <a:r>
              <a:rPr lang="nl-BE" dirty="0" err="1"/>
              <a:t>moon</a:t>
            </a:r>
            <a:endParaRPr lang="nl-BE" dirty="0"/>
          </a:p>
          <a:p>
            <a:pPr lvl="1"/>
            <a:r>
              <a:rPr lang="nl-BE" dirty="0" err="1"/>
              <a:t>Landed</a:t>
            </a:r>
            <a:r>
              <a:rPr lang="nl-BE" dirty="0"/>
              <a:t> in </a:t>
            </a:r>
            <a:r>
              <a:rPr lang="nl-BE" dirty="0" err="1"/>
              <a:t>January</a:t>
            </a:r>
            <a:r>
              <a:rPr lang="nl-BE" dirty="0"/>
              <a:t> 2019</a:t>
            </a:r>
          </a:p>
          <a:p>
            <a:pPr lvl="1"/>
            <a:r>
              <a:rPr lang="nl-BE" dirty="0"/>
              <a:t>10 square detectors </a:t>
            </a:r>
          </a:p>
          <a:p>
            <a:pPr lvl="2"/>
            <a:r>
              <a:rPr lang="nl-BE" dirty="0" err="1"/>
              <a:t>Used</a:t>
            </a:r>
            <a:r>
              <a:rPr lang="nl-BE" dirty="0"/>
              <a:t> in </a:t>
            </a:r>
            <a:r>
              <a:rPr lang="nl-BE" dirty="0" err="1"/>
              <a:t>the</a:t>
            </a:r>
            <a:r>
              <a:rPr lang="nl-BE" dirty="0"/>
              <a:t> LND instrument</a:t>
            </a:r>
          </a:p>
          <a:p>
            <a:pPr lvl="2"/>
            <a:r>
              <a:rPr lang="nl-BE" dirty="0" err="1"/>
              <a:t>Two</a:t>
            </a:r>
            <a:r>
              <a:rPr lang="nl-BE" dirty="0"/>
              <a:t> pixels</a:t>
            </a:r>
            <a:endParaRPr lang="en-GB" dirty="0"/>
          </a:p>
        </p:txBody>
      </p:sp>
      <p:sp>
        <p:nvSpPr>
          <p:cNvPr id="3" name="Title 2">
            <a:extLst>
              <a:ext uri="{FF2B5EF4-FFF2-40B4-BE49-F238E27FC236}">
                <a16:creationId xmlns:a16="http://schemas.microsoft.com/office/drawing/2014/main" id="{1B0E535C-2B44-4F93-8747-4F2BE07AF4ED}"/>
              </a:ext>
            </a:extLst>
          </p:cNvPr>
          <p:cNvSpPr>
            <a:spLocks noGrp="1"/>
          </p:cNvSpPr>
          <p:nvPr>
            <p:ph type="title"/>
          </p:nvPr>
        </p:nvSpPr>
        <p:spPr/>
        <p:txBody>
          <a:bodyPr>
            <a:normAutofit fontScale="90000"/>
          </a:bodyPr>
          <a:lstStyle/>
          <a:p>
            <a:r>
              <a:rPr lang="nl-BE" dirty="0"/>
              <a:t>Chang’E4 </a:t>
            </a:r>
            <a:endParaRPr lang="en-GB" dirty="0"/>
          </a:p>
        </p:txBody>
      </p:sp>
      <p:pic>
        <p:nvPicPr>
          <p:cNvPr id="4" name="Picture 3">
            <a:extLst>
              <a:ext uri="{FF2B5EF4-FFF2-40B4-BE49-F238E27FC236}">
                <a16:creationId xmlns:a16="http://schemas.microsoft.com/office/drawing/2014/main" id="{62D56EE8-6AC9-46B1-9820-D30733CB9F21}"/>
              </a:ext>
            </a:extLst>
          </p:cNvPr>
          <p:cNvPicPr/>
          <p:nvPr/>
        </p:nvPicPr>
        <p:blipFill>
          <a:blip r:embed="rId2"/>
          <a:stretch>
            <a:fillRect/>
          </a:stretch>
        </p:blipFill>
        <p:spPr>
          <a:xfrm>
            <a:off x="4078567" y="1697557"/>
            <a:ext cx="4610100" cy="2561590"/>
          </a:xfrm>
          <a:prstGeom prst="rect">
            <a:avLst/>
          </a:prstGeom>
        </p:spPr>
      </p:pic>
      <p:pic>
        <p:nvPicPr>
          <p:cNvPr id="5" name="Picture 4">
            <a:extLst>
              <a:ext uri="{FF2B5EF4-FFF2-40B4-BE49-F238E27FC236}">
                <a16:creationId xmlns:a16="http://schemas.microsoft.com/office/drawing/2014/main" id="{F277E292-484D-49BB-9F9B-CC50A7BB2DE7}"/>
              </a:ext>
            </a:extLst>
          </p:cNvPr>
          <p:cNvPicPr/>
          <p:nvPr/>
        </p:nvPicPr>
        <p:blipFill rotWithShape="1">
          <a:blip r:embed="rId3" cstate="print">
            <a:extLst>
              <a:ext uri="{28A0092B-C50C-407E-A947-70E740481C1C}">
                <a14:useLocalDpi xmlns:a14="http://schemas.microsoft.com/office/drawing/2010/main" val="0"/>
              </a:ext>
            </a:extLst>
          </a:blip>
          <a:srcRect l="9505" t="8076" r="8783" b="9622"/>
          <a:stretch/>
        </p:blipFill>
        <p:spPr bwMode="auto">
          <a:xfrm>
            <a:off x="1069871" y="2896509"/>
            <a:ext cx="1983046" cy="1706347"/>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08887548-1536-4B8E-9D2D-47496CC9F16E}"/>
              </a:ext>
            </a:extLst>
          </p:cNvPr>
          <p:cNvSpPr txBox="1"/>
          <p:nvPr/>
        </p:nvSpPr>
        <p:spPr>
          <a:xfrm>
            <a:off x="4083205" y="4261301"/>
            <a:ext cx="4612558" cy="215444"/>
          </a:xfrm>
          <a:prstGeom prst="rect">
            <a:avLst/>
          </a:prstGeom>
          <a:noFill/>
        </p:spPr>
        <p:txBody>
          <a:bodyPr wrap="square">
            <a:spAutoFit/>
          </a:bodyPr>
          <a:lstStyle/>
          <a:p>
            <a:r>
              <a:rPr lang="en-US" sz="800" dirty="0">
                <a:effectLst/>
                <a:latin typeface="Arial" panose="020B0604020202020204" pitchFamily="34" charset="0"/>
                <a:ea typeface="MS Mincho" panose="02020609040205080304" pitchFamily="49" charset="-128"/>
                <a:hlinkClick r:id="rId4">
                  <a:extLst>
                    <a:ext uri="{A12FA001-AC4F-418D-AE19-62706E023703}">
                      <ahyp:hlinkClr xmlns:ahyp="http://schemas.microsoft.com/office/drawing/2018/hyperlinkcolor" xmlns="" val="tx"/>
                    </a:ext>
                  </a:extLst>
                </a:hlinkClick>
              </a:rPr>
              <a:t>https://www.nasaspaceflight.com/2019/01/china-returning-moon-change-4-mission/</a:t>
            </a:r>
            <a:endParaRPr lang="en-GB" sz="800" dirty="0"/>
          </a:p>
        </p:txBody>
      </p:sp>
    </p:spTree>
    <p:extLst>
      <p:ext uri="{BB962C8B-B14F-4D97-AF65-F5344CB8AC3E}">
        <p14:creationId xmlns:p14="http://schemas.microsoft.com/office/powerpoint/2010/main" val="2716238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magine 7" descr="Immagine che contiene elettronico, circuito&#10;&#10;Descrizione generata automaticamente">
            <a:extLst>
              <a:ext uri="{FF2B5EF4-FFF2-40B4-BE49-F238E27FC236}">
                <a16:creationId xmlns:a16="http://schemas.microsoft.com/office/drawing/2014/main" id="{19104EB2-90E0-4756-AC09-FCE2A4FC9241}"/>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3500" b="7852"/>
          <a:stretch/>
        </p:blipFill>
        <p:spPr>
          <a:xfrm>
            <a:off x="-1" y="-23"/>
            <a:ext cx="9144000" cy="5141969"/>
          </a:xfrm>
          <a:prstGeom prst="rect">
            <a:avLst/>
          </a:prstGeom>
        </p:spPr>
      </p:pic>
      <p:sp>
        <p:nvSpPr>
          <p:cNvPr id="2" name="CasellaDiTesto 1">
            <a:extLst>
              <a:ext uri="{FF2B5EF4-FFF2-40B4-BE49-F238E27FC236}">
                <a16:creationId xmlns:a16="http://schemas.microsoft.com/office/drawing/2014/main" id="{3031EDC4-86F3-48AB-A14C-58AFBC3AF9FA}"/>
              </a:ext>
            </a:extLst>
          </p:cNvPr>
          <p:cNvSpPr txBox="1"/>
          <p:nvPr/>
        </p:nvSpPr>
        <p:spPr>
          <a:xfrm>
            <a:off x="831716" y="722176"/>
            <a:ext cx="3499853" cy="560923"/>
          </a:xfrm>
          <a:prstGeom prst="rect">
            <a:avLst/>
          </a:prstGeom>
          <a:ln w="12700">
            <a:miter lim="400000"/>
          </a:ln>
        </p:spPr>
        <p:txBody>
          <a:bodyPr wrap="square" lIns="0" tIns="0" rIns="0" bIns="0" anchor="ctr">
            <a:spAutoFit/>
          </a:bodyPr>
          <a:lstStyle>
            <a:defPPr>
              <a:defRPr lang="en-US"/>
            </a:defPPr>
            <a:lvl1pPr algn="ctr">
              <a:lnSpc>
                <a:spcPct val="90000"/>
              </a:lnSpc>
              <a:defRPr sz="5000" b="1">
                <a:latin typeface="Helvetica Neue"/>
                <a:ea typeface="Helvetica Neue"/>
                <a:cs typeface="Helvetica Neue"/>
              </a:defRPr>
            </a:lvl1pPr>
          </a:lstStyle>
          <a:p>
            <a:pPr defTabSz="685800"/>
            <a:r>
              <a:rPr lang="en-US" sz="4050" dirty="0">
                <a:solidFill>
                  <a:prstClr val="black"/>
                </a:solidFill>
                <a:ea typeface="+mj-ea"/>
                <a:cs typeface="+mj-cs"/>
              </a:rPr>
              <a:t>FERS-5200</a:t>
            </a:r>
          </a:p>
        </p:txBody>
      </p:sp>
      <p:sp>
        <p:nvSpPr>
          <p:cNvPr id="13" name="Freeform: Shape 12">
            <a:extLst>
              <a:ext uri="{FF2B5EF4-FFF2-40B4-BE49-F238E27FC236}">
                <a16:creationId xmlns:a16="http://schemas.microsoft.com/office/drawing/2014/main" id="{BCC55ACC-A2F6-403C-A3A4-D59B3734D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2984" y="285750"/>
            <a:ext cx="4751017" cy="485775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4" name="Immagine 3" descr="Immagine che contiene elettronico, circuito&#10;&#10;Descrizione generata automaticamente">
            <a:extLst>
              <a:ext uri="{FF2B5EF4-FFF2-40B4-BE49-F238E27FC236}">
                <a16:creationId xmlns:a16="http://schemas.microsoft.com/office/drawing/2014/main" id="{13740ACF-564A-4396-8476-B4C9D645746D}"/>
              </a:ext>
            </a:extLst>
          </p:cNvPr>
          <p:cNvPicPr>
            <a:picLocks noChangeAspect="1"/>
          </p:cNvPicPr>
          <p:nvPr/>
        </p:nvPicPr>
        <p:blipFill rotWithShape="1">
          <a:blip r:embed="rId3">
            <a:extLst>
              <a:ext uri="{28A0092B-C50C-407E-A947-70E740481C1C}">
                <a14:useLocalDpi xmlns:a14="http://schemas.microsoft.com/office/drawing/2010/main" val="0"/>
              </a:ext>
            </a:extLst>
          </a:blip>
          <a:srcRect r="2254"/>
          <a:stretch/>
        </p:blipFill>
        <p:spPr>
          <a:xfrm>
            <a:off x="4515814" y="408603"/>
            <a:ext cx="4628186" cy="4734919"/>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6" name="map-pointer.png" descr="map-pointer.png">
            <a:hlinkClick r:id="rId4"/>
            <a:extLst>
              <a:ext uri="{FF2B5EF4-FFF2-40B4-BE49-F238E27FC236}">
                <a16:creationId xmlns:a16="http://schemas.microsoft.com/office/drawing/2014/main" id="{F3C18CFF-2591-44E3-99F4-9AC7155E04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29000" y="1662024"/>
            <a:ext cx="466084" cy="686542"/>
          </a:xfrm>
          <a:prstGeom prst="rect">
            <a:avLst/>
          </a:prstGeom>
          <a:ln w="12700">
            <a:miter lim="400000"/>
          </a:ln>
        </p:spPr>
      </p:pic>
      <p:sp>
        <p:nvSpPr>
          <p:cNvPr id="7" name="Link to Product">
            <a:extLst>
              <a:ext uri="{FF2B5EF4-FFF2-40B4-BE49-F238E27FC236}">
                <a16:creationId xmlns:a16="http://schemas.microsoft.com/office/drawing/2014/main" id="{7E71B143-B1A7-40A1-8B74-F98BEEEA5293}"/>
              </a:ext>
            </a:extLst>
          </p:cNvPr>
          <p:cNvSpPr txBox="1"/>
          <p:nvPr/>
        </p:nvSpPr>
        <p:spPr>
          <a:xfrm>
            <a:off x="2196196" y="1885950"/>
            <a:ext cx="1469807" cy="566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457200">
              <a:lnSpc>
                <a:spcPts val="5900"/>
              </a:lnSpc>
              <a:spcBef>
                <a:spcPts val="600"/>
              </a:spcBef>
              <a:defRPr sz="3750" b="1" spc="-38">
                <a:latin typeface="Helvetica Neue"/>
                <a:ea typeface="Helvetica Neue"/>
                <a:cs typeface="Helvetica Neue"/>
                <a:sym typeface="Helvetica Neue"/>
              </a:defRPr>
            </a:lvl1pPr>
          </a:lstStyle>
          <a:p>
            <a:pPr algn="ctr" defTabSz="342900">
              <a:lnSpc>
                <a:spcPts val="4425"/>
              </a:lnSpc>
              <a:spcBef>
                <a:spcPts val="450"/>
              </a:spcBef>
            </a:pPr>
            <a:r>
              <a:rPr sz="1200" spc="-28" dirty="0">
                <a:solidFill>
                  <a:prstClr val="black"/>
                </a:solidFill>
              </a:rPr>
              <a:t>Link to Product</a:t>
            </a:r>
          </a:p>
        </p:txBody>
      </p:sp>
    </p:spTree>
    <p:extLst>
      <p:ext uri="{BB962C8B-B14F-4D97-AF65-F5344CB8AC3E}">
        <p14:creationId xmlns:p14="http://schemas.microsoft.com/office/powerpoint/2010/main" val="203136324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197F0-F489-4AFE-B945-2651D454037D}"/>
              </a:ext>
            </a:extLst>
          </p:cNvPr>
          <p:cNvSpPr>
            <a:spLocks noGrp="1"/>
          </p:cNvSpPr>
          <p:nvPr>
            <p:ph type="title"/>
          </p:nvPr>
        </p:nvSpPr>
        <p:spPr/>
        <p:txBody>
          <a:bodyPr/>
          <a:lstStyle/>
          <a:p>
            <a:r>
              <a:rPr lang="nl-BE" dirty="0"/>
              <a:t>Mirion PIPS Detectors</a:t>
            </a:r>
            <a:endParaRPr lang="en-GB" dirty="0"/>
          </a:p>
        </p:txBody>
      </p:sp>
    </p:spTree>
    <p:extLst>
      <p:ext uri="{BB962C8B-B14F-4D97-AF65-F5344CB8AC3E}">
        <p14:creationId xmlns:p14="http://schemas.microsoft.com/office/powerpoint/2010/main" val="1529418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 name="Rettangolo 5497"/>
          <p:cNvSpPr/>
          <p:nvPr/>
        </p:nvSpPr>
        <p:spPr>
          <a:xfrm>
            <a:off x="281288" y="486452"/>
            <a:ext cx="8424936" cy="1499000"/>
          </a:xfrm>
          <a:prstGeom prst="rect">
            <a:avLst/>
          </a:prstGeom>
          <a:effectLst>
            <a:glow rad="673100">
              <a:schemeClr val="accent1">
                <a:alpha val="40000"/>
              </a:schemeClr>
            </a:glow>
            <a:softEdge rad="596900"/>
          </a:effectLst>
        </p:spPr>
        <p:txBody>
          <a:bodyPr wrap="square">
            <a:spAutoFit/>
          </a:bodyPr>
          <a:lstStyle/>
          <a:p>
            <a:pPr marL="257175" indent="-257175" defTabSz="685800">
              <a:lnSpc>
                <a:spcPct val="150000"/>
              </a:lnSpc>
              <a:spcAft>
                <a:spcPts val="450"/>
              </a:spcAft>
              <a:buFont typeface="Arial" panose="020B0604020202020204" pitchFamily="34" charset="0"/>
              <a:buChar char="•"/>
            </a:pPr>
            <a:r>
              <a:rPr lang="en-GB" sz="1350" b="1" dirty="0">
                <a:solidFill>
                  <a:prstClr val="black"/>
                </a:solidFill>
                <a:latin typeface="Calibri" panose="020F0502020204030204"/>
              </a:rPr>
              <a:t>Modular</a:t>
            </a:r>
            <a:r>
              <a:rPr lang="en-GB" sz="1350" dirty="0">
                <a:solidFill>
                  <a:prstClr val="black"/>
                </a:solidFill>
                <a:latin typeface="Calibri" panose="020F0502020204030204"/>
              </a:rPr>
              <a:t> readout of </a:t>
            </a:r>
            <a:r>
              <a:rPr lang="en-GB" sz="1350" b="1" dirty="0">
                <a:solidFill>
                  <a:prstClr val="black"/>
                </a:solidFill>
                <a:latin typeface="Calibri" panose="020F0502020204030204"/>
              </a:rPr>
              <a:t>large arrays of detectors</a:t>
            </a:r>
            <a:r>
              <a:rPr lang="en-GB" sz="1350" dirty="0">
                <a:solidFill>
                  <a:prstClr val="black"/>
                </a:solidFill>
                <a:latin typeface="Calibri" panose="020F0502020204030204"/>
              </a:rPr>
              <a:t> (SiPMs, GEMs, MA-PMTs, Gas Tubes, Si detectors, …)</a:t>
            </a:r>
          </a:p>
          <a:p>
            <a:pPr marL="257175" indent="-257175" defTabSz="685800">
              <a:lnSpc>
                <a:spcPct val="150000"/>
              </a:lnSpc>
              <a:spcAft>
                <a:spcPts val="450"/>
              </a:spcAft>
              <a:buFont typeface="Arial" panose="020B0604020202020204" pitchFamily="34" charset="0"/>
              <a:buChar char="•"/>
            </a:pPr>
            <a:r>
              <a:rPr lang="en-GB" sz="1350" b="1" dirty="0">
                <a:solidFill>
                  <a:prstClr val="black"/>
                </a:solidFill>
                <a:latin typeface="Calibri" panose="020F0502020204030204"/>
              </a:rPr>
              <a:t>Daisy-chain </a:t>
            </a:r>
            <a:r>
              <a:rPr lang="en-GB" sz="1350" dirty="0">
                <a:solidFill>
                  <a:prstClr val="black"/>
                </a:solidFill>
                <a:latin typeface="Calibri" panose="020F0502020204030204"/>
              </a:rPr>
              <a:t>of compact </a:t>
            </a:r>
            <a:r>
              <a:rPr lang="en-GB" sz="1350" b="1" dirty="0">
                <a:solidFill>
                  <a:prstClr val="black"/>
                </a:solidFill>
                <a:latin typeface="Calibri" panose="020F0502020204030204"/>
              </a:rPr>
              <a:t>Front-End units + Concentrator</a:t>
            </a:r>
          </a:p>
          <a:p>
            <a:pPr marL="257175" indent="-257175" defTabSz="685800">
              <a:lnSpc>
                <a:spcPct val="150000"/>
              </a:lnSpc>
              <a:spcAft>
                <a:spcPts val="450"/>
              </a:spcAft>
              <a:buFont typeface="Arial" panose="020B0604020202020204" pitchFamily="34" charset="0"/>
              <a:buChar char="•"/>
            </a:pPr>
            <a:r>
              <a:rPr lang="en-GB" sz="1350" dirty="0">
                <a:solidFill>
                  <a:prstClr val="black"/>
                </a:solidFill>
                <a:latin typeface="Calibri" panose="020F0502020204030204"/>
              </a:rPr>
              <a:t>Front-End units near detectors to </a:t>
            </a:r>
            <a:r>
              <a:rPr lang="en-GB" sz="1350" b="1" dirty="0">
                <a:solidFill>
                  <a:prstClr val="black"/>
                </a:solidFill>
                <a:latin typeface="Calibri" panose="020F0502020204030204"/>
              </a:rPr>
              <a:t>minimize signal degradation</a:t>
            </a:r>
            <a:endParaRPr lang="en-GB" sz="1350" dirty="0">
              <a:solidFill>
                <a:prstClr val="black"/>
              </a:solidFill>
              <a:latin typeface="Calibri" panose="020F0502020204030204"/>
            </a:endParaRPr>
          </a:p>
          <a:p>
            <a:pPr marL="257175" indent="-257175" defTabSz="685800">
              <a:lnSpc>
                <a:spcPct val="150000"/>
              </a:lnSpc>
              <a:spcAft>
                <a:spcPts val="450"/>
              </a:spcAft>
              <a:buFont typeface="Arial" panose="020B0604020202020204" pitchFamily="34" charset="0"/>
              <a:buChar char="•"/>
            </a:pPr>
            <a:r>
              <a:rPr lang="en-US" sz="1350" dirty="0">
                <a:solidFill>
                  <a:prstClr val="black"/>
                </a:solidFill>
                <a:latin typeface="Calibri" panose="020F0502020204030204"/>
              </a:rPr>
              <a:t>Easy-</a:t>
            </a:r>
            <a:r>
              <a:rPr lang="en-US" sz="1350" b="1" dirty="0">
                <a:solidFill>
                  <a:prstClr val="black"/>
                </a:solidFill>
                <a:latin typeface="Calibri" panose="020F0502020204030204"/>
              </a:rPr>
              <a:t>scalability</a:t>
            </a:r>
            <a:r>
              <a:rPr lang="en-US" sz="1350" dirty="0">
                <a:solidFill>
                  <a:prstClr val="black"/>
                </a:solidFill>
                <a:latin typeface="Calibri" panose="020F0502020204030204"/>
              </a:rPr>
              <a:t> and </a:t>
            </a:r>
            <a:r>
              <a:rPr lang="en-US" sz="1350" b="1" dirty="0">
                <a:solidFill>
                  <a:prstClr val="black"/>
                </a:solidFill>
                <a:latin typeface="Calibri" panose="020F0502020204030204"/>
              </a:rPr>
              <a:t>easy-synch </a:t>
            </a:r>
            <a:r>
              <a:rPr lang="en-US" sz="1350" dirty="0">
                <a:solidFill>
                  <a:prstClr val="black"/>
                </a:solidFill>
                <a:latin typeface="Calibri" panose="020F0502020204030204"/>
              </a:rPr>
              <a:t>up to 10k/100k channels: from small systems to large experiments</a:t>
            </a:r>
          </a:p>
        </p:txBody>
      </p:sp>
      <p:pic>
        <p:nvPicPr>
          <p:cNvPr id="3739" name="Picture 9" descr="Risultati immagini per clipart computer science">
            <a:extLst>
              <a:ext uri="{FF2B5EF4-FFF2-40B4-BE49-F238E27FC236}">
                <a16:creationId xmlns:a16="http://schemas.microsoft.com/office/drawing/2014/main" id="{1082D41E-030A-4958-BA2E-16EDFB98D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533" y="2621737"/>
            <a:ext cx="1499691" cy="1534772"/>
          </a:xfrm>
          <a:prstGeom prst="rect">
            <a:avLst/>
          </a:prstGeom>
          <a:noFill/>
          <a:extLst>
            <a:ext uri="{909E8E84-426E-40DD-AFC4-6F175D3DCCD1}">
              <a14:hiddenFill xmlns:a14="http://schemas.microsoft.com/office/drawing/2010/main">
                <a:solidFill>
                  <a:srgbClr val="FFFFFF"/>
                </a:solidFill>
              </a14:hiddenFill>
            </a:ext>
          </a:extLst>
        </p:spPr>
      </p:pic>
      <p:sp>
        <p:nvSpPr>
          <p:cNvPr id="3740" name="CasellaDiTesto 51">
            <a:extLst>
              <a:ext uri="{FF2B5EF4-FFF2-40B4-BE49-F238E27FC236}">
                <a16:creationId xmlns:a16="http://schemas.microsoft.com/office/drawing/2014/main" id="{28ABE909-5D8A-453A-841D-2328FC773295}"/>
              </a:ext>
            </a:extLst>
          </p:cNvPr>
          <p:cNvSpPr txBox="1">
            <a:spLocks noChangeArrowheads="1"/>
          </p:cNvSpPr>
          <p:nvPr/>
        </p:nvSpPr>
        <p:spPr bwMode="auto">
          <a:xfrm>
            <a:off x="3522787" y="2614879"/>
            <a:ext cx="60701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l" defTabSz="685800">
              <a:defRPr/>
            </a:pPr>
            <a:r>
              <a:rPr lang="it-IT" sz="1200" kern="0" dirty="0" err="1">
                <a:solidFill>
                  <a:srgbClr val="FF0000"/>
                </a:solidFill>
              </a:rPr>
              <a:t>TDlink</a:t>
            </a:r>
            <a:endParaRPr lang="it-IT" sz="1200" kern="0" dirty="0">
              <a:solidFill>
                <a:srgbClr val="FF0000"/>
              </a:solidFill>
            </a:endParaRPr>
          </a:p>
        </p:txBody>
      </p:sp>
      <p:sp>
        <p:nvSpPr>
          <p:cNvPr id="3741" name="CasellaDiTesto 51">
            <a:extLst>
              <a:ext uri="{FF2B5EF4-FFF2-40B4-BE49-F238E27FC236}">
                <a16:creationId xmlns:a16="http://schemas.microsoft.com/office/drawing/2014/main" id="{7FDA9812-1502-4008-9E4B-DC23044141B5}"/>
              </a:ext>
            </a:extLst>
          </p:cNvPr>
          <p:cNvSpPr txBox="1">
            <a:spLocks noChangeArrowheads="1"/>
          </p:cNvSpPr>
          <p:nvPr/>
        </p:nvSpPr>
        <p:spPr bwMode="auto">
          <a:xfrm>
            <a:off x="6847578" y="2733328"/>
            <a:ext cx="86409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l" defTabSz="685800">
              <a:defRPr/>
            </a:pPr>
            <a:r>
              <a:rPr lang="it-IT" sz="1050" kern="0" dirty="0">
                <a:solidFill>
                  <a:srgbClr val="0070C0"/>
                </a:solidFill>
              </a:rPr>
              <a:t>1/10 </a:t>
            </a:r>
            <a:r>
              <a:rPr lang="it-IT" sz="1050" kern="0" dirty="0" err="1">
                <a:solidFill>
                  <a:srgbClr val="0070C0"/>
                </a:solidFill>
              </a:rPr>
              <a:t>GbE</a:t>
            </a:r>
            <a:endParaRPr lang="it-IT" sz="1050" kern="0" dirty="0">
              <a:solidFill>
                <a:srgbClr val="0070C0"/>
              </a:solidFill>
            </a:endParaRPr>
          </a:p>
          <a:p>
            <a:pPr algn="l" defTabSz="685800">
              <a:defRPr/>
            </a:pPr>
            <a:r>
              <a:rPr lang="it-IT" sz="1050" kern="0" dirty="0">
                <a:solidFill>
                  <a:srgbClr val="0070C0"/>
                </a:solidFill>
              </a:rPr>
              <a:t>USB 3.0</a:t>
            </a:r>
          </a:p>
        </p:txBody>
      </p:sp>
      <p:sp>
        <p:nvSpPr>
          <p:cNvPr id="3742" name="CasellaDiTesto 51">
            <a:extLst>
              <a:ext uri="{FF2B5EF4-FFF2-40B4-BE49-F238E27FC236}">
                <a16:creationId xmlns:a16="http://schemas.microsoft.com/office/drawing/2014/main" id="{F0775C26-D426-48A6-B19E-B451734CDDD1}"/>
              </a:ext>
            </a:extLst>
          </p:cNvPr>
          <p:cNvSpPr txBox="1">
            <a:spLocks noChangeArrowheads="1"/>
          </p:cNvSpPr>
          <p:nvPr/>
        </p:nvSpPr>
        <p:spPr bwMode="auto">
          <a:xfrm>
            <a:off x="4869428" y="2449845"/>
            <a:ext cx="19060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defTabSz="685800">
              <a:defRPr/>
            </a:pPr>
            <a:r>
              <a:rPr lang="it-IT" sz="1050" kern="0" dirty="0">
                <a:solidFill>
                  <a:srgbClr val="0070C0"/>
                </a:solidFill>
              </a:rPr>
              <a:t>DT5215 Data </a:t>
            </a:r>
            <a:r>
              <a:rPr lang="it-IT" sz="1050" kern="0" dirty="0" err="1">
                <a:solidFill>
                  <a:srgbClr val="0070C0"/>
                </a:solidFill>
              </a:rPr>
              <a:t>Concentrator</a:t>
            </a:r>
            <a:r>
              <a:rPr lang="it-IT" sz="1050" kern="0" dirty="0">
                <a:solidFill>
                  <a:srgbClr val="0070C0"/>
                </a:solidFill>
              </a:rPr>
              <a:t>: </a:t>
            </a:r>
          </a:p>
          <a:p>
            <a:pPr defTabSz="685800">
              <a:defRPr/>
            </a:pPr>
            <a:r>
              <a:rPr lang="it-IT" sz="1050" kern="0" dirty="0">
                <a:solidFill>
                  <a:srgbClr val="00B050"/>
                </a:solidFill>
              </a:rPr>
              <a:t>8192 </a:t>
            </a:r>
            <a:r>
              <a:rPr lang="it-IT" sz="1050" kern="0" dirty="0" err="1">
                <a:solidFill>
                  <a:srgbClr val="00B050"/>
                </a:solidFill>
              </a:rPr>
              <a:t>channels</a:t>
            </a:r>
            <a:endParaRPr lang="it-IT" sz="1050" kern="0" dirty="0">
              <a:solidFill>
                <a:srgbClr val="00B050"/>
              </a:solidFill>
            </a:endParaRPr>
          </a:p>
        </p:txBody>
      </p:sp>
      <p:sp>
        <p:nvSpPr>
          <p:cNvPr id="3744" name="Figura a mano libera 11">
            <a:extLst>
              <a:ext uri="{FF2B5EF4-FFF2-40B4-BE49-F238E27FC236}">
                <a16:creationId xmlns:a16="http://schemas.microsoft.com/office/drawing/2014/main" id="{FF40F038-97C5-468A-AA71-FDEA49188C0D}"/>
              </a:ext>
            </a:extLst>
          </p:cNvPr>
          <p:cNvSpPr/>
          <p:nvPr/>
        </p:nvSpPr>
        <p:spPr>
          <a:xfrm>
            <a:off x="3398474" y="2344662"/>
            <a:ext cx="1365801" cy="560116"/>
          </a:xfrm>
          <a:custGeom>
            <a:avLst/>
            <a:gdLst>
              <a:gd name="connsiteX0" fmla="*/ 1717675 w 1821068"/>
              <a:gd name="connsiteY0" fmla="*/ 0 h 768350"/>
              <a:gd name="connsiteX1" fmla="*/ 1784350 w 1821068"/>
              <a:gd name="connsiteY1" fmla="*/ 295275 h 768350"/>
              <a:gd name="connsiteX2" fmla="*/ 1216025 w 1821068"/>
              <a:gd name="connsiteY2" fmla="*/ 688975 h 768350"/>
              <a:gd name="connsiteX3" fmla="*/ 0 w 1821068"/>
              <a:gd name="connsiteY3" fmla="*/ 768350 h 768350"/>
            </a:gdLst>
            <a:ahLst/>
            <a:cxnLst>
              <a:cxn ang="0">
                <a:pos x="connsiteX0" y="connsiteY0"/>
              </a:cxn>
              <a:cxn ang="0">
                <a:pos x="connsiteX1" y="connsiteY1"/>
              </a:cxn>
              <a:cxn ang="0">
                <a:pos x="connsiteX2" y="connsiteY2"/>
              </a:cxn>
              <a:cxn ang="0">
                <a:pos x="connsiteX3" y="connsiteY3"/>
              </a:cxn>
            </a:cxnLst>
            <a:rect l="l" t="t" r="r" b="b"/>
            <a:pathLst>
              <a:path w="1821068" h="768350">
                <a:moveTo>
                  <a:pt x="1717675" y="0"/>
                </a:moveTo>
                <a:cubicBezTo>
                  <a:pt x="1792816" y="90223"/>
                  <a:pt x="1867958" y="180446"/>
                  <a:pt x="1784350" y="295275"/>
                </a:cubicBezTo>
                <a:cubicBezTo>
                  <a:pt x="1700742" y="410104"/>
                  <a:pt x="1513417" y="610129"/>
                  <a:pt x="1216025" y="688975"/>
                </a:cubicBezTo>
                <a:cubicBezTo>
                  <a:pt x="918633" y="767821"/>
                  <a:pt x="459316" y="768085"/>
                  <a:pt x="0" y="76835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3745" name="Figura a mano libera 12">
            <a:extLst>
              <a:ext uri="{FF2B5EF4-FFF2-40B4-BE49-F238E27FC236}">
                <a16:creationId xmlns:a16="http://schemas.microsoft.com/office/drawing/2014/main" id="{5417ED9E-7DC7-48B7-915B-9E56DA9EDC7E}"/>
              </a:ext>
            </a:extLst>
          </p:cNvPr>
          <p:cNvSpPr/>
          <p:nvPr/>
        </p:nvSpPr>
        <p:spPr>
          <a:xfrm>
            <a:off x="3251619" y="2952090"/>
            <a:ext cx="336850" cy="350450"/>
          </a:xfrm>
          <a:custGeom>
            <a:avLst/>
            <a:gdLst>
              <a:gd name="connsiteX0" fmla="*/ 139700 w 407672"/>
              <a:gd name="connsiteY0" fmla="*/ 0 h 520700"/>
              <a:gd name="connsiteX1" fmla="*/ 371475 w 407672"/>
              <a:gd name="connsiteY1" fmla="*/ 88900 h 520700"/>
              <a:gd name="connsiteX2" fmla="*/ 368300 w 407672"/>
              <a:gd name="connsiteY2" fmla="*/ 355600 h 520700"/>
              <a:gd name="connsiteX3" fmla="*/ 0 w 407672"/>
              <a:gd name="connsiteY3" fmla="*/ 520700 h 520700"/>
            </a:gdLst>
            <a:ahLst/>
            <a:cxnLst>
              <a:cxn ang="0">
                <a:pos x="connsiteX0" y="connsiteY0"/>
              </a:cxn>
              <a:cxn ang="0">
                <a:pos x="connsiteX1" y="connsiteY1"/>
              </a:cxn>
              <a:cxn ang="0">
                <a:pos x="connsiteX2" y="connsiteY2"/>
              </a:cxn>
              <a:cxn ang="0">
                <a:pos x="connsiteX3" y="connsiteY3"/>
              </a:cxn>
            </a:cxnLst>
            <a:rect l="l" t="t" r="r" b="b"/>
            <a:pathLst>
              <a:path w="407672" h="520700">
                <a:moveTo>
                  <a:pt x="139700" y="0"/>
                </a:moveTo>
                <a:cubicBezTo>
                  <a:pt x="236537" y="14816"/>
                  <a:pt x="333375" y="29633"/>
                  <a:pt x="371475" y="88900"/>
                </a:cubicBezTo>
                <a:cubicBezTo>
                  <a:pt x="409575" y="148167"/>
                  <a:pt x="430212" y="283633"/>
                  <a:pt x="368300" y="355600"/>
                </a:cubicBezTo>
                <a:cubicBezTo>
                  <a:pt x="306388" y="427567"/>
                  <a:pt x="0" y="520700"/>
                  <a:pt x="0" y="52070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3747" name="CasellaDiTesto 51">
            <a:extLst>
              <a:ext uri="{FF2B5EF4-FFF2-40B4-BE49-F238E27FC236}">
                <a16:creationId xmlns:a16="http://schemas.microsoft.com/office/drawing/2014/main" id="{D8EF79F9-1769-449E-8477-F2105F7D330C}"/>
              </a:ext>
            </a:extLst>
          </p:cNvPr>
          <p:cNvSpPr txBox="1">
            <a:spLocks noChangeArrowheads="1"/>
          </p:cNvSpPr>
          <p:nvPr/>
        </p:nvSpPr>
        <p:spPr bwMode="auto">
          <a:xfrm>
            <a:off x="8382748" y="2688818"/>
            <a:ext cx="64695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l" defTabSz="685800">
              <a:defRPr/>
            </a:pPr>
            <a:r>
              <a:rPr lang="it-IT" sz="1350" kern="0" dirty="0">
                <a:solidFill>
                  <a:srgbClr val="0070C0"/>
                </a:solidFill>
              </a:rPr>
              <a:t>DAQ</a:t>
            </a:r>
          </a:p>
        </p:txBody>
      </p:sp>
      <p:sp>
        <p:nvSpPr>
          <p:cNvPr id="3748" name="CasellaDiTesto 51">
            <a:extLst>
              <a:ext uri="{FF2B5EF4-FFF2-40B4-BE49-F238E27FC236}">
                <a16:creationId xmlns:a16="http://schemas.microsoft.com/office/drawing/2014/main" id="{D093300E-65C8-4C34-A95B-2256352F290D}"/>
              </a:ext>
            </a:extLst>
          </p:cNvPr>
          <p:cNvSpPr txBox="1">
            <a:spLocks noChangeArrowheads="1"/>
          </p:cNvSpPr>
          <p:nvPr/>
        </p:nvSpPr>
        <p:spPr bwMode="auto">
          <a:xfrm>
            <a:off x="281288" y="2412414"/>
            <a:ext cx="129614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defTabSz="685800">
              <a:defRPr/>
            </a:pPr>
            <a:r>
              <a:rPr lang="it-IT" sz="1350" kern="0" dirty="0">
                <a:solidFill>
                  <a:srgbClr val="0070C0"/>
                </a:solidFill>
              </a:rPr>
              <a:t>Detector Array</a:t>
            </a:r>
          </a:p>
        </p:txBody>
      </p:sp>
      <p:sp>
        <p:nvSpPr>
          <p:cNvPr id="3749" name="Figura a mano libera 7244">
            <a:extLst>
              <a:ext uri="{FF2B5EF4-FFF2-40B4-BE49-F238E27FC236}">
                <a16:creationId xmlns:a16="http://schemas.microsoft.com/office/drawing/2014/main" id="{5732F925-BAA3-4302-A296-4EC2811E13CF}"/>
              </a:ext>
            </a:extLst>
          </p:cNvPr>
          <p:cNvSpPr/>
          <p:nvPr/>
        </p:nvSpPr>
        <p:spPr>
          <a:xfrm>
            <a:off x="3143607" y="3305493"/>
            <a:ext cx="335675" cy="294669"/>
          </a:xfrm>
          <a:custGeom>
            <a:avLst/>
            <a:gdLst>
              <a:gd name="connsiteX0" fmla="*/ 139700 w 407672"/>
              <a:gd name="connsiteY0" fmla="*/ 0 h 520700"/>
              <a:gd name="connsiteX1" fmla="*/ 371475 w 407672"/>
              <a:gd name="connsiteY1" fmla="*/ 88900 h 520700"/>
              <a:gd name="connsiteX2" fmla="*/ 368300 w 407672"/>
              <a:gd name="connsiteY2" fmla="*/ 355600 h 520700"/>
              <a:gd name="connsiteX3" fmla="*/ 0 w 407672"/>
              <a:gd name="connsiteY3" fmla="*/ 520700 h 520700"/>
            </a:gdLst>
            <a:ahLst/>
            <a:cxnLst>
              <a:cxn ang="0">
                <a:pos x="connsiteX0" y="connsiteY0"/>
              </a:cxn>
              <a:cxn ang="0">
                <a:pos x="connsiteX1" y="connsiteY1"/>
              </a:cxn>
              <a:cxn ang="0">
                <a:pos x="connsiteX2" y="connsiteY2"/>
              </a:cxn>
              <a:cxn ang="0">
                <a:pos x="connsiteX3" y="connsiteY3"/>
              </a:cxn>
            </a:cxnLst>
            <a:rect l="l" t="t" r="r" b="b"/>
            <a:pathLst>
              <a:path w="407672" h="520700">
                <a:moveTo>
                  <a:pt x="139700" y="0"/>
                </a:moveTo>
                <a:cubicBezTo>
                  <a:pt x="236537" y="14816"/>
                  <a:pt x="333375" y="29633"/>
                  <a:pt x="371475" y="88900"/>
                </a:cubicBezTo>
                <a:cubicBezTo>
                  <a:pt x="409575" y="148167"/>
                  <a:pt x="430212" y="283633"/>
                  <a:pt x="368300" y="355600"/>
                </a:cubicBezTo>
                <a:cubicBezTo>
                  <a:pt x="306388" y="427567"/>
                  <a:pt x="0" y="520700"/>
                  <a:pt x="0" y="52070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3750" name="Figura a mano libera 7245">
            <a:extLst>
              <a:ext uri="{FF2B5EF4-FFF2-40B4-BE49-F238E27FC236}">
                <a16:creationId xmlns:a16="http://schemas.microsoft.com/office/drawing/2014/main" id="{F4D1928F-E604-405D-86BE-B1325B990FA7}"/>
              </a:ext>
            </a:extLst>
          </p:cNvPr>
          <p:cNvSpPr/>
          <p:nvPr/>
        </p:nvSpPr>
        <p:spPr>
          <a:xfrm>
            <a:off x="2981588" y="3605292"/>
            <a:ext cx="389681" cy="264900"/>
          </a:xfrm>
          <a:custGeom>
            <a:avLst/>
            <a:gdLst>
              <a:gd name="connsiteX0" fmla="*/ 139700 w 407672"/>
              <a:gd name="connsiteY0" fmla="*/ 0 h 520700"/>
              <a:gd name="connsiteX1" fmla="*/ 371475 w 407672"/>
              <a:gd name="connsiteY1" fmla="*/ 88900 h 520700"/>
              <a:gd name="connsiteX2" fmla="*/ 368300 w 407672"/>
              <a:gd name="connsiteY2" fmla="*/ 355600 h 520700"/>
              <a:gd name="connsiteX3" fmla="*/ 0 w 407672"/>
              <a:gd name="connsiteY3" fmla="*/ 520700 h 520700"/>
            </a:gdLst>
            <a:ahLst/>
            <a:cxnLst>
              <a:cxn ang="0">
                <a:pos x="connsiteX0" y="connsiteY0"/>
              </a:cxn>
              <a:cxn ang="0">
                <a:pos x="connsiteX1" y="connsiteY1"/>
              </a:cxn>
              <a:cxn ang="0">
                <a:pos x="connsiteX2" y="connsiteY2"/>
              </a:cxn>
              <a:cxn ang="0">
                <a:pos x="connsiteX3" y="connsiteY3"/>
              </a:cxn>
            </a:cxnLst>
            <a:rect l="l" t="t" r="r" b="b"/>
            <a:pathLst>
              <a:path w="407672" h="520700">
                <a:moveTo>
                  <a:pt x="139700" y="0"/>
                </a:moveTo>
                <a:cubicBezTo>
                  <a:pt x="236537" y="14816"/>
                  <a:pt x="333375" y="29633"/>
                  <a:pt x="371475" y="88900"/>
                </a:cubicBezTo>
                <a:cubicBezTo>
                  <a:pt x="409575" y="148167"/>
                  <a:pt x="430212" y="283633"/>
                  <a:pt x="368300" y="355600"/>
                </a:cubicBezTo>
                <a:cubicBezTo>
                  <a:pt x="306388" y="427567"/>
                  <a:pt x="0" y="520700"/>
                  <a:pt x="0" y="52070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3751" name="Figura a mano libera 7246">
            <a:extLst>
              <a:ext uri="{FF2B5EF4-FFF2-40B4-BE49-F238E27FC236}">
                <a16:creationId xmlns:a16="http://schemas.microsoft.com/office/drawing/2014/main" id="{70B70EE3-329B-4F84-BCAC-5858EC456850}"/>
              </a:ext>
            </a:extLst>
          </p:cNvPr>
          <p:cNvSpPr/>
          <p:nvPr/>
        </p:nvSpPr>
        <p:spPr>
          <a:xfrm>
            <a:off x="2864647" y="3891832"/>
            <a:ext cx="332966" cy="205100"/>
          </a:xfrm>
          <a:custGeom>
            <a:avLst/>
            <a:gdLst>
              <a:gd name="connsiteX0" fmla="*/ 139700 w 407672"/>
              <a:gd name="connsiteY0" fmla="*/ 0 h 520700"/>
              <a:gd name="connsiteX1" fmla="*/ 371475 w 407672"/>
              <a:gd name="connsiteY1" fmla="*/ 88900 h 520700"/>
              <a:gd name="connsiteX2" fmla="*/ 368300 w 407672"/>
              <a:gd name="connsiteY2" fmla="*/ 355600 h 520700"/>
              <a:gd name="connsiteX3" fmla="*/ 0 w 407672"/>
              <a:gd name="connsiteY3" fmla="*/ 520700 h 520700"/>
            </a:gdLst>
            <a:ahLst/>
            <a:cxnLst>
              <a:cxn ang="0">
                <a:pos x="connsiteX0" y="connsiteY0"/>
              </a:cxn>
              <a:cxn ang="0">
                <a:pos x="connsiteX1" y="connsiteY1"/>
              </a:cxn>
              <a:cxn ang="0">
                <a:pos x="connsiteX2" y="connsiteY2"/>
              </a:cxn>
              <a:cxn ang="0">
                <a:pos x="connsiteX3" y="connsiteY3"/>
              </a:cxn>
            </a:cxnLst>
            <a:rect l="l" t="t" r="r" b="b"/>
            <a:pathLst>
              <a:path w="407672" h="520700">
                <a:moveTo>
                  <a:pt x="139700" y="0"/>
                </a:moveTo>
                <a:cubicBezTo>
                  <a:pt x="236537" y="14816"/>
                  <a:pt x="333375" y="29633"/>
                  <a:pt x="371475" y="88900"/>
                </a:cubicBezTo>
                <a:cubicBezTo>
                  <a:pt x="409575" y="148167"/>
                  <a:pt x="430212" y="283633"/>
                  <a:pt x="368300" y="355600"/>
                </a:cubicBezTo>
                <a:cubicBezTo>
                  <a:pt x="306388" y="427567"/>
                  <a:pt x="0" y="520700"/>
                  <a:pt x="0" y="52070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3752" name="Figura a mano libera 7247">
            <a:extLst>
              <a:ext uri="{FF2B5EF4-FFF2-40B4-BE49-F238E27FC236}">
                <a16:creationId xmlns:a16="http://schemas.microsoft.com/office/drawing/2014/main" id="{08E22341-AD22-4C9D-861D-A328A45B8384}"/>
              </a:ext>
            </a:extLst>
          </p:cNvPr>
          <p:cNvSpPr/>
          <p:nvPr/>
        </p:nvSpPr>
        <p:spPr>
          <a:xfrm>
            <a:off x="2752160" y="4109434"/>
            <a:ext cx="301722" cy="205100"/>
          </a:xfrm>
          <a:custGeom>
            <a:avLst/>
            <a:gdLst>
              <a:gd name="connsiteX0" fmla="*/ 139700 w 407672"/>
              <a:gd name="connsiteY0" fmla="*/ 0 h 520700"/>
              <a:gd name="connsiteX1" fmla="*/ 371475 w 407672"/>
              <a:gd name="connsiteY1" fmla="*/ 88900 h 520700"/>
              <a:gd name="connsiteX2" fmla="*/ 368300 w 407672"/>
              <a:gd name="connsiteY2" fmla="*/ 355600 h 520700"/>
              <a:gd name="connsiteX3" fmla="*/ 0 w 407672"/>
              <a:gd name="connsiteY3" fmla="*/ 520700 h 520700"/>
            </a:gdLst>
            <a:ahLst/>
            <a:cxnLst>
              <a:cxn ang="0">
                <a:pos x="connsiteX0" y="connsiteY0"/>
              </a:cxn>
              <a:cxn ang="0">
                <a:pos x="connsiteX1" y="connsiteY1"/>
              </a:cxn>
              <a:cxn ang="0">
                <a:pos x="connsiteX2" y="connsiteY2"/>
              </a:cxn>
              <a:cxn ang="0">
                <a:pos x="connsiteX3" y="connsiteY3"/>
              </a:cxn>
            </a:cxnLst>
            <a:rect l="l" t="t" r="r" b="b"/>
            <a:pathLst>
              <a:path w="407672" h="520700">
                <a:moveTo>
                  <a:pt x="139700" y="0"/>
                </a:moveTo>
                <a:cubicBezTo>
                  <a:pt x="236537" y="14816"/>
                  <a:pt x="333375" y="29633"/>
                  <a:pt x="371475" y="88900"/>
                </a:cubicBezTo>
                <a:cubicBezTo>
                  <a:pt x="409575" y="148167"/>
                  <a:pt x="430212" y="283633"/>
                  <a:pt x="368300" y="355600"/>
                </a:cubicBezTo>
                <a:cubicBezTo>
                  <a:pt x="306388" y="427567"/>
                  <a:pt x="0" y="520700"/>
                  <a:pt x="0" y="52070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3753" name="Figura a mano libera 7248">
            <a:extLst>
              <a:ext uri="{FF2B5EF4-FFF2-40B4-BE49-F238E27FC236}">
                <a16:creationId xmlns:a16="http://schemas.microsoft.com/office/drawing/2014/main" id="{837FD0B0-677B-4279-8EC6-BA0E0341A201}"/>
              </a:ext>
            </a:extLst>
          </p:cNvPr>
          <p:cNvSpPr/>
          <p:nvPr/>
        </p:nvSpPr>
        <p:spPr>
          <a:xfrm>
            <a:off x="2622823" y="4318714"/>
            <a:ext cx="250754" cy="159832"/>
          </a:xfrm>
          <a:custGeom>
            <a:avLst/>
            <a:gdLst>
              <a:gd name="connsiteX0" fmla="*/ 139700 w 407672"/>
              <a:gd name="connsiteY0" fmla="*/ 0 h 520700"/>
              <a:gd name="connsiteX1" fmla="*/ 371475 w 407672"/>
              <a:gd name="connsiteY1" fmla="*/ 88900 h 520700"/>
              <a:gd name="connsiteX2" fmla="*/ 368300 w 407672"/>
              <a:gd name="connsiteY2" fmla="*/ 355600 h 520700"/>
              <a:gd name="connsiteX3" fmla="*/ 0 w 407672"/>
              <a:gd name="connsiteY3" fmla="*/ 520700 h 520700"/>
            </a:gdLst>
            <a:ahLst/>
            <a:cxnLst>
              <a:cxn ang="0">
                <a:pos x="connsiteX0" y="connsiteY0"/>
              </a:cxn>
              <a:cxn ang="0">
                <a:pos x="connsiteX1" y="connsiteY1"/>
              </a:cxn>
              <a:cxn ang="0">
                <a:pos x="connsiteX2" y="connsiteY2"/>
              </a:cxn>
              <a:cxn ang="0">
                <a:pos x="connsiteX3" y="connsiteY3"/>
              </a:cxn>
            </a:cxnLst>
            <a:rect l="l" t="t" r="r" b="b"/>
            <a:pathLst>
              <a:path w="407672" h="520700">
                <a:moveTo>
                  <a:pt x="139700" y="0"/>
                </a:moveTo>
                <a:cubicBezTo>
                  <a:pt x="236537" y="14816"/>
                  <a:pt x="333375" y="29633"/>
                  <a:pt x="371475" y="88900"/>
                </a:cubicBezTo>
                <a:cubicBezTo>
                  <a:pt x="409575" y="148167"/>
                  <a:pt x="430212" y="283633"/>
                  <a:pt x="368300" y="355600"/>
                </a:cubicBezTo>
                <a:cubicBezTo>
                  <a:pt x="306388" y="427567"/>
                  <a:pt x="0" y="520700"/>
                  <a:pt x="0" y="52070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cxnSp>
        <p:nvCxnSpPr>
          <p:cNvPr id="3754" name="Connettore 1 2">
            <a:extLst>
              <a:ext uri="{FF2B5EF4-FFF2-40B4-BE49-F238E27FC236}">
                <a16:creationId xmlns:a16="http://schemas.microsoft.com/office/drawing/2014/main" id="{AC30A922-369F-4ED8-8B81-520B994F0A2C}"/>
              </a:ext>
            </a:extLst>
          </p:cNvPr>
          <p:cNvCxnSpPr/>
          <p:nvPr/>
        </p:nvCxnSpPr>
        <p:spPr>
          <a:xfrm flipH="1">
            <a:off x="2622823" y="4478546"/>
            <a:ext cx="447728" cy="0"/>
          </a:xfrm>
          <a:prstGeom prst="lin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pic>
        <p:nvPicPr>
          <p:cNvPr id="3755" name="Picture 2" descr="C:\Carlo\Work\Projects\FERS-5200\doc\Flyer+FotoMasini\A5202_FRONT.jpg">
            <a:extLst>
              <a:ext uri="{FF2B5EF4-FFF2-40B4-BE49-F238E27FC236}">
                <a16:creationId xmlns:a16="http://schemas.microsoft.com/office/drawing/2014/main" id="{D3278CF5-0ED7-40D4-96BA-5D8BBD5AD89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083466">
            <a:off x="1056229" y="2443282"/>
            <a:ext cx="2692075" cy="1924160"/>
          </a:xfrm>
          <a:prstGeom prst="rect">
            <a:avLst/>
          </a:prstGeom>
          <a:noFill/>
          <a:extLst>
            <a:ext uri="{909E8E84-426E-40DD-AFC4-6F175D3DCCD1}">
              <a14:hiddenFill xmlns:a14="http://schemas.microsoft.com/office/drawing/2010/main">
                <a:solidFill>
                  <a:srgbClr val="FFFFFF"/>
                </a:solidFill>
              </a14:hiddenFill>
            </a:ext>
          </a:extLst>
        </p:spPr>
      </p:pic>
      <p:pic>
        <p:nvPicPr>
          <p:cNvPr id="3756" name="Picture 5">
            <a:extLst>
              <a:ext uri="{FF2B5EF4-FFF2-40B4-BE49-F238E27FC236}">
                <a16:creationId xmlns:a16="http://schemas.microsoft.com/office/drawing/2014/main" id="{58C2BF46-8FAF-43FB-BB0B-0EEAF6FB9CCE}"/>
              </a:ext>
            </a:extLst>
          </p:cNvPr>
          <p:cNvPicPr>
            <a:picLocks noChangeAspect="1" noChangeArrowheads="1"/>
          </p:cNvPicPr>
          <p:nvPr/>
        </p:nvPicPr>
        <p:blipFill>
          <a:blip r:embed="rId5" cstate="print">
            <a:clrChange>
              <a:clrFrom>
                <a:srgbClr val="FAFBFB"/>
              </a:clrFrom>
              <a:clrTo>
                <a:srgbClr val="FAFBFB">
                  <a:alpha val="0"/>
                </a:srgbClr>
              </a:clrTo>
            </a:clrChange>
            <a:extLst>
              <a:ext uri="{28A0092B-C50C-407E-A947-70E740481C1C}">
                <a14:useLocalDpi xmlns:a14="http://schemas.microsoft.com/office/drawing/2010/main" val="0"/>
              </a:ext>
            </a:extLst>
          </a:blip>
          <a:srcRect/>
          <a:stretch>
            <a:fillRect/>
          </a:stretch>
        </p:blipFill>
        <p:spPr bwMode="auto">
          <a:xfrm>
            <a:off x="4479213" y="3687101"/>
            <a:ext cx="1385173" cy="82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57" name="CasellaDiTesto 51">
            <a:extLst>
              <a:ext uri="{FF2B5EF4-FFF2-40B4-BE49-F238E27FC236}">
                <a16:creationId xmlns:a16="http://schemas.microsoft.com/office/drawing/2014/main" id="{314591AF-11A4-46AA-B777-EF18BD7158CE}"/>
              </a:ext>
            </a:extLst>
          </p:cNvPr>
          <p:cNvSpPr txBox="1">
            <a:spLocks noChangeArrowheads="1"/>
          </p:cNvSpPr>
          <p:nvPr/>
        </p:nvSpPr>
        <p:spPr bwMode="auto">
          <a:xfrm>
            <a:off x="4120714" y="3344768"/>
            <a:ext cx="20667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defTabSz="685800">
              <a:defRPr/>
            </a:pPr>
            <a:r>
              <a:rPr lang="it-IT" sz="1050" kern="0" dirty="0">
                <a:solidFill>
                  <a:srgbClr val="0070C0"/>
                </a:solidFill>
              </a:rPr>
              <a:t>DT52XX FERS </a:t>
            </a:r>
            <a:r>
              <a:rPr lang="it-IT" sz="1050" kern="0" dirty="0" err="1">
                <a:solidFill>
                  <a:srgbClr val="0070C0"/>
                </a:solidFill>
              </a:rPr>
              <a:t>unit</a:t>
            </a:r>
            <a:r>
              <a:rPr lang="it-IT" sz="1050" kern="0" dirty="0">
                <a:solidFill>
                  <a:srgbClr val="0070C0"/>
                </a:solidFill>
              </a:rPr>
              <a:t>:</a:t>
            </a:r>
          </a:p>
          <a:p>
            <a:pPr defTabSz="685800">
              <a:defRPr/>
            </a:pPr>
            <a:r>
              <a:rPr lang="it-IT" sz="1050" kern="0" dirty="0">
                <a:solidFill>
                  <a:srgbClr val="00B050"/>
                </a:solidFill>
              </a:rPr>
              <a:t>64 </a:t>
            </a:r>
            <a:r>
              <a:rPr lang="it-IT" sz="1050" kern="0" dirty="0" err="1">
                <a:solidFill>
                  <a:srgbClr val="00B050"/>
                </a:solidFill>
              </a:rPr>
              <a:t>channels</a:t>
            </a:r>
            <a:endParaRPr lang="it-IT" sz="1050" kern="0" dirty="0">
              <a:solidFill>
                <a:srgbClr val="00B050"/>
              </a:solidFill>
            </a:endParaRPr>
          </a:p>
        </p:txBody>
      </p:sp>
      <p:sp>
        <p:nvSpPr>
          <p:cNvPr id="3758" name="Figura a mano libera 7252">
            <a:extLst>
              <a:ext uri="{FF2B5EF4-FFF2-40B4-BE49-F238E27FC236}">
                <a16:creationId xmlns:a16="http://schemas.microsoft.com/office/drawing/2014/main" id="{670B607C-89F0-45CB-AB8F-21C24DA32980}"/>
              </a:ext>
            </a:extLst>
          </p:cNvPr>
          <p:cNvSpPr/>
          <p:nvPr/>
        </p:nvSpPr>
        <p:spPr>
          <a:xfrm>
            <a:off x="4572000" y="2121888"/>
            <a:ext cx="2729772" cy="1125790"/>
          </a:xfrm>
          <a:custGeom>
            <a:avLst/>
            <a:gdLst>
              <a:gd name="connsiteX0" fmla="*/ 0 w 2751826"/>
              <a:gd name="connsiteY0" fmla="*/ 0 h 1440612"/>
              <a:gd name="connsiteX1" fmla="*/ 1656272 w 2751826"/>
              <a:gd name="connsiteY1" fmla="*/ 103517 h 1440612"/>
              <a:gd name="connsiteX2" fmla="*/ 2372264 w 2751826"/>
              <a:gd name="connsiteY2" fmla="*/ 517585 h 1440612"/>
              <a:gd name="connsiteX3" fmla="*/ 2173856 w 2751826"/>
              <a:gd name="connsiteY3" fmla="*/ 854015 h 1440612"/>
              <a:gd name="connsiteX4" fmla="*/ 2286000 w 2751826"/>
              <a:gd name="connsiteY4" fmla="*/ 1224951 h 1440612"/>
              <a:gd name="connsiteX5" fmla="*/ 2751826 w 2751826"/>
              <a:gd name="connsiteY5" fmla="*/ 1440612 h 144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1826" h="1440612">
                <a:moveTo>
                  <a:pt x="0" y="0"/>
                </a:moveTo>
                <a:cubicBezTo>
                  <a:pt x="630447" y="8626"/>
                  <a:pt x="1260895" y="17253"/>
                  <a:pt x="1656272" y="103517"/>
                </a:cubicBezTo>
                <a:cubicBezTo>
                  <a:pt x="2051649" y="189781"/>
                  <a:pt x="2286000" y="392502"/>
                  <a:pt x="2372264" y="517585"/>
                </a:cubicBezTo>
                <a:cubicBezTo>
                  <a:pt x="2458528" y="642668"/>
                  <a:pt x="2188233" y="736121"/>
                  <a:pt x="2173856" y="854015"/>
                </a:cubicBezTo>
                <a:cubicBezTo>
                  <a:pt x="2159479" y="971909"/>
                  <a:pt x="2189672" y="1127185"/>
                  <a:pt x="2286000" y="1224951"/>
                </a:cubicBezTo>
                <a:cubicBezTo>
                  <a:pt x="2382328" y="1322717"/>
                  <a:pt x="2567077" y="1381664"/>
                  <a:pt x="2751826" y="1440612"/>
                </a:cubicBez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3759" name="Figura a mano libera 7253">
            <a:extLst>
              <a:ext uri="{FF2B5EF4-FFF2-40B4-BE49-F238E27FC236}">
                <a16:creationId xmlns:a16="http://schemas.microsoft.com/office/drawing/2014/main" id="{F8504511-444E-4091-A79A-EC0F596D6FE9}"/>
              </a:ext>
            </a:extLst>
          </p:cNvPr>
          <p:cNvSpPr/>
          <p:nvPr/>
        </p:nvSpPr>
        <p:spPr>
          <a:xfrm>
            <a:off x="5335014" y="3322037"/>
            <a:ext cx="1966759" cy="1249964"/>
          </a:xfrm>
          <a:custGeom>
            <a:avLst/>
            <a:gdLst>
              <a:gd name="connsiteX0" fmla="*/ 0 w 2682815"/>
              <a:gd name="connsiteY0" fmla="*/ 1163914 h 1925929"/>
              <a:gd name="connsiteX1" fmla="*/ 552091 w 2682815"/>
              <a:gd name="connsiteY1" fmla="*/ 1828148 h 1925929"/>
              <a:gd name="connsiteX2" fmla="*/ 1423359 w 2682815"/>
              <a:gd name="connsiteY2" fmla="*/ 1845401 h 1925929"/>
              <a:gd name="connsiteX3" fmla="*/ 1768415 w 2682815"/>
              <a:gd name="connsiteY3" fmla="*/ 1094902 h 1925929"/>
              <a:gd name="connsiteX4" fmla="*/ 1992702 w 2682815"/>
              <a:gd name="connsiteY4" fmla="*/ 189129 h 1925929"/>
              <a:gd name="connsiteX5" fmla="*/ 2536166 w 2682815"/>
              <a:gd name="connsiteY5" fmla="*/ 16601 h 1925929"/>
              <a:gd name="connsiteX6" fmla="*/ 2682815 w 2682815"/>
              <a:gd name="connsiteY6" fmla="*/ 16601 h 192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2815" h="1925929">
                <a:moveTo>
                  <a:pt x="0" y="1163914"/>
                </a:moveTo>
                <a:cubicBezTo>
                  <a:pt x="157432" y="1439240"/>
                  <a:pt x="314865" y="1714567"/>
                  <a:pt x="552091" y="1828148"/>
                </a:cubicBezTo>
                <a:cubicBezTo>
                  <a:pt x="789317" y="1941729"/>
                  <a:pt x="1220638" y="1967609"/>
                  <a:pt x="1423359" y="1845401"/>
                </a:cubicBezTo>
                <a:cubicBezTo>
                  <a:pt x="1626080" y="1723193"/>
                  <a:pt x="1673524" y="1370947"/>
                  <a:pt x="1768415" y="1094902"/>
                </a:cubicBezTo>
                <a:cubicBezTo>
                  <a:pt x="1863306" y="818857"/>
                  <a:pt x="1864744" y="368846"/>
                  <a:pt x="1992702" y="189129"/>
                </a:cubicBezTo>
                <a:cubicBezTo>
                  <a:pt x="2120660" y="9412"/>
                  <a:pt x="2421147" y="45356"/>
                  <a:pt x="2536166" y="16601"/>
                </a:cubicBezTo>
                <a:cubicBezTo>
                  <a:pt x="2651185" y="-12154"/>
                  <a:pt x="2667000" y="2223"/>
                  <a:pt x="2682815" y="16601"/>
                </a:cubicBez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3760" name="CasellaDiTesto 51">
            <a:extLst>
              <a:ext uri="{FF2B5EF4-FFF2-40B4-BE49-F238E27FC236}">
                <a16:creationId xmlns:a16="http://schemas.microsoft.com/office/drawing/2014/main" id="{D7302E6E-F797-4055-862B-06353EAED2F4}"/>
              </a:ext>
            </a:extLst>
          </p:cNvPr>
          <p:cNvSpPr txBox="1">
            <a:spLocks noChangeArrowheads="1"/>
          </p:cNvSpPr>
          <p:nvPr/>
        </p:nvSpPr>
        <p:spPr bwMode="auto">
          <a:xfrm>
            <a:off x="6800850" y="3564660"/>
            <a:ext cx="86409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l" defTabSz="685800">
              <a:defRPr/>
            </a:pPr>
            <a:r>
              <a:rPr lang="it-IT" sz="1050" kern="0" dirty="0" err="1">
                <a:solidFill>
                  <a:srgbClr val="0070C0"/>
                </a:solidFill>
              </a:rPr>
              <a:t>Eth</a:t>
            </a:r>
            <a:r>
              <a:rPr lang="it-IT" sz="1050" kern="0" dirty="0">
                <a:solidFill>
                  <a:srgbClr val="0070C0"/>
                </a:solidFill>
              </a:rPr>
              <a:t> 10/100T</a:t>
            </a:r>
          </a:p>
          <a:p>
            <a:pPr algn="l" defTabSz="685800">
              <a:defRPr/>
            </a:pPr>
            <a:r>
              <a:rPr lang="it-IT" sz="1050" kern="0" dirty="0">
                <a:solidFill>
                  <a:srgbClr val="0070C0"/>
                </a:solidFill>
              </a:rPr>
              <a:t>USB 2.0</a:t>
            </a:r>
          </a:p>
        </p:txBody>
      </p:sp>
      <p:sp>
        <p:nvSpPr>
          <p:cNvPr id="3761" name="CasellaDiTesto 51">
            <a:extLst>
              <a:ext uri="{FF2B5EF4-FFF2-40B4-BE49-F238E27FC236}">
                <a16:creationId xmlns:a16="http://schemas.microsoft.com/office/drawing/2014/main" id="{906F28E7-983E-4CC3-B99F-A504C1704A4A}"/>
              </a:ext>
            </a:extLst>
          </p:cNvPr>
          <p:cNvSpPr txBox="1">
            <a:spLocks noChangeArrowheads="1"/>
          </p:cNvSpPr>
          <p:nvPr/>
        </p:nvSpPr>
        <p:spPr bwMode="auto">
          <a:xfrm>
            <a:off x="2458198" y="2014844"/>
            <a:ext cx="812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defTabSz="685800">
              <a:defRPr/>
            </a:pPr>
            <a:r>
              <a:rPr lang="it-IT" sz="1200" kern="0" dirty="0">
                <a:solidFill>
                  <a:srgbClr val="0070C0"/>
                </a:solidFill>
              </a:rPr>
              <a:t>multiple</a:t>
            </a:r>
          </a:p>
          <a:p>
            <a:pPr defTabSz="685800">
              <a:defRPr/>
            </a:pPr>
            <a:r>
              <a:rPr lang="it-IT" sz="1200" kern="0" dirty="0">
                <a:solidFill>
                  <a:srgbClr val="0070C0"/>
                </a:solidFill>
              </a:rPr>
              <a:t>A52XX</a:t>
            </a:r>
          </a:p>
        </p:txBody>
      </p:sp>
      <p:pic>
        <p:nvPicPr>
          <p:cNvPr id="3762" name="Picture 6">
            <a:extLst>
              <a:ext uri="{FF2B5EF4-FFF2-40B4-BE49-F238E27FC236}">
                <a16:creationId xmlns:a16="http://schemas.microsoft.com/office/drawing/2014/main" id="{5FA7452C-65BB-450F-868E-060C03AAD3A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3088" y="3550198"/>
            <a:ext cx="659711" cy="659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63" name="Picture 2" descr="Risultati immagini per detector array">
            <a:extLst>
              <a:ext uri="{FF2B5EF4-FFF2-40B4-BE49-F238E27FC236}">
                <a16:creationId xmlns:a16="http://schemas.microsoft.com/office/drawing/2014/main" id="{2E5EC8E1-A4AD-4FCA-A59C-65E3890A60C1}"/>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01530">
            <a:off x="262846" y="2538492"/>
            <a:ext cx="1439585" cy="1639529"/>
          </a:xfrm>
          <a:prstGeom prst="rect">
            <a:avLst/>
          </a:prstGeom>
          <a:noFill/>
          <a:extLst>
            <a:ext uri="{909E8E84-426E-40DD-AFC4-6F175D3DCCD1}">
              <a14:hiddenFill xmlns:a14="http://schemas.microsoft.com/office/drawing/2010/main">
                <a:solidFill>
                  <a:srgbClr val="FFFFFF"/>
                </a:solidFill>
              </a14:hiddenFill>
            </a:ext>
          </a:extLst>
        </p:spPr>
      </p:pic>
      <p:sp>
        <p:nvSpPr>
          <p:cNvPr id="31" name="object 3">
            <a:extLst>
              <a:ext uri="{FF2B5EF4-FFF2-40B4-BE49-F238E27FC236}">
                <a16:creationId xmlns:a16="http://schemas.microsoft.com/office/drawing/2014/main" id="{C25D97E5-EE36-449D-B896-E084E6043DA5}"/>
              </a:ext>
            </a:extLst>
          </p:cNvPr>
          <p:cNvSpPr txBox="1">
            <a:spLocks/>
          </p:cNvSpPr>
          <p:nvPr/>
        </p:nvSpPr>
        <p:spPr>
          <a:xfrm>
            <a:off x="91678" y="0"/>
            <a:ext cx="8023622" cy="353943"/>
          </a:xfrm>
          <a:prstGeom prst="rect">
            <a:avLst/>
          </a:prstGeom>
          <a:ln w="12700">
            <a:miter lim="400000"/>
          </a:ln>
        </p:spPr>
        <p:txBody>
          <a:bodyPr vert="horz" wrap="square" lIns="38100" tIns="38100" rIns="38100" bIns="38100" rtlCol="0" anchor="ctr">
            <a:spAutoFit/>
          </a:bodyPr>
          <a:lstStyle>
            <a:lvl1pPr>
              <a:defRPr sz="4400" b="0" i="0">
                <a:solidFill>
                  <a:srgbClr val="0E273C"/>
                </a:solidFill>
                <a:latin typeface="Arial Black"/>
                <a:ea typeface="+mj-ea"/>
                <a:cs typeface="Arial Black"/>
              </a:defRPr>
            </a:lvl1pPr>
          </a:lstStyle>
          <a:p>
            <a:pPr defTabSz="438150" hangingPunct="0">
              <a:spcBef>
                <a:spcPts val="2475"/>
              </a:spcBef>
            </a:pPr>
            <a:r>
              <a:rPr lang="en-GB" sz="1800" b="1" kern="0" dirty="0">
                <a:solidFill>
                  <a:prstClr val="black"/>
                </a:solidFill>
                <a:latin typeface="Helvetica Neue"/>
              </a:rPr>
              <a:t>FERS-5200: a Distributed Front-End Readout System</a:t>
            </a:r>
          </a:p>
        </p:txBody>
      </p:sp>
      <p:pic>
        <p:nvPicPr>
          <p:cNvPr id="3743" name="Picture 5" descr="C:\Carlo\Work\Projects\FERS-5200\doc\Flyer+FotoMasini\002.jpg">
            <a:extLst>
              <a:ext uri="{FF2B5EF4-FFF2-40B4-BE49-F238E27FC236}">
                <a16:creationId xmlns:a16="http://schemas.microsoft.com/office/drawing/2014/main" id="{1ACAB47E-A8A0-4DB4-99C7-42353D278E80}"/>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435" b="94022" l="1754" r="98830">
                        <a14:foregroundMark x1="4288" y1="30978" x2="6238" y2="63043"/>
                        <a14:foregroundMark x1="45809" y1="13587" x2="76608" y2="17391"/>
                        <a14:foregroundMark x1="95712" y1="23370" x2="94932" y2="42391"/>
                        <a14:foregroundMark x1="53021" y1="20109" x2="46394" y2="25543"/>
                        <a14:foregroundMark x1="22612" y1="15761" x2="13060" y2="15761"/>
                        <a14:foregroundMark x1="2729" y1="30435" x2="2339" y2="44022"/>
                        <a14:foregroundMark x1="34698" y1="90761" x2="39766" y2="94022"/>
                        <a14:foregroundMark x1="38402" y1="21739" x2="49903" y2="20109"/>
                        <a14:foregroundMark x1="51267" y1="21739" x2="54971" y2="18478"/>
                        <a14:foregroundMark x1="37622" y1="11413" x2="45419" y2="5978"/>
                        <a14:foregroundMark x1="55166" y1="28261" x2="59064" y2="23913"/>
                        <a14:foregroundMark x1="57505" y1="22826" x2="58480" y2="15761"/>
                        <a14:foregroundMark x1="97076" y1="24457" x2="98830" y2="27717"/>
                      </a14:backgroundRemoval>
                    </a14:imgEffect>
                  </a14:imgLayer>
                </a14:imgProps>
              </a:ext>
              <a:ext uri="{28A0092B-C50C-407E-A947-70E740481C1C}">
                <a14:useLocalDpi xmlns:a14="http://schemas.microsoft.com/office/drawing/2010/main" val="0"/>
              </a:ext>
            </a:extLst>
          </a:blip>
          <a:srcRect/>
          <a:stretch>
            <a:fillRect/>
          </a:stretch>
        </p:blipFill>
        <p:spPr bwMode="auto">
          <a:xfrm>
            <a:off x="3543300" y="2047528"/>
            <a:ext cx="1596167" cy="573982"/>
          </a:xfrm>
          <a:prstGeom prst="rect">
            <a:avLst/>
          </a:prstGeom>
          <a:noFill/>
          <a:extLst>
            <a:ext uri="{909E8E84-426E-40DD-AFC4-6F175D3DCCD1}">
              <a14:hiddenFill xmlns:a14="http://schemas.microsoft.com/office/drawing/2010/main">
                <a:solidFill>
                  <a:srgbClr val="FFFFFF"/>
                </a:solidFill>
              </a14:hiddenFill>
            </a:ext>
          </a:extLst>
        </p:spPr>
      </p:pic>
      <p:sp>
        <p:nvSpPr>
          <p:cNvPr id="3746" name="Figura a mano libera 15">
            <a:extLst>
              <a:ext uri="{FF2B5EF4-FFF2-40B4-BE49-F238E27FC236}">
                <a16:creationId xmlns:a16="http://schemas.microsoft.com/office/drawing/2014/main" id="{1234970C-D4E4-4287-BB02-C0DBD0976CAF}"/>
              </a:ext>
            </a:extLst>
          </p:cNvPr>
          <p:cNvSpPr/>
          <p:nvPr/>
        </p:nvSpPr>
        <p:spPr>
          <a:xfrm>
            <a:off x="3070550" y="2400300"/>
            <a:ext cx="1754994" cy="2078246"/>
          </a:xfrm>
          <a:custGeom>
            <a:avLst/>
            <a:gdLst>
              <a:gd name="connsiteX0" fmla="*/ 0 w 2293529"/>
              <a:gd name="connsiteY0" fmla="*/ 2609850 h 2609850"/>
              <a:gd name="connsiteX1" fmla="*/ 412750 w 2293529"/>
              <a:gd name="connsiteY1" fmla="*/ 2451100 h 2609850"/>
              <a:gd name="connsiteX2" fmla="*/ 590550 w 2293529"/>
              <a:gd name="connsiteY2" fmla="*/ 1657350 h 2609850"/>
              <a:gd name="connsiteX3" fmla="*/ 768350 w 2293529"/>
              <a:gd name="connsiteY3" fmla="*/ 1016000 h 2609850"/>
              <a:gd name="connsiteX4" fmla="*/ 1035050 w 2293529"/>
              <a:gd name="connsiteY4" fmla="*/ 825500 h 2609850"/>
              <a:gd name="connsiteX5" fmla="*/ 1301750 w 2293529"/>
              <a:gd name="connsiteY5" fmla="*/ 806450 h 2609850"/>
              <a:gd name="connsiteX6" fmla="*/ 1714500 w 2293529"/>
              <a:gd name="connsiteY6" fmla="*/ 742950 h 2609850"/>
              <a:gd name="connsiteX7" fmla="*/ 2114550 w 2293529"/>
              <a:gd name="connsiteY7" fmla="*/ 501650 h 2609850"/>
              <a:gd name="connsiteX8" fmla="*/ 2292350 w 2293529"/>
              <a:gd name="connsiteY8" fmla="*/ 247650 h 2609850"/>
              <a:gd name="connsiteX9" fmla="*/ 2178050 w 2293529"/>
              <a:gd name="connsiteY9" fmla="*/ 0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3529" h="2609850">
                <a:moveTo>
                  <a:pt x="0" y="2609850"/>
                </a:moveTo>
                <a:cubicBezTo>
                  <a:pt x="157162" y="2609850"/>
                  <a:pt x="314325" y="2609850"/>
                  <a:pt x="412750" y="2451100"/>
                </a:cubicBezTo>
                <a:cubicBezTo>
                  <a:pt x="511175" y="2292350"/>
                  <a:pt x="531283" y="1896533"/>
                  <a:pt x="590550" y="1657350"/>
                </a:cubicBezTo>
                <a:cubicBezTo>
                  <a:pt x="649817" y="1418167"/>
                  <a:pt x="694267" y="1154642"/>
                  <a:pt x="768350" y="1016000"/>
                </a:cubicBezTo>
                <a:cubicBezTo>
                  <a:pt x="842433" y="877358"/>
                  <a:pt x="946150" y="860425"/>
                  <a:pt x="1035050" y="825500"/>
                </a:cubicBezTo>
                <a:cubicBezTo>
                  <a:pt x="1123950" y="790575"/>
                  <a:pt x="1188508" y="820208"/>
                  <a:pt x="1301750" y="806450"/>
                </a:cubicBezTo>
                <a:cubicBezTo>
                  <a:pt x="1414992" y="792692"/>
                  <a:pt x="1579033" y="793750"/>
                  <a:pt x="1714500" y="742950"/>
                </a:cubicBezTo>
                <a:cubicBezTo>
                  <a:pt x="1849967" y="692150"/>
                  <a:pt x="2018242" y="584200"/>
                  <a:pt x="2114550" y="501650"/>
                </a:cubicBezTo>
                <a:cubicBezTo>
                  <a:pt x="2210858" y="419100"/>
                  <a:pt x="2281767" y="331258"/>
                  <a:pt x="2292350" y="247650"/>
                </a:cubicBezTo>
                <a:cubicBezTo>
                  <a:pt x="2302933" y="164042"/>
                  <a:pt x="2240491" y="82021"/>
                  <a:pt x="2178050" y="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Tree>
    <p:extLst>
      <p:ext uri="{BB962C8B-B14F-4D97-AF65-F5344CB8AC3E}">
        <p14:creationId xmlns:p14="http://schemas.microsoft.com/office/powerpoint/2010/main" val="2713671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Immagine 22">
            <a:extLst>
              <a:ext uri="{FF2B5EF4-FFF2-40B4-BE49-F238E27FC236}">
                <a16:creationId xmlns:a16="http://schemas.microsoft.com/office/drawing/2014/main" id="{D2C293CB-91CB-416E-8AF9-49349DC1F9D2}"/>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7239" b="93079" l="7776" r="92061">
                        <a14:foregroundMark x1="52583" y1="56245" x2="76400" y2="69610"/>
                        <a14:foregroundMark x1="31376" y1="43596" x2="52365" y2="62689"/>
                        <a14:foregroundMark x1="52365" y1="62689" x2="57803" y2="73827"/>
                        <a14:foregroundMark x1="65688" y1="79157" x2="55737" y2="78441"/>
                        <a14:foregroundMark x1="55737" y1="78441" x2="47798" y2="70724"/>
                        <a14:foregroundMark x1="47798" y1="70724" x2="19902" y2="28242"/>
                        <a14:foregroundMark x1="19902" y1="28242" x2="10658" y2="18616"/>
                        <a14:foregroundMark x1="10658" y1="18616" x2="13013" y2="27904"/>
                        <a14:foregroundMark x1="31982" y1="54930" x2="54916" y2="85420"/>
                        <a14:foregroundMark x1="25599" y1="46444" x2="31790" y2="54675"/>
                        <a14:foregroundMark x1="15543" y1="33074" x2="16613" y2="34497"/>
                        <a14:foregroundMark x1="72703" y1="71122" x2="63023" y2="84566"/>
                        <a14:foregroundMark x1="35291" y1="52745" x2="28548" y2="44630"/>
                        <a14:foregroundMark x1="28548" y1="44630" x2="8918" y2="13604"/>
                        <a14:foregroundMark x1="8918" y1="13604" x2="7830" y2="12570"/>
                        <a14:foregroundMark x1="91572" y1="48608" x2="92115" y2="56643"/>
                        <a14:foregroundMark x1="27189" y1="10660" x2="31920" y2="7239"/>
                        <a14:backgroundMark x1="64600" y1="92204" x2="61718" y2="94909"/>
                        <a14:backgroundMark x1="68787" y1="93317" x2="72485" y2="89897"/>
                        <a14:backgroundMark x1="57314" y1="88783" x2="57803" y2="88385"/>
                        <a14:backgroundMark x1="66721" y1="91806" x2="68026" y2="90692"/>
                        <a14:backgroundMark x1="59652" y1="88385" x2="57042" y2="88385"/>
                        <a14:backgroundMark x1="18597" y1="35163" x2="22675" y2="46619"/>
                        <a14:backgroundMark x1="22675" y1="46619" x2="22784" y2="47414"/>
                        <a14:backgroundMark x1="12561" y1="28321" x2="14628" y2="32458"/>
                        <a14:backgroundMark x1="25612" y1="50835" x2="31376" y2="55847"/>
                        <a14:backgroundMark x1="16748" y1="34368" x2="17781" y2="36356"/>
                        <a14:backgroundMark x1="23817" y1="44391" x2="24850" y2="47017"/>
                        <a14:backgroundMark x1="13866" y1="30549" x2="15715" y2="32856"/>
                        <a14:backgroundMark x1="20663" y1="40175" x2="25612" y2="47017"/>
                        <a14:backgroundMark x1="60196" y1="90294" x2="63567" y2="90294"/>
                        <a14:backgroundMark x1="70636" y1="91090" x2="61338" y2="93715"/>
                        <a14:backgroundMark x1="61338" y1="93715" x2="65416" y2="91806"/>
                        <a14:backgroundMark x1="58347" y1="89499" x2="63567" y2="92204"/>
                        <a14:backgroundMark x1="55737" y1="88385" x2="55465" y2="86476"/>
                        <a14:backgroundMark x1="56009" y1="86078" x2="56009" y2="86078"/>
                        <a14:backgroundMark x1="57042" y1="87987" x2="55737" y2="85680"/>
                        <a14:backgroundMark x1="58075" y1="89499" x2="55193" y2="84566"/>
                        <a14:backgroundMark x1="58075" y1="88783" x2="55465" y2="86078"/>
                        <a14:backgroundMark x1="58619" y1="85282" x2="59652" y2="86874"/>
                        <a14:backgroundMark x1="58619" y1="84169" x2="58836" y2="86874"/>
                        <a14:backgroundMark x1="56009" y1="86078" x2="55465" y2="86476"/>
                        <a14:backgroundMark x1="4948" y1="10263" x2="4948" y2="7637"/>
                      </a14:backgroundRemoval>
                    </a14:imgEffect>
                  </a14:imgLayer>
                </a14:imgProps>
              </a:ext>
            </a:extLst>
          </a:blip>
          <a:stretch>
            <a:fillRect/>
          </a:stretch>
        </p:blipFill>
        <p:spPr>
          <a:xfrm>
            <a:off x="4572001" y="1383619"/>
            <a:ext cx="4160975" cy="2844125"/>
          </a:xfrm>
          <a:prstGeom prst="rect">
            <a:avLst/>
          </a:prstGeom>
        </p:spPr>
      </p:pic>
      <p:sp>
        <p:nvSpPr>
          <p:cNvPr id="26" name="CasellaDiTesto 51">
            <a:extLst>
              <a:ext uri="{FF2B5EF4-FFF2-40B4-BE49-F238E27FC236}">
                <a16:creationId xmlns:a16="http://schemas.microsoft.com/office/drawing/2014/main" id="{0A191B5B-E6C9-4285-8E70-788671D40101}"/>
              </a:ext>
            </a:extLst>
          </p:cNvPr>
          <p:cNvSpPr txBox="1">
            <a:spLocks noChangeArrowheads="1"/>
          </p:cNvSpPr>
          <p:nvPr/>
        </p:nvSpPr>
        <p:spPr bwMode="auto">
          <a:xfrm>
            <a:off x="6592322" y="4214136"/>
            <a:ext cx="91810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defTabSz="685800">
              <a:defRPr/>
            </a:pPr>
            <a:r>
              <a:rPr lang="it-IT" sz="1350" kern="0" dirty="0" err="1">
                <a:solidFill>
                  <a:srgbClr val="0070C0"/>
                </a:solidFill>
              </a:rPr>
              <a:t>TDlink</a:t>
            </a:r>
            <a:endParaRPr lang="it-IT" sz="1350" kern="0" dirty="0">
              <a:solidFill>
                <a:srgbClr val="0070C0"/>
              </a:solidFill>
            </a:endParaRPr>
          </a:p>
        </p:txBody>
      </p:sp>
      <p:cxnSp>
        <p:nvCxnSpPr>
          <p:cNvPr id="27" name="Connettore 2 26">
            <a:extLst>
              <a:ext uri="{FF2B5EF4-FFF2-40B4-BE49-F238E27FC236}">
                <a16:creationId xmlns:a16="http://schemas.microsoft.com/office/drawing/2014/main" id="{AC5EE255-F5FE-4958-AC33-2CFD27B8C868}"/>
              </a:ext>
            </a:extLst>
          </p:cNvPr>
          <p:cNvCxnSpPr>
            <a:cxnSpLocks/>
          </p:cNvCxnSpPr>
          <p:nvPr/>
        </p:nvCxnSpPr>
        <p:spPr>
          <a:xfrm flipV="1">
            <a:off x="7029450" y="3947275"/>
            <a:ext cx="134838" cy="223055"/>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28" name="Connettore 2 27">
            <a:extLst>
              <a:ext uri="{FF2B5EF4-FFF2-40B4-BE49-F238E27FC236}">
                <a16:creationId xmlns:a16="http://schemas.microsoft.com/office/drawing/2014/main" id="{C5B7F0D8-C1C4-4D40-8D8A-B95E59859489}"/>
              </a:ext>
            </a:extLst>
          </p:cNvPr>
          <p:cNvCxnSpPr/>
          <p:nvPr/>
        </p:nvCxnSpPr>
        <p:spPr>
          <a:xfrm flipV="1">
            <a:off x="5544108" y="2301720"/>
            <a:ext cx="459051" cy="864096"/>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29" name="CasellaDiTesto 51">
            <a:extLst>
              <a:ext uri="{FF2B5EF4-FFF2-40B4-BE49-F238E27FC236}">
                <a16:creationId xmlns:a16="http://schemas.microsoft.com/office/drawing/2014/main" id="{18215539-1534-46D5-92A6-4C96300D5C8E}"/>
              </a:ext>
            </a:extLst>
          </p:cNvPr>
          <p:cNvSpPr txBox="1">
            <a:spLocks noChangeArrowheads="1"/>
          </p:cNvSpPr>
          <p:nvPr/>
        </p:nvSpPr>
        <p:spPr bwMode="auto">
          <a:xfrm>
            <a:off x="5085057" y="3219822"/>
            <a:ext cx="91810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defTabSz="685800">
              <a:defRPr/>
            </a:pPr>
            <a:r>
              <a:rPr lang="it-IT" sz="1350" kern="0" dirty="0">
                <a:solidFill>
                  <a:srgbClr val="0070C0"/>
                </a:solidFill>
              </a:rPr>
              <a:t>FPGA</a:t>
            </a:r>
          </a:p>
        </p:txBody>
      </p:sp>
      <p:cxnSp>
        <p:nvCxnSpPr>
          <p:cNvPr id="30" name="Connettore 2 29">
            <a:extLst>
              <a:ext uri="{FF2B5EF4-FFF2-40B4-BE49-F238E27FC236}">
                <a16:creationId xmlns:a16="http://schemas.microsoft.com/office/drawing/2014/main" id="{8484DB82-5ECC-4139-AE34-C7D1C247D52F}"/>
              </a:ext>
            </a:extLst>
          </p:cNvPr>
          <p:cNvCxnSpPr/>
          <p:nvPr/>
        </p:nvCxnSpPr>
        <p:spPr>
          <a:xfrm flipH="1">
            <a:off x="6232684" y="1649511"/>
            <a:ext cx="661574" cy="263977"/>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31" name="CasellaDiTesto 51">
            <a:extLst>
              <a:ext uri="{FF2B5EF4-FFF2-40B4-BE49-F238E27FC236}">
                <a16:creationId xmlns:a16="http://schemas.microsoft.com/office/drawing/2014/main" id="{5BD917C3-A20E-4EE4-92E8-FE675C45986C}"/>
              </a:ext>
            </a:extLst>
          </p:cNvPr>
          <p:cNvSpPr txBox="1">
            <a:spLocks noChangeArrowheads="1"/>
          </p:cNvSpPr>
          <p:nvPr/>
        </p:nvSpPr>
        <p:spPr bwMode="auto">
          <a:xfrm>
            <a:off x="6894258" y="1545636"/>
            <a:ext cx="54006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defTabSz="685800">
              <a:defRPr/>
            </a:pPr>
            <a:r>
              <a:rPr lang="it-IT" sz="1350" kern="0" dirty="0" err="1">
                <a:solidFill>
                  <a:srgbClr val="0070C0"/>
                </a:solidFill>
              </a:rPr>
              <a:t>ADCs</a:t>
            </a:r>
            <a:endParaRPr lang="it-IT" sz="1350" kern="0" dirty="0">
              <a:solidFill>
                <a:srgbClr val="0070C0"/>
              </a:solidFill>
            </a:endParaRPr>
          </a:p>
        </p:txBody>
      </p:sp>
      <p:cxnSp>
        <p:nvCxnSpPr>
          <p:cNvPr id="32" name="Connettore 2 31">
            <a:extLst>
              <a:ext uri="{FF2B5EF4-FFF2-40B4-BE49-F238E27FC236}">
                <a16:creationId xmlns:a16="http://schemas.microsoft.com/office/drawing/2014/main" id="{D10B10DE-56AC-4DE4-AF12-89FDAF55947E}"/>
              </a:ext>
            </a:extLst>
          </p:cNvPr>
          <p:cNvCxnSpPr/>
          <p:nvPr/>
        </p:nvCxnSpPr>
        <p:spPr>
          <a:xfrm flipH="1">
            <a:off x="6212689" y="1441762"/>
            <a:ext cx="546554" cy="337709"/>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35" name="CasellaDiTesto 51">
            <a:extLst>
              <a:ext uri="{FF2B5EF4-FFF2-40B4-BE49-F238E27FC236}">
                <a16:creationId xmlns:a16="http://schemas.microsoft.com/office/drawing/2014/main" id="{7D04B845-DD83-4424-B747-05746F8EE74B}"/>
              </a:ext>
            </a:extLst>
          </p:cNvPr>
          <p:cNvSpPr txBox="1">
            <a:spLocks noChangeArrowheads="1"/>
          </p:cNvSpPr>
          <p:nvPr/>
        </p:nvSpPr>
        <p:spPr bwMode="auto">
          <a:xfrm>
            <a:off x="6759243" y="1279743"/>
            <a:ext cx="999111"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defTabSz="685800">
              <a:defRPr/>
            </a:pPr>
            <a:r>
              <a:rPr lang="it-IT" sz="1350" kern="0" dirty="0">
                <a:solidFill>
                  <a:srgbClr val="0070C0"/>
                </a:solidFill>
              </a:rPr>
              <a:t>FE </a:t>
            </a:r>
            <a:r>
              <a:rPr lang="it-IT" sz="1350" kern="0" dirty="0" err="1">
                <a:solidFill>
                  <a:srgbClr val="0070C0"/>
                </a:solidFill>
              </a:rPr>
              <a:t>ASICs</a:t>
            </a:r>
            <a:endParaRPr lang="it-IT" sz="1350" kern="0" dirty="0">
              <a:solidFill>
                <a:srgbClr val="0070C0"/>
              </a:solidFill>
            </a:endParaRPr>
          </a:p>
        </p:txBody>
      </p:sp>
      <p:cxnSp>
        <p:nvCxnSpPr>
          <p:cNvPr id="36" name="Connettore 2 35">
            <a:extLst>
              <a:ext uri="{FF2B5EF4-FFF2-40B4-BE49-F238E27FC236}">
                <a16:creationId xmlns:a16="http://schemas.microsoft.com/office/drawing/2014/main" id="{DB242C03-97BC-4442-9F0D-A6924D9C34E7}"/>
              </a:ext>
            </a:extLst>
          </p:cNvPr>
          <p:cNvCxnSpPr>
            <a:cxnSpLocks/>
          </p:cNvCxnSpPr>
          <p:nvPr/>
        </p:nvCxnSpPr>
        <p:spPr>
          <a:xfrm>
            <a:off x="5704642" y="1383618"/>
            <a:ext cx="68992" cy="223828"/>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37" name="CasellaDiTesto 51">
            <a:extLst>
              <a:ext uri="{FF2B5EF4-FFF2-40B4-BE49-F238E27FC236}">
                <a16:creationId xmlns:a16="http://schemas.microsoft.com/office/drawing/2014/main" id="{326A7309-1C6A-4EFC-A3B4-264C1BFD343B}"/>
              </a:ext>
            </a:extLst>
          </p:cNvPr>
          <p:cNvSpPr txBox="1">
            <a:spLocks noChangeArrowheads="1"/>
          </p:cNvSpPr>
          <p:nvPr/>
        </p:nvSpPr>
        <p:spPr bwMode="auto">
          <a:xfrm>
            <a:off x="4995734" y="1175868"/>
            <a:ext cx="159658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defTabSz="685800">
              <a:defRPr/>
            </a:pPr>
            <a:r>
              <a:rPr lang="it-IT" sz="1350" kern="0" dirty="0">
                <a:solidFill>
                  <a:srgbClr val="0070C0"/>
                </a:solidFill>
              </a:rPr>
              <a:t>Detector </a:t>
            </a:r>
            <a:r>
              <a:rPr lang="it-IT" sz="1350" kern="0" dirty="0" err="1">
                <a:solidFill>
                  <a:srgbClr val="0070C0"/>
                </a:solidFill>
              </a:rPr>
              <a:t>Inputs</a:t>
            </a:r>
            <a:endParaRPr lang="it-IT" sz="1350" kern="0" dirty="0">
              <a:solidFill>
                <a:srgbClr val="0070C0"/>
              </a:solidFill>
            </a:endParaRPr>
          </a:p>
        </p:txBody>
      </p:sp>
      <p:sp>
        <p:nvSpPr>
          <p:cNvPr id="38" name="CasellaDiTesto 51">
            <a:extLst>
              <a:ext uri="{FF2B5EF4-FFF2-40B4-BE49-F238E27FC236}">
                <a16:creationId xmlns:a16="http://schemas.microsoft.com/office/drawing/2014/main" id="{91AA83C6-DED8-4062-94DD-824079BDF654}"/>
              </a:ext>
            </a:extLst>
          </p:cNvPr>
          <p:cNvSpPr txBox="1">
            <a:spLocks noChangeArrowheads="1"/>
          </p:cNvSpPr>
          <p:nvPr/>
        </p:nvSpPr>
        <p:spPr bwMode="auto">
          <a:xfrm>
            <a:off x="7818782" y="3843400"/>
            <a:ext cx="91810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defTabSz="685800">
              <a:defRPr/>
            </a:pPr>
            <a:r>
              <a:rPr lang="it-IT" sz="1350" kern="0" dirty="0" err="1">
                <a:solidFill>
                  <a:srgbClr val="0070C0"/>
                </a:solidFill>
              </a:rPr>
              <a:t>Eth</a:t>
            </a:r>
            <a:endParaRPr lang="it-IT" sz="1350" kern="0" dirty="0">
              <a:solidFill>
                <a:srgbClr val="0070C0"/>
              </a:solidFill>
            </a:endParaRPr>
          </a:p>
        </p:txBody>
      </p:sp>
      <p:cxnSp>
        <p:nvCxnSpPr>
          <p:cNvPr id="39" name="Connettore 2 38">
            <a:extLst>
              <a:ext uri="{FF2B5EF4-FFF2-40B4-BE49-F238E27FC236}">
                <a16:creationId xmlns:a16="http://schemas.microsoft.com/office/drawing/2014/main" id="{A2E37745-1D2D-4F12-89AA-51CFC3B1F7DF}"/>
              </a:ext>
            </a:extLst>
          </p:cNvPr>
          <p:cNvCxnSpPr/>
          <p:nvPr/>
        </p:nvCxnSpPr>
        <p:spPr>
          <a:xfrm flipH="1" flipV="1">
            <a:off x="7824649" y="3165816"/>
            <a:ext cx="453185" cy="677585"/>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40" name="Connettore 2 39">
            <a:extLst>
              <a:ext uri="{FF2B5EF4-FFF2-40B4-BE49-F238E27FC236}">
                <a16:creationId xmlns:a16="http://schemas.microsoft.com/office/drawing/2014/main" id="{5914F895-C564-4558-B9A8-E78912869168}"/>
              </a:ext>
            </a:extLst>
          </p:cNvPr>
          <p:cNvCxnSpPr/>
          <p:nvPr/>
        </p:nvCxnSpPr>
        <p:spPr>
          <a:xfrm flipH="1" flipV="1">
            <a:off x="7824649" y="3406734"/>
            <a:ext cx="149729" cy="729562"/>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41" name="CasellaDiTesto 51">
            <a:extLst>
              <a:ext uri="{FF2B5EF4-FFF2-40B4-BE49-F238E27FC236}">
                <a16:creationId xmlns:a16="http://schemas.microsoft.com/office/drawing/2014/main" id="{E9824B9E-A5CF-4E79-AA12-CC2D4E3A6059}"/>
              </a:ext>
            </a:extLst>
          </p:cNvPr>
          <p:cNvSpPr txBox="1">
            <a:spLocks noChangeArrowheads="1"/>
          </p:cNvSpPr>
          <p:nvPr/>
        </p:nvSpPr>
        <p:spPr bwMode="auto">
          <a:xfrm>
            <a:off x="7515327" y="4117568"/>
            <a:ext cx="91810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defTabSz="685800">
              <a:defRPr/>
            </a:pPr>
            <a:r>
              <a:rPr lang="it-IT" sz="1350" kern="0" dirty="0">
                <a:solidFill>
                  <a:srgbClr val="0070C0"/>
                </a:solidFill>
              </a:rPr>
              <a:t>USB</a:t>
            </a:r>
          </a:p>
        </p:txBody>
      </p:sp>
      <p:cxnSp>
        <p:nvCxnSpPr>
          <p:cNvPr id="42" name="Connettore 2 41">
            <a:extLst>
              <a:ext uri="{FF2B5EF4-FFF2-40B4-BE49-F238E27FC236}">
                <a16:creationId xmlns:a16="http://schemas.microsoft.com/office/drawing/2014/main" id="{1F37EADB-C106-4FDE-883B-2FC534E203BD}"/>
              </a:ext>
            </a:extLst>
          </p:cNvPr>
          <p:cNvCxnSpPr/>
          <p:nvPr/>
        </p:nvCxnSpPr>
        <p:spPr>
          <a:xfrm flipH="1" flipV="1">
            <a:off x="8136397" y="2976095"/>
            <a:ext cx="431753" cy="582521"/>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43" name="CasellaDiTesto 51">
            <a:extLst>
              <a:ext uri="{FF2B5EF4-FFF2-40B4-BE49-F238E27FC236}">
                <a16:creationId xmlns:a16="http://schemas.microsoft.com/office/drawing/2014/main" id="{431F5386-3B7A-4594-A7F8-E2AABCBEFA2D}"/>
              </a:ext>
            </a:extLst>
          </p:cNvPr>
          <p:cNvSpPr txBox="1">
            <a:spLocks noChangeArrowheads="1"/>
          </p:cNvSpPr>
          <p:nvPr/>
        </p:nvSpPr>
        <p:spPr bwMode="auto">
          <a:xfrm>
            <a:off x="8230684" y="3524796"/>
            <a:ext cx="674927"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defTabSz="685800">
              <a:defRPr/>
            </a:pPr>
            <a:r>
              <a:rPr lang="it-IT" sz="1350" kern="0" dirty="0">
                <a:solidFill>
                  <a:srgbClr val="0070C0"/>
                </a:solidFill>
              </a:rPr>
              <a:t>I/Os</a:t>
            </a:r>
          </a:p>
        </p:txBody>
      </p:sp>
      <p:sp>
        <p:nvSpPr>
          <p:cNvPr id="44" name="CasellaDiTesto 51">
            <a:extLst>
              <a:ext uri="{FF2B5EF4-FFF2-40B4-BE49-F238E27FC236}">
                <a16:creationId xmlns:a16="http://schemas.microsoft.com/office/drawing/2014/main" id="{B0EF8C8F-D06E-4E2C-907E-43F0BA9F98D7}"/>
              </a:ext>
            </a:extLst>
          </p:cNvPr>
          <p:cNvSpPr txBox="1">
            <a:spLocks noChangeArrowheads="1"/>
          </p:cNvSpPr>
          <p:nvPr/>
        </p:nvSpPr>
        <p:spPr bwMode="auto">
          <a:xfrm>
            <a:off x="8433430" y="3115947"/>
            <a:ext cx="674927"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defTabSz="685800">
              <a:defRPr/>
            </a:pPr>
            <a:r>
              <a:rPr lang="it-IT" sz="1350" kern="0" dirty="0">
                <a:solidFill>
                  <a:srgbClr val="0070C0"/>
                </a:solidFill>
              </a:rPr>
              <a:t>+12V</a:t>
            </a:r>
          </a:p>
        </p:txBody>
      </p:sp>
      <p:cxnSp>
        <p:nvCxnSpPr>
          <p:cNvPr id="45" name="Connettore 2 44">
            <a:extLst>
              <a:ext uri="{FF2B5EF4-FFF2-40B4-BE49-F238E27FC236}">
                <a16:creationId xmlns:a16="http://schemas.microsoft.com/office/drawing/2014/main" id="{4D968C36-F59F-4D99-9744-A7D6E1D73F94}"/>
              </a:ext>
            </a:extLst>
          </p:cNvPr>
          <p:cNvCxnSpPr>
            <a:stCxn id="44" idx="0"/>
          </p:cNvCxnSpPr>
          <p:nvPr/>
        </p:nvCxnSpPr>
        <p:spPr>
          <a:xfrm flipH="1" flipV="1">
            <a:off x="8462575" y="2976097"/>
            <a:ext cx="308319" cy="13985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46" name="Connettore 2 45">
            <a:extLst>
              <a:ext uri="{FF2B5EF4-FFF2-40B4-BE49-F238E27FC236}">
                <a16:creationId xmlns:a16="http://schemas.microsoft.com/office/drawing/2014/main" id="{17D2FA70-BCA3-45C5-8FC5-8A73AB91A485}"/>
              </a:ext>
            </a:extLst>
          </p:cNvPr>
          <p:cNvCxnSpPr/>
          <p:nvPr/>
        </p:nvCxnSpPr>
        <p:spPr>
          <a:xfrm flipV="1">
            <a:off x="5382090" y="2481645"/>
            <a:ext cx="0" cy="252124"/>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47" name="CasellaDiTesto 51">
            <a:extLst>
              <a:ext uri="{FF2B5EF4-FFF2-40B4-BE49-F238E27FC236}">
                <a16:creationId xmlns:a16="http://schemas.microsoft.com/office/drawing/2014/main" id="{F2A7D3E1-5A95-459D-AC0C-12F9FCDAF358}"/>
              </a:ext>
            </a:extLst>
          </p:cNvPr>
          <p:cNvSpPr txBox="1">
            <a:spLocks noChangeArrowheads="1"/>
          </p:cNvSpPr>
          <p:nvPr/>
        </p:nvSpPr>
        <p:spPr bwMode="auto">
          <a:xfrm>
            <a:off x="4166955" y="2607706"/>
            <a:ext cx="91810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defTabSz="685800">
              <a:defRPr/>
            </a:pPr>
            <a:r>
              <a:rPr lang="it-IT" sz="1350" kern="0" dirty="0">
                <a:solidFill>
                  <a:srgbClr val="0070C0"/>
                </a:solidFill>
              </a:rPr>
              <a:t>HV BIAS</a:t>
            </a:r>
          </a:p>
        </p:txBody>
      </p:sp>
      <p:cxnSp>
        <p:nvCxnSpPr>
          <p:cNvPr id="48" name="Connettore 2 47">
            <a:extLst>
              <a:ext uri="{FF2B5EF4-FFF2-40B4-BE49-F238E27FC236}">
                <a16:creationId xmlns:a16="http://schemas.microsoft.com/office/drawing/2014/main" id="{31CB74E4-FEBE-4C90-A476-1BDC5F053D4C}"/>
              </a:ext>
            </a:extLst>
          </p:cNvPr>
          <p:cNvCxnSpPr/>
          <p:nvPr/>
        </p:nvCxnSpPr>
        <p:spPr>
          <a:xfrm>
            <a:off x="5085057" y="2733768"/>
            <a:ext cx="297033" cy="0"/>
          </a:xfrm>
          <a:prstGeom prst="straightConnector1">
            <a:avLst/>
          </a:prstGeom>
          <a:ln w="38100">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49" name="Rettangolo 48">
            <a:extLst>
              <a:ext uri="{FF2B5EF4-FFF2-40B4-BE49-F238E27FC236}">
                <a16:creationId xmlns:a16="http://schemas.microsoft.com/office/drawing/2014/main" id="{D59C71AC-6FCB-4078-82F7-FABD22C6578A}"/>
              </a:ext>
            </a:extLst>
          </p:cNvPr>
          <p:cNvSpPr/>
          <p:nvPr/>
        </p:nvSpPr>
        <p:spPr>
          <a:xfrm>
            <a:off x="89502" y="735547"/>
            <a:ext cx="6318702" cy="3417539"/>
          </a:xfrm>
          <a:prstGeom prst="rect">
            <a:avLst/>
          </a:prstGeom>
          <a:effectLst>
            <a:glow rad="673100">
              <a:schemeClr val="accent1">
                <a:alpha val="40000"/>
              </a:schemeClr>
            </a:glow>
            <a:softEdge rad="596900"/>
          </a:effectLst>
        </p:spPr>
        <p:txBody>
          <a:bodyPr wrap="square">
            <a:spAutoFit/>
          </a:bodyPr>
          <a:lstStyle/>
          <a:p>
            <a:pPr defTabSz="685800">
              <a:spcAft>
                <a:spcPts val="450"/>
              </a:spcAft>
            </a:pPr>
            <a:r>
              <a:rPr lang="en-US" dirty="0">
                <a:solidFill>
                  <a:prstClr val="black"/>
                </a:solidFill>
                <a:latin typeface="Calibri" panose="020F0502020204030204"/>
              </a:rPr>
              <a:t>A </a:t>
            </a:r>
            <a:r>
              <a:rPr lang="en-US" b="1" dirty="0">
                <a:solidFill>
                  <a:prstClr val="black"/>
                </a:solidFill>
                <a:latin typeface="Calibri" panose="020F0502020204030204"/>
              </a:rPr>
              <a:t>flexible architecture </a:t>
            </a:r>
            <a:r>
              <a:rPr lang="en-US" dirty="0">
                <a:solidFill>
                  <a:prstClr val="black"/>
                </a:solidFill>
                <a:latin typeface="Calibri" panose="020F0502020204030204"/>
              </a:rPr>
              <a:t>for a wide range of potential applications:</a:t>
            </a:r>
          </a:p>
          <a:p>
            <a:pPr marL="600075" lvl="1" indent="-257175" defTabSz="685800">
              <a:spcAft>
                <a:spcPts val="450"/>
              </a:spcAft>
              <a:buFont typeface="Arial" panose="020B0604020202020204" pitchFamily="34" charset="0"/>
              <a:buChar char="•"/>
            </a:pPr>
            <a:r>
              <a:rPr lang="en-US" sz="1500" dirty="0">
                <a:solidFill>
                  <a:prstClr val="black"/>
                </a:solidFill>
                <a:latin typeface="Calibri" panose="020F0502020204030204"/>
              </a:rPr>
              <a:t>SiPM - </a:t>
            </a:r>
            <a:r>
              <a:rPr lang="en-US" sz="1500" b="1" dirty="0">
                <a:solidFill>
                  <a:srgbClr val="FF0000"/>
                </a:solidFill>
                <a:latin typeface="Calibri" panose="020F0502020204030204"/>
              </a:rPr>
              <a:t>NEW</a:t>
            </a:r>
          </a:p>
          <a:p>
            <a:pPr marL="600075" lvl="1" indent="-257175" defTabSz="685800">
              <a:spcAft>
                <a:spcPts val="450"/>
              </a:spcAft>
              <a:buFont typeface="Arial" panose="020B0604020202020204" pitchFamily="34" charset="0"/>
              <a:buChar char="•"/>
            </a:pPr>
            <a:r>
              <a:rPr lang="en-US" sz="1500" dirty="0">
                <a:solidFill>
                  <a:prstClr val="black"/>
                </a:solidFill>
                <a:latin typeface="Calibri" panose="020F0502020204030204"/>
              </a:rPr>
              <a:t>PMTs and MA-PMTs</a:t>
            </a:r>
          </a:p>
          <a:p>
            <a:pPr marL="600075" lvl="1" indent="-257175" defTabSz="685800">
              <a:spcAft>
                <a:spcPts val="450"/>
              </a:spcAft>
              <a:buFont typeface="Arial" panose="020B0604020202020204" pitchFamily="34" charset="0"/>
              <a:buChar char="•"/>
            </a:pPr>
            <a:r>
              <a:rPr lang="en-US" sz="1500" dirty="0">
                <a:solidFill>
                  <a:prstClr val="black"/>
                </a:solidFill>
                <a:latin typeface="Calibri" panose="020F0502020204030204"/>
              </a:rPr>
              <a:t>Gas Detector, wire chambers</a:t>
            </a:r>
          </a:p>
          <a:p>
            <a:pPr marL="600075" lvl="1" indent="-257175" defTabSz="685800">
              <a:spcAft>
                <a:spcPts val="450"/>
              </a:spcAft>
              <a:buFont typeface="Arial" panose="020B0604020202020204" pitchFamily="34" charset="0"/>
              <a:buChar char="•"/>
            </a:pPr>
            <a:r>
              <a:rPr lang="en-US" sz="1500" dirty="0">
                <a:solidFill>
                  <a:prstClr val="black"/>
                </a:solidFill>
                <a:latin typeface="Calibri" panose="020F0502020204030204"/>
              </a:rPr>
              <a:t>GEM</a:t>
            </a:r>
          </a:p>
          <a:p>
            <a:pPr marL="600075" lvl="1" indent="-257175" defTabSz="685800">
              <a:spcAft>
                <a:spcPts val="450"/>
              </a:spcAft>
              <a:buFont typeface="Arial" panose="020B0604020202020204" pitchFamily="34" charset="0"/>
              <a:buChar char="•"/>
            </a:pPr>
            <a:r>
              <a:rPr lang="en-US" sz="1500" dirty="0" err="1">
                <a:solidFill>
                  <a:prstClr val="black"/>
                </a:solidFill>
                <a:latin typeface="Calibri" panose="020F0502020204030204"/>
              </a:rPr>
              <a:t>Micromegas</a:t>
            </a:r>
            <a:endParaRPr lang="en-US" sz="1500" dirty="0">
              <a:solidFill>
                <a:prstClr val="black"/>
              </a:solidFill>
              <a:latin typeface="Calibri" panose="020F0502020204030204"/>
            </a:endParaRPr>
          </a:p>
          <a:p>
            <a:pPr marL="600075" lvl="1" indent="-257175" defTabSz="685800">
              <a:spcAft>
                <a:spcPts val="450"/>
              </a:spcAft>
              <a:buFont typeface="Arial" panose="020B0604020202020204" pitchFamily="34" charset="0"/>
              <a:buChar char="•"/>
            </a:pPr>
            <a:r>
              <a:rPr lang="en-US" sz="1500" dirty="0">
                <a:solidFill>
                  <a:prstClr val="black"/>
                </a:solidFill>
                <a:latin typeface="Calibri" panose="020F0502020204030204"/>
              </a:rPr>
              <a:t>Silicon Strip Detectors</a:t>
            </a:r>
          </a:p>
          <a:p>
            <a:pPr marL="600075" lvl="1" indent="-257175" defTabSz="685800">
              <a:spcAft>
                <a:spcPts val="450"/>
              </a:spcAft>
              <a:buFont typeface="Arial" panose="020B0604020202020204" pitchFamily="34" charset="0"/>
              <a:buChar char="•"/>
            </a:pPr>
            <a:r>
              <a:rPr lang="en-US" sz="1500" dirty="0">
                <a:solidFill>
                  <a:prstClr val="black"/>
                </a:solidFill>
                <a:latin typeface="Calibri" panose="020F0502020204030204"/>
              </a:rPr>
              <a:t>Segmented </a:t>
            </a:r>
            <a:r>
              <a:rPr lang="en-US" sz="1500" dirty="0" err="1">
                <a:solidFill>
                  <a:prstClr val="black"/>
                </a:solidFill>
                <a:latin typeface="Calibri" panose="020F0502020204030204"/>
              </a:rPr>
              <a:t>HPGe</a:t>
            </a:r>
            <a:r>
              <a:rPr lang="en-US" sz="1500" dirty="0">
                <a:solidFill>
                  <a:prstClr val="black"/>
                </a:solidFill>
                <a:latin typeface="Calibri" panose="020F0502020204030204"/>
              </a:rPr>
              <a:t> detectors </a:t>
            </a:r>
          </a:p>
          <a:p>
            <a:pPr defTabSz="685800">
              <a:lnSpc>
                <a:spcPct val="150000"/>
              </a:lnSpc>
            </a:pPr>
            <a:r>
              <a:rPr lang="en-US" sz="2100" b="1" dirty="0">
                <a:solidFill>
                  <a:prstClr val="black"/>
                </a:solidFill>
                <a:latin typeface="Calibri" panose="020F0502020204030204"/>
              </a:rPr>
              <a:t>Same Infrastructure, different Front Ends</a:t>
            </a:r>
          </a:p>
          <a:p>
            <a:pPr defTabSz="685800">
              <a:lnSpc>
                <a:spcPct val="150000"/>
              </a:lnSpc>
            </a:pPr>
            <a:r>
              <a:rPr lang="en-US" sz="2100" b="1" dirty="0">
                <a:solidFill>
                  <a:prstClr val="black"/>
                </a:solidFill>
                <a:latin typeface="Calibri" panose="020F0502020204030204"/>
              </a:rPr>
              <a:t>Quick integration of different ASICs </a:t>
            </a:r>
          </a:p>
        </p:txBody>
      </p:sp>
      <p:sp>
        <p:nvSpPr>
          <p:cNvPr id="50" name="object 3">
            <a:extLst>
              <a:ext uri="{FF2B5EF4-FFF2-40B4-BE49-F238E27FC236}">
                <a16:creationId xmlns:a16="http://schemas.microsoft.com/office/drawing/2014/main" id="{495540C4-6F66-47B3-9D39-E640AC3E6D78}"/>
              </a:ext>
            </a:extLst>
          </p:cNvPr>
          <p:cNvSpPr txBox="1">
            <a:spLocks/>
          </p:cNvSpPr>
          <p:nvPr/>
        </p:nvSpPr>
        <p:spPr>
          <a:xfrm>
            <a:off x="91678" y="0"/>
            <a:ext cx="8023622" cy="353943"/>
          </a:xfrm>
          <a:prstGeom prst="rect">
            <a:avLst/>
          </a:prstGeom>
          <a:ln w="12700">
            <a:miter lim="400000"/>
          </a:ln>
        </p:spPr>
        <p:txBody>
          <a:bodyPr vert="horz" wrap="square" lIns="38100" tIns="38100" rIns="38100" bIns="38100" rtlCol="0" anchor="ctr">
            <a:spAutoFit/>
          </a:bodyPr>
          <a:lstStyle>
            <a:lvl1pPr>
              <a:defRPr sz="4400" b="0" i="0">
                <a:solidFill>
                  <a:srgbClr val="0E273C"/>
                </a:solidFill>
                <a:latin typeface="Arial Black"/>
                <a:ea typeface="+mj-ea"/>
                <a:cs typeface="Arial Black"/>
              </a:defRPr>
            </a:lvl1pPr>
          </a:lstStyle>
          <a:p>
            <a:pPr defTabSz="438150" hangingPunct="0">
              <a:spcBef>
                <a:spcPts val="2475"/>
              </a:spcBef>
            </a:pPr>
            <a:r>
              <a:rPr lang="en-GB" sz="1800" b="1" kern="0" dirty="0">
                <a:solidFill>
                  <a:prstClr val="black"/>
                </a:solidFill>
                <a:latin typeface="Helvetica Neue"/>
              </a:rPr>
              <a:t>FERS units</a:t>
            </a:r>
          </a:p>
        </p:txBody>
      </p:sp>
    </p:spTree>
    <p:extLst>
      <p:ext uri="{BB962C8B-B14F-4D97-AF65-F5344CB8AC3E}">
        <p14:creationId xmlns:p14="http://schemas.microsoft.com/office/powerpoint/2010/main" val="1684968091"/>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89502" y="0"/>
            <a:ext cx="7357294" cy="353943"/>
          </a:xfrm>
          <a:prstGeom prst="rect">
            <a:avLst/>
          </a:prstGeom>
          <a:ln w="12700">
            <a:miter lim="400000"/>
          </a:ln>
        </p:spPr>
        <p:txBody>
          <a:bodyPr vert="horz" wrap="square" lIns="38100" tIns="38100" rIns="38100" bIns="38100" rtlCol="0" anchor="ctr">
            <a:spAutoFit/>
          </a:bodyPr>
          <a:lstStyle>
            <a:defPPr>
              <a:defRPr lang="en-US"/>
            </a:defPPr>
            <a:lvl1pPr defTabSz="584200" hangingPunct="0">
              <a:spcBef>
                <a:spcPts val="3300"/>
              </a:spcBef>
              <a:defRPr sz="2400" b="1" i="0" kern="0">
                <a:solidFill>
                  <a:schemeClr val="bg1"/>
                </a:solidFill>
                <a:latin typeface="Helvetica Neue"/>
                <a:ea typeface="+mj-ea"/>
                <a:cs typeface="Arial Black"/>
              </a:defRPr>
            </a:lvl1pPr>
          </a:lstStyle>
          <a:p>
            <a:pPr defTabSz="438150">
              <a:spcBef>
                <a:spcPts val="2475"/>
              </a:spcBef>
            </a:pPr>
            <a:r>
              <a:rPr lang="en-US" sz="1800" dirty="0">
                <a:solidFill>
                  <a:prstClr val="black"/>
                </a:solidFill>
              </a:rPr>
              <a:t>FERS platform: the LEGO® brick philosophy</a:t>
            </a:r>
          </a:p>
        </p:txBody>
      </p:sp>
      <p:sp>
        <p:nvSpPr>
          <p:cNvPr id="4" name="CasellaDiTesto 3">
            <a:extLst>
              <a:ext uri="{FF2B5EF4-FFF2-40B4-BE49-F238E27FC236}">
                <a16:creationId xmlns:a16="http://schemas.microsoft.com/office/drawing/2014/main" id="{C9F1AD90-4ABF-486C-A765-C0CC411F5148}"/>
              </a:ext>
            </a:extLst>
          </p:cNvPr>
          <p:cNvSpPr txBox="1"/>
          <p:nvPr/>
        </p:nvSpPr>
        <p:spPr>
          <a:xfrm>
            <a:off x="3228361" y="2522713"/>
            <a:ext cx="3326336" cy="415498"/>
          </a:xfrm>
          <a:prstGeom prst="rect">
            <a:avLst/>
          </a:prstGeom>
          <a:noFill/>
        </p:spPr>
        <p:txBody>
          <a:bodyPr wrap="square" rtlCol="0">
            <a:spAutoFit/>
          </a:bodyPr>
          <a:lstStyle/>
          <a:p>
            <a:pPr algn="ctr" defTabSz="685800"/>
            <a:r>
              <a:rPr lang="en-GB" sz="2100" b="1" dirty="0">
                <a:solidFill>
                  <a:prstClr val="black"/>
                </a:solidFill>
                <a:latin typeface="Calibri" panose="020F0502020204030204"/>
              </a:rPr>
              <a:t>Same method</a:t>
            </a:r>
          </a:p>
        </p:txBody>
      </p:sp>
      <p:pic>
        <p:nvPicPr>
          <p:cNvPr id="7" name="Immagine 6" descr="Immagine che contiene LEGO, giocattolo&#10;&#10;Descrizione generata automaticamente">
            <a:extLst>
              <a:ext uri="{FF2B5EF4-FFF2-40B4-BE49-F238E27FC236}">
                <a16:creationId xmlns:a16="http://schemas.microsoft.com/office/drawing/2014/main" id="{FEE3CC7D-B79F-4EBD-816C-40B2B655B1C0}"/>
              </a:ext>
            </a:extLst>
          </p:cNvPr>
          <p:cNvPicPr>
            <a:picLocks noChangeAspect="1"/>
          </p:cNvPicPr>
          <p:nvPr/>
        </p:nvPicPr>
        <p:blipFill>
          <a:blip r:embed="rId3">
            <a:alphaModFix amt="81000"/>
            <a:extLst>
              <a:ext uri="{BEBA8EAE-BF5A-486C-A8C5-ECC9F3942E4B}">
                <a14:imgProps xmlns:a14="http://schemas.microsoft.com/office/drawing/2010/main">
                  <a14:imgLayer r:embed="rId4">
                    <a14:imgEffect>
                      <a14:artisticCrisscrossEtching/>
                    </a14:imgEffect>
                    <a14:imgEffect>
                      <a14:sharpenSoften amount="-27000"/>
                    </a14:imgEffect>
                  </a14:imgLayer>
                </a14:imgProps>
              </a:ext>
              <a:ext uri="{28A0092B-C50C-407E-A947-70E740481C1C}">
                <a14:useLocalDpi xmlns:a14="http://schemas.microsoft.com/office/drawing/2010/main" val="0"/>
              </a:ext>
            </a:extLst>
          </a:blip>
          <a:stretch>
            <a:fillRect/>
          </a:stretch>
        </p:blipFill>
        <p:spPr>
          <a:xfrm>
            <a:off x="481002" y="1248804"/>
            <a:ext cx="3439058" cy="2294497"/>
          </a:xfrm>
          <a:prstGeom prst="rect">
            <a:avLst/>
          </a:prstGeom>
          <a:ln>
            <a:noFill/>
          </a:ln>
          <a:effectLst>
            <a:outerShdw blurRad="50800" dist="50800" dir="5400000" algn="ctr" rotWithShape="0">
              <a:srgbClr val="000000">
                <a:alpha val="0"/>
              </a:srgbClr>
            </a:outerShdw>
            <a:softEdge rad="317500"/>
          </a:effectLst>
        </p:spPr>
      </p:pic>
      <p:pic>
        <p:nvPicPr>
          <p:cNvPr id="19" name="Immagine 18" descr="Immagine che contiene elettronico, circuito&#10;&#10;Descrizione generata automaticamente">
            <a:extLst>
              <a:ext uri="{FF2B5EF4-FFF2-40B4-BE49-F238E27FC236}">
                <a16:creationId xmlns:a16="http://schemas.microsoft.com/office/drawing/2014/main" id="{A5215EAB-4026-4A24-A775-E3B10C5A0B6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13" b="97188" l="1546" r="98454">
                        <a14:foregroundMark x1="5326" y1="11563" x2="36598" y2="5313"/>
                        <a14:foregroundMark x1="65636" y1="85938" x2="74227" y2="94375"/>
                        <a14:foregroundMark x1="83849" y1="70938" x2="95361" y2="57188"/>
                        <a14:foregroundMark x1="98282" y1="72188" x2="98625" y2="64375"/>
                        <a14:foregroundMark x1="74227" y1="95313" x2="72337" y2="97188"/>
                        <a14:foregroundMark x1="47938" y1="19063" x2="55326" y2="29375"/>
                        <a14:foregroundMark x1="1718" y1="9063" x2="1546" y2="12188"/>
                      </a14:backgroundRemoval>
                    </a14:imgEffect>
                  </a14:imgLayer>
                </a14:imgProps>
              </a:ext>
              <a:ext uri="{28A0092B-C50C-407E-A947-70E740481C1C}">
                <a14:useLocalDpi xmlns:a14="http://schemas.microsoft.com/office/drawing/2010/main" val="0"/>
              </a:ext>
            </a:extLst>
          </a:blip>
          <a:stretch>
            <a:fillRect/>
          </a:stretch>
        </p:blipFill>
        <p:spPr>
          <a:xfrm>
            <a:off x="1641745" y="903037"/>
            <a:ext cx="1162391" cy="638539"/>
          </a:xfrm>
          <a:prstGeom prst="rect">
            <a:avLst/>
          </a:prstGeom>
        </p:spPr>
      </p:pic>
      <p:sp>
        <p:nvSpPr>
          <p:cNvPr id="15" name="Freccia a destra 14">
            <a:extLst>
              <a:ext uri="{FF2B5EF4-FFF2-40B4-BE49-F238E27FC236}">
                <a16:creationId xmlns:a16="http://schemas.microsoft.com/office/drawing/2014/main" id="{11ED8950-0F4C-48AA-A30A-44E23EDCD0F3}"/>
              </a:ext>
            </a:extLst>
          </p:cNvPr>
          <p:cNvSpPr/>
          <p:nvPr/>
        </p:nvSpPr>
        <p:spPr>
          <a:xfrm>
            <a:off x="4208501" y="2438400"/>
            <a:ext cx="1257300" cy="13335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pic>
        <p:nvPicPr>
          <p:cNvPr id="17" name="Immagine 16" descr="Immagine che contiene giocattolo, LEGO&#10;&#10;Descrizione generata automaticamente">
            <a:extLst>
              <a:ext uri="{FF2B5EF4-FFF2-40B4-BE49-F238E27FC236}">
                <a16:creationId xmlns:a16="http://schemas.microsoft.com/office/drawing/2014/main" id="{9857944D-8C84-4219-A7E3-12DCB11D440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8889" b="91556" l="9728" r="89494">
                        <a14:foregroundMark x1="38132" y1="11111" x2="40856" y2="9333"/>
                        <a14:foregroundMark x1="40856" y1="88000" x2="36576" y2="9155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090942" y="1770947"/>
            <a:ext cx="800587" cy="701384"/>
          </a:xfrm>
          <a:prstGeom prst="rect">
            <a:avLst/>
          </a:prstGeom>
        </p:spPr>
      </p:pic>
      <p:sp>
        <p:nvSpPr>
          <p:cNvPr id="31" name="CasellaDiTesto 30">
            <a:extLst>
              <a:ext uri="{FF2B5EF4-FFF2-40B4-BE49-F238E27FC236}">
                <a16:creationId xmlns:a16="http://schemas.microsoft.com/office/drawing/2014/main" id="{25B015A5-5E1B-4C5C-9FC0-D4B7EE9FBEE6}"/>
              </a:ext>
            </a:extLst>
          </p:cNvPr>
          <p:cNvSpPr txBox="1"/>
          <p:nvPr/>
        </p:nvSpPr>
        <p:spPr>
          <a:xfrm>
            <a:off x="4392818" y="1415396"/>
            <a:ext cx="1316355" cy="923330"/>
          </a:xfrm>
          <a:prstGeom prst="rect">
            <a:avLst/>
          </a:prstGeom>
          <a:noFill/>
        </p:spPr>
        <p:txBody>
          <a:bodyPr wrap="square" rtlCol="0">
            <a:spAutoFit/>
          </a:bodyPr>
          <a:lstStyle/>
          <a:p>
            <a:pPr algn="ctr" defTabSz="685800"/>
            <a:r>
              <a:rPr lang="en-GB" sz="1350" dirty="0">
                <a:solidFill>
                  <a:prstClr val="black"/>
                </a:solidFill>
                <a:latin typeface="Calibri" panose="020F0502020204030204"/>
              </a:rPr>
              <a:t>Easy task!!!</a:t>
            </a:r>
          </a:p>
          <a:p>
            <a:pPr algn="ctr" defTabSz="685800"/>
            <a:endParaRPr lang="en-GB" sz="1350" dirty="0">
              <a:solidFill>
                <a:prstClr val="black"/>
              </a:solidFill>
              <a:latin typeface="Calibri" panose="020F0502020204030204"/>
            </a:endParaRPr>
          </a:p>
          <a:p>
            <a:pPr algn="ctr" defTabSz="685800"/>
            <a:endParaRPr lang="en-GB" sz="1350" dirty="0">
              <a:solidFill>
                <a:prstClr val="black"/>
              </a:solidFill>
              <a:latin typeface="Calibri" panose="020F0502020204030204"/>
            </a:endParaRPr>
          </a:p>
          <a:p>
            <a:pPr algn="ctr" defTabSz="685800"/>
            <a:r>
              <a:rPr lang="en-GB" sz="1350" dirty="0">
                <a:solidFill>
                  <a:prstClr val="black"/>
                </a:solidFill>
                <a:latin typeface="Calibri" panose="020F0502020204030204"/>
              </a:rPr>
              <a:t>                              </a:t>
            </a:r>
          </a:p>
        </p:txBody>
      </p:sp>
      <p:sp>
        <p:nvSpPr>
          <p:cNvPr id="18" name="Bolla: nuvola 17">
            <a:extLst>
              <a:ext uri="{FF2B5EF4-FFF2-40B4-BE49-F238E27FC236}">
                <a16:creationId xmlns:a16="http://schemas.microsoft.com/office/drawing/2014/main" id="{DE06A29D-053D-47C3-AEAF-4BE6FC455EBA}"/>
              </a:ext>
            </a:extLst>
          </p:cNvPr>
          <p:cNvSpPr/>
          <p:nvPr/>
        </p:nvSpPr>
        <p:spPr>
          <a:xfrm>
            <a:off x="4447284" y="1260281"/>
            <a:ext cx="1314450" cy="558530"/>
          </a:xfrm>
          <a:prstGeom prst="cloudCallout">
            <a:avLst>
              <a:gd name="adj1" fmla="val -41485"/>
              <a:gd name="adj2" fmla="val 535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pic>
        <p:nvPicPr>
          <p:cNvPr id="39" name="Immagine 38" descr="Immagine che contiene elettronico, circuito&#10;&#10;Descrizione generata automaticamente">
            <a:extLst>
              <a:ext uri="{FF2B5EF4-FFF2-40B4-BE49-F238E27FC236}">
                <a16:creationId xmlns:a16="http://schemas.microsoft.com/office/drawing/2014/main" id="{BB8F6957-7376-4120-9F47-93350D9F18E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3846" b="94056" l="7100" r="95550">
                        <a14:foregroundMark x1="14950" y1="9650" x2="40500" y2="22657"/>
                        <a14:foregroundMark x1="40500" y1="22657" x2="77250" y2="25594"/>
                        <a14:foregroundMark x1="77250" y1="25594" x2="90150" y2="60280"/>
                        <a14:foregroundMark x1="90150" y1="60280" x2="33500" y2="92308"/>
                        <a14:foregroundMark x1="33500" y1="92308" x2="17850" y2="92308"/>
                        <a14:foregroundMark x1="24900" y1="4476" x2="24900" y2="61678"/>
                        <a14:foregroundMark x1="42650" y1="7972" x2="42800" y2="48881"/>
                        <a14:foregroundMark x1="42800" y1="48881" x2="42250" y2="51329"/>
                        <a14:foregroundMark x1="50500" y1="18322" x2="57500" y2="13706"/>
                        <a14:foregroundMark x1="64950" y1="21259" x2="62500" y2="14266"/>
                        <a14:foregroundMark x1="55450" y1="11958" x2="57950" y2="11958"/>
                        <a14:foregroundMark x1="69500" y1="14895" x2="67850" y2="35664"/>
                        <a14:foregroundMark x1="79850" y1="19510" x2="76550" y2="51888"/>
                        <a14:foregroundMark x1="88100" y1="24685" x2="75300" y2="46084"/>
                        <a14:foregroundMark x1="95550" y1="27622" x2="80650" y2="43776"/>
                        <a14:foregroundMark x1="27750" y1="3916" x2="26950" y2="6224"/>
                        <a14:foregroundMark x1="7100" y1="83636" x2="21600" y2="94056"/>
                      </a14:backgroundRemoval>
                    </a14:imgEffect>
                  </a14:imgLayer>
                </a14:imgProps>
              </a:ext>
              <a:ext uri="{28A0092B-C50C-407E-A947-70E740481C1C}">
                <a14:useLocalDpi xmlns:a14="http://schemas.microsoft.com/office/drawing/2010/main" val="0"/>
              </a:ext>
            </a:extLst>
          </a:blip>
          <a:stretch>
            <a:fillRect/>
          </a:stretch>
        </p:blipFill>
        <p:spPr>
          <a:xfrm>
            <a:off x="6353834" y="685801"/>
            <a:ext cx="1383168" cy="988619"/>
          </a:xfrm>
          <a:prstGeom prst="rect">
            <a:avLst/>
          </a:prstGeom>
        </p:spPr>
      </p:pic>
      <p:pic>
        <p:nvPicPr>
          <p:cNvPr id="14" name="Immagine 13" descr="Immagine che contiene LEGO, giocattolo&#10;&#10;Descrizione generata automaticamente">
            <a:extLst>
              <a:ext uri="{FF2B5EF4-FFF2-40B4-BE49-F238E27FC236}">
                <a16:creationId xmlns:a16="http://schemas.microsoft.com/office/drawing/2014/main" id="{C6A5A73D-CD53-437C-BB32-B980E503F8A6}"/>
              </a:ext>
            </a:extLst>
          </p:cNvPr>
          <p:cNvPicPr>
            <a:picLocks noChangeAspect="1"/>
          </p:cNvPicPr>
          <p:nvPr/>
        </p:nvPicPr>
        <p:blipFill rotWithShape="1">
          <a:blip r:embed="rId11" cstate="print">
            <a:alphaModFix amt="82000"/>
            <a:extLst>
              <a:ext uri="{BEBA8EAE-BF5A-486C-A8C5-ECC9F3942E4B}">
                <a14:imgProps xmlns:a14="http://schemas.microsoft.com/office/drawing/2010/main">
                  <a14:imgLayer r:embed="rId12">
                    <a14:imgEffect>
                      <a14:artisticCrisscrossEtching/>
                    </a14:imgEffect>
                    <a14:imgEffect>
                      <a14:sharpenSoften amount="-27000"/>
                    </a14:imgEffect>
                    <a14:imgEffect>
                      <a14:brightnessContrast bright="20000"/>
                    </a14:imgEffect>
                  </a14:imgLayer>
                </a14:imgProps>
              </a:ext>
              <a:ext uri="{28A0092B-C50C-407E-A947-70E740481C1C}">
                <a14:useLocalDpi xmlns:a14="http://schemas.microsoft.com/office/drawing/2010/main" val="0"/>
              </a:ext>
            </a:extLst>
          </a:blip>
          <a:srcRect l="26652" r="26874"/>
          <a:stretch/>
        </p:blipFill>
        <p:spPr>
          <a:xfrm>
            <a:off x="6043966" y="1222307"/>
            <a:ext cx="2044343" cy="2377850"/>
          </a:xfrm>
          <a:prstGeom prst="rect">
            <a:avLst/>
          </a:prstGeom>
          <a:effectLst>
            <a:outerShdw blurRad="50800" dist="50800" dir="5400000" algn="ctr" rotWithShape="0">
              <a:srgbClr val="000000">
                <a:alpha val="0"/>
              </a:srgbClr>
            </a:outerShdw>
            <a:softEdge rad="317500"/>
          </a:effectLst>
        </p:spPr>
      </p:pic>
      <p:sp>
        <p:nvSpPr>
          <p:cNvPr id="20" name="CasellaDiTesto 19">
            <a:extLst>
              <a:ext uri="{FF2B5EF4-FFF2-40B4-BE49-F238E27FC236}">
                <a16:creationId xmlns:a16="http://schemas.microsoft.com/office/drawing/2014/main" id="{5FD93DED-C56D-4515-8755-FC396A309C64}"/>
              </a:ext>
            </a:extLst>
          </p:cNvPr>
          <p:cNvSpPr txBox="1"/>
          <p:nvPr/>
        </p:nvSpPr>
        <p:spPr>
          <a:xfrm>
            <a:off x="651662" y="3627100"/>
            <a:ext cx="3326336" cy="646331"/>
          </a:xfrm>
          <a:prstGeom prst="rect">
            <a:avLst/>
          </a:prstGeom>
          <a:noFill/>
        </p:spPr>
        <p:txBody>
          <a:bodyPr wrap="square" rtlCol="0">
            <a:spAutoFit/>
          </a:bodyPr>
          <a:lstStyle/>
          <a:p>
            <a:pPr algn="ctr" defTabSz="685800"/>
            <a:r>
              <a:rPr lang="en-GB" sz="2100" b="1" dirty="0">
                <a:solidFill>
                  <a:prstClr val="black"/>
                </a:solidFill>
                <a:latin typeface="Calibri" panose="020F0502020204030204"/>
              </a:rPr>
              <a:t>Different FERS units </a:t>
            </a:r>
          </a:p>
          <a:p>
            <a:pPr algn="ctr" defTabSz="685800"/>
            <a:r>
              <a:rPr lang="en-GB" sz="1500" dirty="0">
                <a:solidFill>
                  <a:prstClr val="black"/>
                </a:solidFill>
                <a:latin typeface="Calibri" panose="020F0502020204030204"/>
              </a:rPr>
              <a:t>(SiPM, Si detectors, GEMs, …)                          </a:t>
            </a:r>
          </a:p>
        </p:txBody>
      </p:sp>
      <p:sp>
        <p:nvSpPr>
          <p:cNvPr id="21" name="CasellaDiTesto 20">
            <a:extLst>
              <a:ext uri="{FF2B5EF4-FFF2-40B4-BE49-F238E27FC236}">
                <a16:creationId xmlns:a16="http://schemas.microsoft.com/office/drawing/2014/main" id="{272E4ED2-FB1D-42AB-8C01-6B85BDCCF2C7}"/>
              </a:ext>
            </a:extLst>
          </p:cNvPr>
          <p:cNvSpPr txBox="1"/>
          <p:nvPr/>
        </p:nvSpPr>
        <p:spPr>
          <a:xfrm>
            <a:off x="5944888" y="3600157"/>
            <a:ext cx="2242499" cy="415498"/>
          </a:xfrm>
          <a:prstGeom prst="rect">
            <a:avLst/>
          </a:prstGeom>
          <a:noFill/>
        </p:spPr>
        <p:txBody>
          <a:bodyPr wrap="square" rtlCol="0">
            <a:spAutoFit/>
          </a:bodyPr>
          <a:lstStyle/>
          <a:p>
            <a:pPr algn="ctr" defTabSz="685800"/>
            <a:r>
              <a:rPr lang="en-GB" sz="2100" b="1" dirty="0">
                <a:solidFill>
                  <a:prstClr val="black"/>
                </a:solidFill>
                <a:latin typeface="Calibri" panose="020F0502020204030204"/>
              </a:rPr>
              <a:t>Scaled-up system</a:t>
            </a:r>
          </a:p>
        </p:txBody>
      </p:sp>
    </p:spTree>
    <p:extLst>
      <p:ext uri="{BB962C8B-B14F-4D97-AF65-F5344CB8AC3E}">
        <p14:creationId xmlns:p14="http://schemas.microsoft.com/office/powerpoint/2010/main" val="349073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31" grpId="0"/>
      <p:bldP spid="18" grpId="0" animBg="1"/>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89502" y="0"/>
            <a:ext cx="7339998" cy="353943"/>
          </a:xfrm>
          <a:prstGeom prst="rect">
            <a:avLst/>
          </a:prstGeom>
          <a:ln w="12700">
            <a:miter lim="400000"/>
          </a:ln>
        </p:spPr>
        <p:txBody>
          <a:bodyPr vert="horz" wrap="square" lIns="38100" tIns="38100" rIns="38100" bIns="38100" rtlCol="0" anchor="ctr">
            <a:spAutoFit/>
          </a:bodyPr>
          <a:lstStyle>
            <a:defPPr>
              <a:defRPr lang="en-US"/>
            </a:defPPr>
            <a:lvl1pPr defTabSz="584200" hangingPunct="0">
              <a:spcBef>
                <a:spcPts val="3300"/>
              </a:spcBef>
              <a:defRPr sz="2400" b="1" i="0" kern="0">
                <a:solidFill>
                  <a:schemeClr val="bg1"/>
                </a:solidFill>
                <a:latin typeface="Helvetica Neue"/>
                <a:ea typeface="+mj-ea"/>
                <a:cs typeface="Arial Black"/>
              </a:defRPr>
            </a:lvl1pPr>
          </a:lstStyle>
          <a:p>
            <a:pPr defTabSz="438150">
              <a:spcBef>
                <a:spcPts val="2475"/>
              </a:spcBef>
            </a:pPr>
            <a:r>
              <a:rPr lang="en-US" sz="1800" dirty="0">
                <a:solidFill>
                  <a:srgbClr val="FF0000"/>
                </a:solidFill>
              </a:rPr>
              <a:t>NEW</a:t>
            </a:r>
            <a:r>
              <a:rPr lang="en-US" sz="1800" dirty="0">
                <a:solidFill>
                  <a:prstClr val="white"/>
                </a:solidFill>
              </a:rPr>
              <a:t> </a:t>
            </a:r>
            <a:r>
              <a:rPr lang="en-US" sz="1800" dirty="0">
                <a:solidFill>
                  <a:prstClr val="black"/>
                </a:solidFill>
              </a:rPr>
              <a:t>A5202/DT5202: 64 channel SiPM readout </a:t>
            </a:r>
          </a:p>
        </p:txBody>
      </p:sp>
      <p:sp>
        <p:nvSpPr>
          <p:cNvPr id="5498" name="Rettangolo 5497"/>
          <p:cNvSpPr/>
          <p:nvPr/>
        </p:nvSpPr>
        <p:spPr>
          <a:xfrm>
            <a:off x="280095" y="577442"/>
            <a:ext cx="8748972" cy="1797928"/>
          </a:xfrm>
          <a:prstGeom prst="rect">
            <a:avLst/>
          </a:prstGeom>
          <a:effectLst>
            <a:glow rad="673100">
              <a:schemeClr val="accent1">
                <a:alpha val="40000"/>
              </a:schemeClr>
            </a:glow>
            <a:softEdge rad="596900"/>
          </a:effectLst>
        </p:spPr>
        <p:txBody>
          <a:bodyPr wrap="square">
            <a:spAutoFit/>
          </a:bodyPr>
          <a:lstStyle/>
          <a:p>
            <a:pPr marL="257175" indent="-257175" defTabSz="685800">
              <a:spcAft>
                <a:spcPts val="450"/>
              </a:spcAft>
              <a:buFont typeface="Arial" panose="020B0604020202020204" pitchFamily="34" charset="0"/>
              <a:buChar char="•"/>
            </a:pPr>
            <a:r>
              <a:rPr lang="en-US" sz="1500" dirty="0">
                <a:solidFill>
                  <a:prstClr val="black"/>
                </a:solidFill>
                <a:latin typeface="Calibri" panose="020F0502020204030204"/>
              </a:rPr>
              <a:t>Based on two ASICs </a:t>
            </a:r>
            <a:r>
              <a:rPr lang="en-US" sz="1500" b="1" dirty="0" err="1">
                <a:solidFill>
                  <a:prstClr val="black"/>
                </a:solidFill>
                <a:latin typeface="Calibri" panose="020F0502020204030204"/>
              </a:rPr>
              <a:t>Citiroc</a:t>
            </a:r>
            <a:r>
              <a:rPr lang="en-US" sz="1500" b="1" dirty="0">
                <a:solidFill>
                  <a:prstClr val="black"/>
                </a:solidFill>
                <a:latin typeface="Calibri" panose="020F0502020204030204"/>
              </a:rPr>
              <a:t> 1A </a:t>
            </a:r>
            <a:r>
              <a:rPr lang="en-US" sz="1500" dirty="0">
                <a:solidFill>
                  <a:prstClr val="black"/>
                </a:solidFill>
                <a:latin typeface="Calibri" panose="020F0502020204030204"/>
              </a:rPr>
              <a:t>(by Weeroc): 64 channel </a:t>
            </a:r>
            <a:r>
              <a:rPr lang="en-US" sz="1500" b="1" dirty="0">
                <a:solidFill>
                  <a:prstClr val="black"/>
                </a:solidFill>
                <a:latin typeface="Calibri" panose="020F0502020204030204"/>
              </a:rPr>
              <a:t>SiPM</a:t>
            </a:r>
            <a:r>
              <a:rPr lang="en-US" sz="1500" dirty="0">
                <a:solidFill>
                  <a:prstClr val="black"/>
                </a:solidFill>
                <a:latin typeface="Calibri" panose="020F0502020204030204"/>
              </a:rPr>
              <a:t> readout</a:t>
            </a:r>
          </a:p>
          <a:p>
            <a:pPr marL="257175" indent="-257175" defTabSz="685800">
              <a:spcAft>
                <a:spcPts val="450"/>
              </a:spcAft>
              <a:buFont typeface="Arial" panose="020B0604020202020204" pitchFamily="34" charset="0"/>
              <a:buChar char="•"/>
            </a:pPr>
            <a:r>
              <a:rPr lang="en-US" sz="1500" dirty="0">
                <a:solidFill>
                  <a:prstClr val="black"/>
                </a:solidFill>
                <a:latin typeface="Calibri" panose="020F0502020204030204"/>
              </a:rPr>
              <a:t>A5202 is nearly 15 x 6 cm: is the </a:t>
            </a:r>
            <a:r>
              <a:rPr lang="en-US" sz="1500" b="1" dirty="0">
                <a:solidFill>
                  <a:prstClr val="black"/>
                </a:solidFill>
                <a:latin typeface="Calibri" panose="020F0502020204030204"/>
              </a:rPr>
              <a:t>size of your smartphone</a:t>
            </a:r>
            <a:r>
              <a:rPr lang="en-US" sz="1500" dirty="0">
                <a:solidFill>
                  <a:prstClr val="black"/>
                </a:solidFill>
                <a:latin typeface="Calibri" panose="020F0502020204030204"/>
              </a:rPr>
              <a:t>!</a:t>
            </a:r>
          </a:p>
          <a:p>
            <a:pPr marL="257175" indent="-257175" defTabSz="685800">
              <a:spcAft>
                <a:spcPts val="450"/>
              </a:spcAft>
              <a:buFont typeface="Arial" panose="020B0604020202020204" pitchFamily="34" charset="0"/>
              <a:buChar char="•"/>
            </a:pPr>
            <a:r>
              <a:rPr lang="en-US" sz="1500" dirty="0">
                <a:solidFill>
                  <a:prstClr val="black"/>
                </a:solidFill>
                <a:latin typeface="Calibri" panose="020F0502020204030204"/>
              </a:rPr>
              <a:t>Embedded HV bias (20-100V) with temperature feedback. </a:t>
            </a:r>
          </a:p>
          <a:p>
            <a:pPr marL="257175" indent="-257175" defTabSz="685800">
              <a:spcAft>
                <a:spcPts val="450"/>
              </a:spcAft>
              <a:buFont typeface="Arial" panose="020B0604020202020204" pitchFamily="34" charset="0"/>
              <a:buChar char="•"/>
            </a:pPr>
            <a:r>
              <a:rPr lang="en-US" sz="1500" dirty="0">
                <a:solidFill>
                  <a:prstClr val="black"/>
                </a:solidFill>
                <a:latin typeface="Calibri" panose="020F0502020204030204"/>
              </a:rPr>
              <a:t>Programmable gain, threshold and shaping time</a:t>
            </a:r>
          </a:p>
          <a:p>
            <a:pPr marL="257175" indent="-257175" defTabSz="685800">
              <a:spcAft>
                <a:spcPts val="450"/>
              </a:spcAft>
              <a:buFont typeface="Arial" panose="020B0604020202020204" pitchFamily="34" charset="0"/>
              <a:buChar char="•"/>
            </a:pPr>
            <a:r>
              <a:rPr lang="en-US" sz="1500" dirty="0">
                <a:solidFill>
                  <a:prstClr val="black"/>
                </a:solidFill>
                <a:latin typeface="Calibri" panose="020F0502020204030204"/>
              </a:rPr>
              <a:t>50 ps TDC for high resolution time stamping (OR trigger to Reference Input on LEMO)</a:t>
            </a:r>
          </a:p>
          <a:p>
            <a:pPr marL="257175" indent="-257175" defTabSz="685800">
              <a:spcAft>
                <a:spcPts val="450"/>
              </a:spcAft>
              <a:buFont typeface="Arial" panose="020B0604020202020204" pitchFamily="34" charset="0"/>
              <a:buChar char="•"/>
            </a:pPr>
            <a:r>
              <a:rPr lang="en-US" sz="1500" dirty="0">
                <a:solidFill>
                  <a:prstClr val="black"/>
                </a:solidFill>
                <a:latin typeface="Calibri" panose="020F0502020204030204"/>
              </a:rPr>
              <a:t>Acquisition modes: photon counting, spectroscopy mode (PHA), list mode (channel ID + </a:t>
            </a:r>
            <a:r>
              <a:rPr lang="en-US" sz="1500" dirty="0" err="1">
                <a:solidFill>
                  <a:prstClr val="black"/>
                </a:solidFill>
                <a:latin typeface="Calibri" panose="020F0502020204030204"/>
              </a:rPr>
              <a:t>Tstamp</a:t>
            </a:r>
            <a:r>
              <a:rPr lang="en-US" sz="1500" dirty="0">
                <a:solidFill>
                  <a:prstClr val="black"/>
                </a:solidFill>
                <a:latin typeface="Calibri" panose="020F0502020204030204"/>
              </a:rPr>
              <a:t> + </a:t>
            </a:r>
            <a:r>
              <a:rPr lang="en-US" sz="1500" dirty="0" err="1">
                <a:solidFill>
                  <a:prstClr val="black"/>
                </a:solidFill>
                <a:latin typeface="Calibri" panose="020F0502020204030204"/>
              </a:rPr>
              <a:t>ToT</a:t>
            </a:r>
            <a:r>
              <a:rPr lang="en-US" sz="1500" dirty="0">
                <a:solidFill>
                  <a:prstClr val="black"/>
                </a:solidFill>
                <a:latin typeface="Calibri" panose="020F0502020204030204"/>
              </a:rPr>
              <a:t>)</a:t>
            </a:r>
          </a:p>
        </p:txBody>
      </p:sp>
      <p:sp>
        <p:nvSpPr>
          <p:cNvPr id="2" name="Rectangle 2"/>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it-IT" sz="1350">
              <a:solidFill>
                <a:prstClr val="black"/>
              </a:solidFill>
              <a:latin typeface="Calibri" panose="020F0502020204030204"/>
            </a:endParaRPr>
          </a:p>
        </p:txBody>
      </p:sp>
      <p:pic>
        <p:nvPicPr>
          <p:cNvPr id="14" name="Picture 2" descr="C:\Carlo\Work\Projects\FERS-5200\doc\Foto DT5202\DT5202_prof.jpg">
            <a:extLst>
              <a:ext uri="{FF2B5EF4-FFF2-40B4-BE49-F238E27FC236}">
                <a16:creationId xmlns:a16="http://schemas.microsoft.com/office/drawing/2014/main" id="{34FBD6D0-E5DE-4607-8DDA-92B8358B860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78" b="99769" l="2050" r="97792">
                        <a14:foregroundMark x1="27760" y1="26852" x2="50789" y2="21991"/>
                        <a14:foregroundMark x1="50789" y1="21991" x2="58833" y2="16667"/>
                        <a14:foregroundMark x1="41640" y1="4167" x2="60095" y2="17130"/>
                        <a14:foregroundMark x1="60095" y1="17130" x2="79338" y2="17130"/>
                        <a14:foregroundMark x1="79338" y1="17130" x2="92902" y2="11343"/>
                        <a14:foregroundMark x1="59779" y1="2778" x2="97792" y2="11343"/>
                        <a14:foregroundMark x1="10252" y1="73148" x2="52366" y2="80324"/>
                        <a14:foregroundMark x1="52366" y1="80324" x2="80126" y2="78704"/>
                        <a14:foregroundMark x1="73186" y1="65278" x2="25710" y2="48148"/>
                        <a14:foregroundMark x1="17666" y1="36343" x2="57256" y2="80324"/>
                        <a14:foregroundMark x1="67350" y1="65278" x2="34700" y2="72454"/>
                        <a14:foregroundMark x1="69401" y1="74769" x2="37382" y2="72454"/>
                        <a14:foregroundMark x1="56625" y1="83333" x2="32177" y2="81713"/>
                        <a14:foregroundMark x1="55521" y1="88889" x2="20820" y2="81019"/>
                        <a14:foregroundMark x1="65773" y1="91898" x2="74290" y2="72454"/>
                        <a14:foregroundMark x1="81230" y1="86574" x2="72082" y2="51157"/>
                        <a14:foregroundMark x1="82334" y1="73843" x2="82808" y2="43287"/>
                        <a14:foregroundMark x1="79022" y1="96759" x2="75394" y2="99769"/>
                        <a14:foregroundMark x1="78549" y1="93519" x2="75868" y2="88889"/>
                        <a14:foregroundMark x1="82334" y1="93519" x2="84858" y2="94213"/>
                        <a14:foregroundMark x1="77918" y1="65278" x2="74763" y2="59954"/>
                        <a14:foregroundMark x1="81703" y1="44907" x2="82334" y2="38657"/>
                        <a14:foregroundMark x1="92902" y1="44213" x2="93533" y2="36343"/>
                        <a14:foregroundMark x1="20347" y1="59954" x2="26183" y2="62963"/>
                        <a14:foregroundMark x1="20820" y1="48843" x2="27287" y2="58333"/>
                        <a14:foregroundMark x1="21924" y1="47222" x2="27760" y2="63657"/>
                        <a14:foregroundMark x1="25710" y1="50463" x2="44953" y2="50463"/>
                        <a14:foregroundMark x1="26814" y1="44213" x2="50789" y2="44213"/>
                        <a14:foregroundMark x1="37382" y1="48843" x2="59306" y2="48148"/>
                        <a14:foregroundMark x1="59306" y1="48148" x2="59306" y2="48148"/>
                        <a14:foregroundMark x1="46530" y1="49769" x2="65615" y2="48148"/>
                        <a14:foregroundMark x1="65615" y1="48148" x2="67350" y2="48148"/>
                        <a14:foregroundMark x1="39590" y1="47222" x2="57256" y2="46528"/>
                        <a14:foregroundMark x1="27760" y1="48843" x2="46057" y2="47222"/>
                        <a14:foregroundMark x1="46057" y1="47222" x2="48580" y2="47222"/>
                        <a14:foregroundMark x1="24132" y1="51157" x2="37382" y2="51157"/>
                        <a14:foregroundMark x1="16562" y1="57407" x2="34858" y2="57407"/>
                        <a14:foregroundMark x1="34858" y1="57407" x2="36909" y2="56713"/>
                        <a14:foregroundMark x1="20347" y1="54398" x2="33754" y2="52778"/>
                        <a14:foregroundMark x1="25237" y1="56019" x2="58833" y2="56713"/>
                        <a14:foregroundMark x1="94006" y1="24537" x2="84543" y2="54630"/>
                        <a14:foregroundMark x1="84543" y1="54630" x2="97792" y2="38657"/>
                        <a14:foregroundMark x1="95110" y1="44213" x2="85489" y2="66204"/>
                        <a14:foregroundMark x1="20820" y1="60648" x2="8044" y2="36343"/>
                        <a14:foregroundMark x1="8044" y1="36343" x2="7098" y2="34028"/>
                        <a14:foregroundMark x1="2681" y1="33333" x2="4416" y2="40972"/>
                        <a14:foregroundMark x1="15615" y1="87269" x2="40379" y2="86574"/>
                        <a14:foregroundMark x1="40379" y1="86574" x2="55521" y2="89583"/>
                        <a14:foregroundMark x1="57256" y1="90509" x2="13407" y2="81713"/>
                        <a14:foregroundMark x1="13407" y1="81713" x2="11356" y2="81713"/>
                        <a14:foregroundMark x1="8044" y1="81713" x2="5994" y2="84028"/>
                        <a14:foregroundMark x1="20347" y1="49769" x2="9621" y2="52778"/>
                        <a14:foregroundMark x1="29495" y1="54398" x2="46530" y2="62963"/>
                        <a14:foregroundMark x1="43375" y1="88889" x2="43375" y2="88889"/>
                        <a14:foregroundMark x1="28864" y1="91204" x2="41167" y2="91204"/>
                        <a14:foregroundMark x1="40063" y1="93519" x2="63565" y2="94213"/>
                        <a14:foregroundMark x1="17666" y1="90509" x2="51893" y2="95139"/>
                        <a14:foregroundMark x1="94277" y1="57777" x2="85489" y2="73843"/>
                        <a14:foregroundMark x1="88644" y1="67593" x2="94515" y2="57858"/>
                        <a14:foregroundMark x1="92429" y1="64583" x2="90852" y2="70833"/>
                        <a14:foregroundMark x1="89117" y1="72454" x2="89117" y2="78704"/>
                        <a14:foregroundMark x1="89748" y1="81481" x2="89748" y2="81870"/>
                        <a14:foregroundMark x1="89748" y1="76389" x2="89748" y2="79167"/>
                        <a14:foregroundMark x1="2050" y1="56713" x2="2208" y2="47454"/>
                        <a14:foregroundMark x1="96372" y1="46759" x2="86751" y2="95602"/>
                        <a14:backgroundMark x1="97950" y1="52925" x2="98107" y2="53009"/>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2823274"/>
            <a:ext cx="1977330" cy="134705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descr="Immagine che contiene elettronico, circuito&#10;&#10;Descrizione generata automaticamente">
            <a:extLst>
              <a:ext uri="{FF2B5EF4-FFF2-40B4-BE49-F238E27FC236}">
                <a16:creationId xmlns:a16="http://schemas.microsoft.com/office/drawing/2014/main" id="{B1275464-C11E-4DB3-B748-4685EB7F408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436" b="91958" l="1167" r="98167">
                        <a14:foregroundMark x1="39000" y1="7436" x2="1167" y2="13961"/>
                        <a14:foregroundMark x1="53500" y1="26404" x2="65750" y2="33839"/>
                        <a14:foregroundMark x1="63667" y1="90744" x2="69750" y2="92261"/>
                        <a14:foregroundMark x1="87250" y1="71927" x2="95167" y2="63429"/>
                        <a14:foregroundMark x1="95750" y1="66464" x2="98167" y2="60395"/>
                        <a14:foregroundMark x1="77833" y1="84219" x2="78867" y2="84219"/>
                        <a14:backgroundMark x1="79000" y1="84977" x2="79000" y2="83915"/>
                        <a14:backgroundMark x1="79167" y1="84977" x2="78917" y2="84370"/>
                        <a14:backgroundMark x1="79750" y1="84674" x2="79000" y2="84977"/>
                        <a14:backgroundMark x1="80083" y1="85736" x2="78750" y2="84219"/>
                      </a14:backgroundRemoval>
                    </a14:imgEffect>
                  </a14:imgLayer>
                </a14:imgProps>
              </a:ext>
              <a:ext uri="{28A0092B-C50C-407E-A947-70E740481C1C}">
                <a14:useLocalDpi xmlns:a14="http://schemas.microsoft.com/office/drawing/2010/main" val="0"/>
              </a:ext>
            </a:extLst>
          </a:blip>
          <a:stretch>
            <a:fillRect/>
          </a:stretch>
        </p:blipFill>
        <p:spPr>
          <a:xfrm>
            <a:off x="2619376" y="2554376"/>
            <a:ext cx="3185849" cy="1749563"/>
          </a:xfrm>
          <a:prstGeom prst="rect">
            <a:avLst/>
          </a:prstGeom>
        </p:spPr>
      </p:pic>
      <p:pic>
        <p:nvPicPr>
          <p:cNvPr id="17" name="Picture 2">
            <a:extLst>
              <a:ext uri="{FF2B5EF4-FFF2-40B4-BE49-F238E27FC236}">
                <a16:creationId xmlns:a16="http://schemas.microsoft.com/office/drawing/2014/main" id="{10BDA84E-15DB-45E1-84E8-757D8D9BAB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3675" y="2437818"/>
            <a:ext cx="1771650" cy="2015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8562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Immagine 31" descr="Immagine che contiene elettronico, computer&#10;&#10;Descrizione generata automaticamente">
            <a:extLst>
              <a:ext uri="{FF2B5EF4-FFF2-40B4-BE49-F238E27FC236}">
                <a16:creationId xmlns:a16="http://schemas.microsoft.com/office/drawing/2014/main" id="{99932451-E4AE-4D44-8376-B23D63B0962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88" b="93034" l="10000" r="94821">
                        <a14:foregroundMark x1="51429" y1="93034" x2="53750" y2="93258"/>
                        <a14:foregroundMark x1="47500" y1="40225" x2="48929" y2="27416"/>
                        <a14:foregroundMark x1="68393" y1="24719" x2="87321" y2="22472"/>
                        <a14:foregroundMark x1="45000" y1="41124" x2="71250" y2="57753"/>
                        <a14:foregroundMark x1="45714" y1="45618" x2="45714" y2="47416"/>
                        <a14:foregroundMark x1="55000" y1="55506" x2="70357" y2="60449"/>
                        <a14:foregroundMark x1="70536" y1="59551" x2="70893" y2="58876"/>
                        <a14:foregroundMark x1="70357" y1="58876" x2="64643" y2="55506"/>
                        <a14:foregroundMark x1="61607" y1="55056" x2="52679" y2="51461"/>
                        <a14:foregroundMark x1="47679" y1="52360" x2="81786" y2="61798"/>
                        <a14:foregroundMark x1="86786" y1="24045" x2="89821" y2="24045"/>
                        <a14:foregroundMark x1="94821" y1="18876" x2="93929" y2="19775"/>
                        <a14:foregroundMark x1="85893" y1="23146" x2="63036" y2="20449"/>
                        <a14:foregroundMark x1="63036" y1="20449" x2="91964" y2="20449"/>
                        <a14:backgroundMark x1="41607" y1="91011" x2="42679" y2="91910"/>
                        <a14:backgroundMark x1="41964" y1="91461" x2="42857" y2="91910"/>
                        <a14:backgroundMark x1="57143" y1="96404" x2="56250" y2="97079"/>
                        <a14:backgroundMark x1="25357" y1="78652" x2="42500" y2="91236"/>
                        <a14:backgroundMark x1="57857" y1="96180" x2="55536" y2="97079"/>
                      </a14:backgroundRemoval>
                    </a14:imgEffect>
                  </a14:imgLayer>
                </a14:imgProps>
              </a:ext>
              <a:ext uri="{28A0092B-C50C-407E-A947-70E740481C1C}">
                <a14:useLocalDpi xmlns:a14="http://schemas.microsoft.com/office/drawing/2010/main" val="0"/>
              </a:ext>
            </a:extLst>
          </a:blip>
          <a:stretch>
            <a:fillRect/>
          </a:stretch>
        </p:blipFill>
        <p:spPr>
          <a:xfrm>
            <a:off x="471790" y="1217831"/>
            <a:ext cx="1624264" cy="1290710"/>
          </a:xfrm>
          <a:prstGeom prst="rect">
            <a:avLst/>
          </a:prstGeom>
        </p:spPr>
      </p:pic>
      <p:pic>
        <p:nvPicPr>
          <p:cNvPr id="16" name="Immagine 15">
            <a:extLst>
              <a:ext uri="{FF2B5EF4-FFF2-40B4-BE49-F238E27FC236}">
                <a16:creationId xmlns:a16="http://schemas.microsoft.com/office/drawing/2014/main" id="{4048C76F-ED3A-443A-AA53-AA927EC4659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372" b="92468" l="2075" r="99078">
                        <a14:foregroundMark x1="35504" y1="24359" x2="53199" y2="22436"/>
                        <a14:foregroundMark x1="53199" y1="22436" x2="76657" y2="26282"/>
                        <a14:foregroundMark x1="68703" y1="10737" x2="73141" y2="7692"/>
                        <a14:foregroundMark x1="48300" y1="9776" x2="59251" y2="19551"/>
                        <a14:foregroundMark x1="89452" y1="26282" x2="95101" y2="27885"/>
                        <a14:foregroundMark x1="95965" y1="21955" x2="99135" y2="27244"/>
                        <a14:foregroundMark x1="54294" y1="10256" x2="47839" y2="16506"/>
                        <a14:foregroundMark x1="47839" y1="16506" x2="39712" y2="15545"/>
                        <a14:foregroundMark x1="60980" y1="15545" x2="64841" y2="16987"/>
                        <a14:foregroundMark x1="43919" y1="80609" x2="39193" y2="92788"/>
                        <a14:foregroundMark x1="4899" y1="47917" x2="9280" y2="40064"/>
                        <a14:foregroundMark x1="3804" y1="27885" x2="2075" y2="39103"/>
                        <a14:foregroundMark x1="9971" y1="20513" x2="14755" y2="18109"/>
                        <a14:foregroundMark x1="67493" y1="33654" x2="68876" y2="37179"/>
                      </a14:backgroundRemoval>
                    </a14:imgEffect>
                  </a14:imgLayer>
                </a14:imgProps>
              </a:ext>
              <a:ext uri="{28A0092B-C50C-407E-A947-70E740481C1C}">
                <a14:useLocalDpi xmlns:a14="http://schemas.microsoft.com/office/drawing/2010/main" val="0"/>
              </a:ext>
            </a:extLst>
          </a:blip>
          <a:stretch>
            <a:fillRect/>
          </a:stretch>
        </p:blipFill>
        <p:spPr>
          <a:xfrm>
            <a:off x="1611998" y="2515874"/>
            <a:ext cx="5416061" cy="1947616"/>
          </a:xfrm>
          <a:prstGeom prst="rect">
            <a:avLst/>
          </a:prstGeom>
        </p:spPr>
      </p:pic>
      <p:sp>
        <p:nvSpPr>
          <p:cNvPr id="8" name="Text Box 29"/>
          <p:cNvSpPr txBox="1">
            <a:spLocks noChangeArrowheads="1"/>
          </p:cNvSpPr>
          <p:nvPr/>
        </p:nvSpPr>
        <p:spPr bwMode="auto">
          <a:xfrm>
            <a:off x="89502" y="-11043"/>
            <a:ext cx="6426714" cy="353943"/>
          </a:xfrm>
          <a:prstGeom prst="rect">
            <a:avLst/>
          </a:prstGeom>
          <a:ln w="12700">
            <a:miter lim="400000"/>
          </a:ln>
        </p:spPr>
        <p:txBody>
          <a:bodyPr vert="horz" wrap="square" lIns="38100" tIns="38100" rIns="38100" bIns="38100" rtlCol="0" anchor="ctr">
            <a:spAutoFit/>
          </a:bodyPr>
          <a:lstStyle>
            <a:defPPr>
              <a:defRPr lang="en-US"/>
            </a:defPPr>
            <a:lvl1pPr defTabSz="584200" hangingPunct="0">
              <a:spcBef>
                <a:spcPts val="3300"/>
              </a:spcBef>
              <a:defRPr sz="2400" b="1" i="0" kern="0">
                <a:solidFill>
                  <a:srgbClr val="FF0000"/>
                </a:solidFill>
                <a:latin typeface="Helvetica Neue"/>
                <a:ea typeface="+mj-ea"/>
                <a:cs typeface="Arial Black"/>
              </a:defRPr>
            </a:lvl1pPr>
          </a:lstStyle>
          <a:p>
            <a:pPr defTabSz="438150">
              <a:spcBef>
                <a:spcPts val="2475"/>
              </a:spcBef>
            </a:pPr>
            <a:r>
              <a:rPr lang="en-US" sz="1800" dirty="0">
                <a:solidFill>
                  <a:srgbClr val="00B050"/>
                </a:solidFill>
              </a:rPr>
              <a:t>COMING SOON</a:t>
            </a:r>
            <a:r>
              <a:rPr lang="en-US" sz="1800" dirty="0"/>
              <a:t> </a:t>
            </a:r>
            <a:r>
              <a:rPr lang="en-US" sz="1800" dirty="0">
                <a:solidFill>
                  <a:prstClr val="black"/>
                </a:solidFill>
              </a:rPr>
              <a:t>DT5215 – Concentrator Board</a:t>
            </a:r>
          </a:p>
        </p:txBody>
      </p:sp>
      <p:sp>
        <p:nvSpPr>
          <p:cNvPr id="2" name="Rectangle 2"/>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it-IT" sz="1350">
              <a:solidFill>
                <a:prstClr val="black"/>
              </a:solidFill>
              <a:latin typeface="Calibri" panose="020F0502020204030204"/>
            </a:endParaRPr>
          </a:p>
        </p:txBody>
      </p:sp>
      <p:sp>
        <p:nvSpPr>
          <p:cNvPr id="4" name="Rectangle 7"/>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it-IT" sz="1350">
              <a:solidFill>
                <a:prstClr val="black"/>
              </a:solidFill>
              <a:latin typeface="Calibri" panose="020F0502020204030204"/>
            </a:endParaRPr>
          </a:p>
        </p:txBody>
      </p:sp>
      <p:sp>
        <p:nvSpPr>
          <p:cNvPr id="5" name="CasellaDiTesto 4">
            <a:extLst>
              <a:ext uri="{FF2B5EF4-FFF2-40B4-BE49-F238E27FC236}">
                <a16:creationId xmlns:a16="http://schemas.microsoft.com/office/drawing/2014/main" id="{CB28E49C-C0B9-4A3F-BBDF-839B706589F3}"/>
              </a:ext>
            </a:extLst>
          </p:cNvPr>
          <p:cNvSpPr txBox="1"/>
          <p:nvPr/>
        </p:nvSpPr>
        <p:spPr>
          <a:xfrm>
            <a:off x="5743006" y="3804405"/>
            <a:ext cx="1936299" cy="323165"/>
          </a:xfrm>
          <a:prstGeom prst="rect">
            <a:avLst/>
          </a:prstGeom>
          <a:noFill/>
        </p:spPr>
        <p:txBody>
          <a:bodyPr wrap="none" rtlCol="0">
            <a:spAutoFit/>
          </a:bodyPr>
          <a:lstStyle/>
          <a:p>
            <a:pPr defTabSz="685800"/>
            <a:r>
              <a:rPr lang="it-IT" sz="1500" b="1" dirty="0">
                <a:solidFill>
                  <a:prstClr val="black"/>
                </a:solidFill>
                <a:latin typeface="Calibri" panose="020F0502020204030204"/>
              </a:rPr>
              <a:t>8x </a:t>
            </a:r>
            <a:r>
              <a:rPr lang="it-IT" sz="1500" b="1" dirty="0" err="1">
                <a:solidFill>
                  <a:prstClr val="black"/>
                </a:solidFill>
                <a:latin typeface="Calibri" panose="020F0502020204030204"/>
              </a:rPr>
              <a:t>Tdlink</a:t>
            </a:r>
            <a:r>
              <a:rPr lang="it-IT" sz="1500" b="1" dirty="0">
                <a:solidFill>
                  <a:prstClr val="black"/>
                </a:solidFill>
                <a:latin typeface="Calibri" panose="020F0502020204030204"/>
              </a:rPr>
              <a:t> @ 6.25 </a:t>
            </a:r>
            <a:r>
              <a:rPr lang="it-IT" sz="1500" b="1" dirty="0" err="1">
                <a:solidFill>
                  <a:prstClr val="black"/>
                </a:solidFill>
                <a:latin typeface="Calibri" panose="020F0502020204030204"/>
              </a:rPr>
              <a:t>Gbps</a:t>
            </a:r>
            <a:endParaRPr lang="en-US" sz="1500" b="1" dirty="0">
              <a:solidFill>
                <a:prstClr val="black"/>
              </a:solidFill>
              <a:latin typeface="Calibri" panose="020F0502020204030204"/>
            </a:endParaRPr>
          </a:p>
        </p:txBody>
      </p:sp>
      <p:sp>
        <p:nvSpPr>
          <p:cNvPr id="9" name="CasellaDiTesto 8">
            <a:extLst>
              <a:ext uri="{FF2B5EF4-FFF2-40B4-BE49-F238E27FC236}">
                <a16:creationId xmlns:a16="http://schemas.microsoft.com/office/drawing/2014/main" id="{1BFF3401-5A69-4F83-A050-7E55719B3CB5}"/>
              </a:ext>
            </a:extLst>
          </p:cNvPr>
          <p:cNvSpPr txBox="1"/>
          <p:nvPr/>
        </p:nvSpPr>
        <p:spPr>
          <a:xfrm>
            <a:off x="4420220" y="4121603"/>
            <a:ext cx="692818" cy="230832"/>
          </a:xfrm>
          <a:prstGeom prst="rect">
            <a:avLst/>
          </a:prstGeom>
          <a:noFill/>
        </p:spPr>
        <p:txBody>
          <a:bodyPr wrap="none" rtlCol="0">
            <a:spAutoFit/>
          </a:bodyPr>
          <a:lstStyle/>
          <a:p>
            <a:pPr defTabSz="685800"/>
            <a:r>
              <a:rPr lang="it-IT" sz="900" b="1" dirty="0">
                <a:solidFill>
                  <a:prstClr val="black"/>
                </a:solidFill>
                <a:latin typeface="Calibri" panose="020F0502020204030204"/>
              </a:rPr>
              <a:t>GPIO (x16)</a:t>
            </a:r>
            <a:endParaRPr lang="en-US" sz="900" b="1" dirty="0">
              <a:solidFill>
                <a:prstClr val="black"/>
              </a:solidFill>
              <a:latin typeface="Calibri" panose="020F0502020204030204"/>
            </a:endParaRPr>
          </a:p>
        </p:txBody>
      </p:sp>
      <p:sp>
        <p:nvSpPr>
          <p:cNvPr id="30" name="CasellaDiTesto 29">
            <a:extLst>
              <a:ext uri="{FF2B5EF4-FFF2-40B4-BE49-F238E27FC236}">
                <a16:creationId xmlns:a16="http://schemas.microsoft.com/office/drawing/2014/main" id="{78D5CB3F-726F-45B4-9229-5E9C9900AB90}"/>
              </a:ext>
            </a:extLst>
          </p:cNvPr>
          <p:cNvSpPr txBox="1"/>
          <p:nvPr/>
        </p:nvSpPr>
        <p:spPr>
          <a:xfrm>
            <a:off x="2018204" y="557168"/>
            <a:ext cx="2343150" cy="323165"/>
          </a:xfrm>
          <a:prstGeom prst="rect">
            <a:avLst/>
          </a:prstGeom>
          <a:noFill/>
        </p:spPr>
        <p:txBody>
          <a:bodyPr wrap="square" rtlCol="0">
            <a:spAutoFit/>
          </a:bodyPr>
          <a:lstStyle/>
          <a:p>
            <a:pPr algn="ctr" defTabSz="685800"/>
            <a:r>
              <a:rPr lang="it-IT" sz="1500" dirty="0">
                <a:solidFill>
                  <a:prstClr val="black"/>
                </a:solidFill>
                <a:latin typeface="Calibri" panose="020F0502020204030204"/>
              </a:rPr>
              <a:t>Inter-</a:t>
            </a:r>
            <a:r>
              <a:rPr lang="it-IT" sz="1500" dirty="0" err="1">
                <a:solidFill>
                  <a:prstClr val="black"/>
                </a:solidFill>
                <a:latin typeface="Calibri" panose="020F0502020204030204"/>
              </a:rPr>
              <a:t>Concentrator</a:t>
            </a:r>
            <a:r>
              <a:rPr lang="it-IT" sz="1500" dirty="0">
                <a:solidFill>
                  <a:prstClr val="black"/>
                </a:solidFill>
                <a:latin typeface="Calibri" panose="020F0502020204030204"/>
              </a:rPr>
              <a:t> </a:t>
            </a:r>
            <a:r>
              <a:rPr lang="it-IT" sz="1500" dirty="0" err="1">
                <a:solidFill>
                  <a:prstClr val="black"/>
                </a:solidFill>
                <a:latin typeface="Calibri" panose="020F0502020204030204"/>
              </a:rPr>
              <a:t>Synch</a:t>
            </a:r>
            <a:endParaRPr lang="en-US" sz="1500" dirty="0">
              <a:solidFill>
                <a:prstClr val="black"/>
              </a:solidFill>
              <a:latin typeface="Calibri" panose="020F0502020204030204"/>
            </a:endParaRPr>
          </a:p>
        </p:txBody>
      </p:sp>
      <p:sp>
        <p:nvSpPr>
          <p:cNvPr id="33" name="CasellaDiTesto 32">
            <a:extLst>
              <a:ext uri="{FF2B5EF4-FFF2-40B4-BE49-F238E27FC236}">
                <a16:creationId xmlns:a16="http://schemas.microsoft.com/office/drawing/2014/main" id="{3396B49F-EC45-4B0B-853D-F7D36577AEFD}"/>
              </a:ext>
            </a:extLst>
          </p:cNvPr>
          <p:cNvSpPr txBox="1"/>
          <p:nvPr/>
        </p:nvSpPr>
        <p:spPr>
          <a:xfrm>
            <a:off x="323849" y="770726"/>
            <a:ext cx="1540486" cy="923330"/>
          </a:xfrm>
          <a:prstGeom prst="rect">
            <a:avLst/>
          </a:prstGeom>
          <a:noFill/>
        </p:spPr>
        <p:txBody>
          <a:bodyPr wrap="none" rtlCol="0">
            <a:spAutoFit/>
          </a:bodyPr>
          <a:lstStyle/>
          <a:p>
            <a:pPr defTabSz="685800"/>
            <a:r>
              <a:rPr lang="it-IT" sz="1350" dirty="0">
                <a:solidFill>
                  <a:prstClr val="black"/>
                </a:solidFill>
                <a:latin typeface="Calibri" panose="020F0502020204030204"/>
              </a:rPr>
              <a:t>Readout Interface</a:t>
            </a:r>
          </a:p>
          <a:p>
            <a:pPr marL="128588" indent="-128588" defTabSz="685800">
              <a:buFont typeface="Arial" panose="020B0604020202020204" pitchFamily="34" charset="0"/>
              <a:buChar char="•"/>
            </a:pPr>
            <a:r>
              <a:rPr lang="it-IT" sz="1350" dirty="0">
                <a:solidFill>
                  <a:prstClr val="black"/>
                </a:solidFill>
                <a:latin typeface="Calibri" panose="020F0502020204030204"/>
              </a:rPr>
              <a:t>10 </a:t>
            </a:r>
            <a:r>
              <a:rPr lang="it-IT" sz="1350" dirty="0" err="1">
                <a:solidFill>
                  <a:prstClr val="black"/>
                </a:solidFill>
                <a:latin typeface="Calibri" panose="020F0502020204030204"/>
              </a:rPr>
              <a:t>Gbps</a:t>
            </a:r>
            <a:r>
              <a:rPr lang="it-IT" sz="1350" dirty="0">
                <a:solidFill>
                  <a:prstClr val="black"/>
                </a:solidFill>
                <a:latin typeface="Calibri" panose="020F0502020204030204"/>
              </a:rPr>
              <a:t> Ethernet</a:t>
            </a:r>
          </a:p>
          <a:p>
            <a:pPr marL="128588" indent="-128588" defTabSz="685800">
              <a:buFont typeface="Arial" panose="020B0604020202020204" pitchFamily="34" charset="0"/>
              <a:buChar char="•"/>
            </a:pPr>
            <a:r>
              <a:rPr lang="it-IT" sz="1350" dirty="0">
                <a:solidFill>
                  <a:prstClr val="black"/>
                </a:solidFill>
                <a:latin typeface="Calibri" panose="020F0502020204030204"/>
              </a:rPr>
              <a:t>1 </a:t>
            </a:r>
            <a:r>
              <a:rPr lang="it-IT" sz="1350" dirty="0" err="1">
                <a:solidFill>
                  <a:prstClr val="black"/>
                </a:solidFill>
                <a:latin typeface="Calibri" panose="020F0502020204030204"/>
              </a:rPr>
              <a:t>Gbps</a:t>
            </a:r>
            <a:r>
              <a:rPr lang="it-IT" sz="1350" dirty="0">
                <a:solidFill>
                  <a:prstClr val="black"/>
                </a:solidFill>
                <a:latin typeface="Calibri" panose="020F0502020204030204"/>
              </a:rPr>
              <a:t> Ethernet</a:t>
            </a:r>
          </a:p>
          <a:p>
            <a:pPr marL="128588" indent="-128588" defTabSz="685800">
              <a:buFont typeface="Arial" panose="020B0604020202020204" pitchFamily="34" charset="0"/>
              <a:buChar char="•"/>
            </a:pPr>
            <a:r>
              <a:rPr lang="it-IT" sz="1350" dirty="0">
                <a:solidFill>
                  <a:prstClr val="black"/>
                </a:solidFill>
                <a:latin typeface="Calibri" panose="020F0502020204030204"/>
              </a:rPr>
              <a:t>USB-C</a:t>
            </a:r>
            <a:endParaRPr lang="en-US" sz="1350" dirty="0">
              <a:solidFill>
                <a:prstClr val="black"/>
              </a:solidFill>
              <a:latin typeface="Calibri" panose="020F0502020204030204"/>
            </a:endParaRPr>
          </a:p>
        </p:txBody>
      </p:sp>
      <p:sp>
        <p:nvSpPr>
          <p:cNvPr id="37" name="CasellaDiTesto 36">
            <a:extLst>
              <a:ext uri="{FF2B5EF4-FFF2-40B4-BE49-F238E27FC236}">
                <a16:creationId xmlns:a16="http://schemas.microsoft.com/office/drawing/2014/main" id="{B7378B3E-A3C7-41FC-A94D-A1F9503AEB2E}"/>
              </a:ext>
            </a:extLst>
          </p:cNvPr>
          <p:cNvSpPr txBox="1"/>
          <p:nvPr/>
        </p:nvSpPr>
        <p:spPr>
          <a:xfrm>
            <a:off x="5955506" y="700671"/>
            <a:ext cx="2872242" cy="1200329"/>
          </a:xfrm>
          <a:prstGeom prst="rect">
            <a:avLst/>
          </a:prstGeom>
          <a:noFill/>
        </p:spPr>
        <p:txBody>
          <a:bodyPr wrap="square" rtlCol="0">
            <a:spAutoFit/>
          </a:bodyPr>
          <a:lstStyle/>
          <a:p>
            <a:pPr defTabSz="685800"/>
            <a:r>
              <a:rPr lang="it-IT" sz="900" b="1" u="sng" dirty="0" err="1">
                <a:solidFill>
                  <a:prstClr val="black"/>
                </a:solidFill>
                <a:latin typeface="Calibri" panose="020F0502020204030204"/>
              </a:rPr>
              <a:t>Zynq</a:t>
            </a:r>
            <a:r>
              <a:rPr lang="it-IT" sz="900" b="1" u="sng" dirty="0">
                <a:solidFill>
                  <a:prstClr val="black"/>
                </a:solidFill>
                <a:latin typeface="Calibri" panose="020F0502020204030204"/>
              </a:rPr>
              <a:t> </a:t>
            </a:r>
            <a:r>
              <a:rPr lang="it-IT" sz="900" b="1" u="sng" dirty="0" err="1">
                <a:solidFill>
                  <a:prstClr val="black"/>
                </a:solidFill>
                <a:latin typeface="Calibri" panose="020F0502020204030204"/>
              </a:rPr>
              <a:t>Ultrascale</a:t>
            </a:r>
            <a:r>
              <a:rPr lang="it-IT" sz="900" b="1" u="sng" dirty="0">
                <a:solidFill>
                  <a:prstClr val="black"/>
                </a:solidFill>
                <a:latin typeface="Calibri" panose="020F0502020204030204"/>
              </a:rPr>
              <a:t> + </a:t>
            </a:r>
            <a:r>
              <a:rPr lang="it-IT" sz="900" b="1" u="sng" dirty="0" err="1">
                <a:solidFill>
                  <a:prstClr val="black"/>
                </a:solidFill>
                <a:latin typeface="Calibri" panose="020F0502020204030204"/>
              </a:rPr>
              <a:t>SoC</a:t>
            </a:r>
            <a:r>
              <a:rPr lang="it-IT" sz="900" b="1" u="sng" dirty="0">
                <a:solidFill>
                  <a:prstClr val="black"/>
                </a:solidFill>
                <a:latin typeface="Calibri" panose="020F0502020204030204"/>
              </a:rPr>
              <a:t/>
            </a:r>
            <a:br>
              <a:rPr lang="it-IT" sz="900" b="1" u="sng" dirty="0">
                <a:solidFill>
                  <a:prstClr val="black"/>
                </a:solidFill>
                <a:latin typeface="Calibri" panose="020F0502020204030204"/>
              </a:rPr>
            </a:br>
            <a:endParaRPr lang="it-IT" sz="900" b="1" u="sng" dirty="0">
              <a:solidFill>
                <a:prstClr val="black"/>
              </a:solidFill>
              <a:latin typeface="Calibri" panose="020F0502020204030204"/>
            </a:endParaRPr>
          </a:p>
          <a:p>
            <a:pPr marL="128588" indent="-128588" defTabSz="685800">
              <a:buFont typeface="Arial" panose="020B0604020202020204" pitchFamily="34" charset="0"/>
              <a:buChar char="•"/>
            </a:pPr>
            <a:r>
              <a:rPr lang="it-IT" sz="900" dirty="0" err="1">
                <a:solidFill>
                  <a:prstClr val="black"/>
                </a:solidFill>
                <a:latin typeface="Calibri" panose="020F0502020204030204"/>
              </a:rPr>
              <a:t>Manage</a:t>
            </a:r>
            <a:r>
              <a:rPr lang="it-IT" sz="900" dirty="0">
                <a:solidFill>
                  <a:prstClr val="black"/>
                </a:solidFill>
                <a:latin typeface="Calibri" panose="020F0502020204030204"/>
              </a:rPr>
              <a:t> </a:t>
            </a:r>
            <a:r>
              <a:rPr lang="it-IT" sz="900" dirty="0" err="1">
                <a:solidFill>
                  <a:prstClr val="black"/>
                </a:solidFill>
                <a:latin typeface="Calibri" panose="020F0502020204030204"/>
              </a:rPr>
              <a:t>readout</a:t>
            </a:r>
            <a:r>
              <a:rPr lang="it-IT" sz="900" dirty="0">
                <a:solidFill>
                  <a:prstClr val="black"/>
                </a:solidFill>
                <a:latin typeface="Calibri" panose="020F0502020204030204"/>
              </a:rPr>
              <a:t> </a:t>
            </a:r>
            <a:r>
              <a:rPr lang="it-IT" sz="900" dirty="0" err="1">
                <a:solidFill>
                  <a:prstClr val="black"/>
                </a:solidFill>
                <a:latin typeface="Calibri" panose="020F0502020204030204"/>
              </a:rPr>
              <a:t>process</a:t>
            </a:r>
            <a:endParaRPr lang="it-IT" sz="900" dirty="0">
              <a:solidFill>
                <a:prstClr val="black"/>
              </a:solidFill>
              <a:latin typeface="Calibri" panose="020F0502020204030204"/>
            </a:endParaRPr>
          </a:p>
          <a:p>
            <a:pPr marL="128588" indent="-128588" defTabSz="685800">
              <a:buFont typeface="Arial" panose="020B0604020202020204" pitchFamily="34" charset="0"/>
              <a:buChar char="•"/>
            </a:pPr>
            <a:r>
              <a:rPr lang="it-IT" sz="900" dirty="0">
                <a:solidFill>
                  <a:prstClr val="black"/>
                </a:solidFill>
                <a:latin typeface="Calibri" panose="020F0502020204030204"/>
              </a:rPr>
              <a:t>Event </a:t>
            </a:r>
            <a:r>
              <a:rPr lang="it-IT" sz="900" dirty="0" err="1">
                <a:solidFill>
                  <a:prstClr val="black"/>
                </a:solidFill>
                <a:latin typeface="Calibri" panose="020F0502020204030204"/>
              </a:rPr>
              <a:t>sorting</a:t>
            </a:r>
            <a:endParaRPr lang="it-IT" sz="900" dirty="0">
              <a:solidFill>
                <a:prstClr val="black"/>
              </a:solidFill>
              <a:latin typeface="Calibri" panose="020F0502020204030204"/>
            </a:endParaRPr>
          </a:p>
          <a:p>
            <a:pPr marL="128588" indent="-128588" defTabSz="685800">
              <a:buFont typeface="Arial" panose="020B0604020202020204" pitchFamily="34" charset="0"/>
              <a:buChar char="•"/>
            </a:pPr>
            <a:r>
              <a:rPr lang="it-IT" sz="900" dirty="0">
                <a:solidFill>
                  <a:prstClr val="black"/>
                </a:solidFill>
                <a:latin typeface="Calibri" panose="020F0502020204030204"/>
              </a:rPr>
              <a:t>Event Builder</a:t>
            </a:r>
          </a:p>
          <a:p>
            <a:pPr marL="128588" indent="-128588" defTabSz="685800">
              <a:buFont typeface="Arial" panose="020B0604020202020204" pitchFamily="34" charset="0"/>
              <a:buChar char="•"/>
            </a:pPr>
            <a:r>
              <a:rPr lang="it-IT" sz="900" dirty="0">
                <a:solidFill>
                  <a:prstClr val="black"/>
                </a:solidFill>
                <a:latin typeface="Calibri" panose="020F0502020204030204"/>
              </a:rPr>
              <a:t>L2 trigger and </a:t>
            </a:r>
            <a:r>
              <a:rPr lang="it-IT" sz="900" dirty="0" err="1">
                <a:solidFill>
                  <a:prstClr val="black"/>
                </a:solidFill>
                <a:latin typeface="Calibri" panose="020F0502020204030204"/>
              </a:rPr>
              <a:t>coincidence</a:t>
            </a:r>
            <a:endParaRPr lang="it-IT" sz="900" dirty="0">
              <a:solidFill>
                <a:prstClr val="black"/>
              </a:solidFill>
              <a:latin typeface="Calibri" panose="020F0502020204030204"/>
            </a:endParaRPr>
          </a:p>
          <a:p>
            <a:pPr marL="128588" indent="-128588" defTabSz="685800">
              <a:buFont typeface="Arial" panose="020B0604020202020204" pitchFamily="34" charset="0"/>
              <a:buChar char="•"/>
            </a:pPr>
            <a:r>
              <a:rPr lang="it-IT" sz="900" dirty="0">
                <a:solidFill>
                  <a:prstClr val="black"/>
                </a:solidFill>
                <a:latin typeface="Calibri" panose="020F0502020204030204"/>
              </a:rPr>
              <a:t>Readout </a:t>
            </a:r>
            <a:r>
              <a:rPr lang="it-IT" sz="900" dirty="0" err="1">
                <a:solidFill>
                  <a:prstClr val="black"/>
                </a:solidFill>
                <a:latin typeface="Calibri" panose="020F0502020204030204"/>
              </a:rPr>
              <a:t>burst</a:t>
            </a:r>
            <a:r>
              <a:rPr lang="it-IT" sz="900" dirty="0">
                <a:solidFill>
                  <a:prstClr val="black"/>
                </a:solidFill>
                <a:latin typeface="Calibri" panose="020F0502020204030204"/>
              </a:rPr>
              <a:t> caching  (up to 8 Gbyte RAM)</a:t>
            </a:r>
          </a:p>
          <a:p>
            <a:pPr marL="128588" indent="-128588" defTabSz="685800">
              <a:buFont typeface="Arial" panose="020B0604020202020204" pitchFamily="34" charset="0"/>
              <a:buChar char="•"/>
            </a:pPr>
            <a:r>
              <a:rPr lang="it-IT" sz="900" dirty="0">
                <a:solidFill>
                  <a:prstClr val="black"/>
                </a:solidFill>
                <a:latin typeface="Calibri" panose="020F0502020204030204"/>
              </a:rPr>
              <a:t>4 core @ 1.2 GHz processor for custom data processing</a:t>
            </a:r>
            <a:endParaRPr lang="en-US" sz="900" dirty="0">
              <a:solidFill>
                <a:prstClr val="black"/>
              </a:solidFill>
              <a:latin typeface="Calibri" panose="020F0502020204030204"/>
            </a:endParaRPr>
          </a:p>
        </p:txBody>
      </p:sp>
      <p:cxnSp>
        <p:nvCxnSpPr>
          <p:cNvPr id="31" name="Connettore 2 30">
            <a:extLst>
              <a:ext uri="{FF2B5EF4-FFF2-40B4-BE49-F238E27FC236}">
                <a16:creationId xmlns:a16="http://schemas.microsoft.com/office/drawing/2014/main" id="{3DD28A35-733E-40DB-9AE7-AF8262267325}"/>
              </a:ext>
            </a:extLst>
          </p:cNvPr>
          <p:cNvCxnSpPr>
            <a:cxnSpLocks/>
          </p:cNvCxnSpPr>
          <p:nvPr/>
        </p:nvCxnSpPr>
        <p:spPr>
          <a:xfrm>
            <a:off x="3228975" y="866373"/>
            <a:ext cx="0" cy="1705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Freccia curva 25">
            <a:extLst>
              <a:ext uri="{FF2B5EF4-FFF2-40B4-BE49-F238E27FC236}">
                <a16:creationId xmlns:a16="http://schemas.microsoft.com/office/drawing/2014/main" id="{D6BD2CA2-2886-4CC7-9E54-D650C71330C1}"/>
              </a:ext>
            </a:extLst>
          </p:cNvPr>
          <p:cNvSpPr/>
          <p:nvPr/>
        </p:nvSpPr>
        <p:spPr>
          <a:xfrm rot="16200000" flipH="1">
            <a:off x="4257998" y="810241"/>
            <a:ext cx="1705377" cy="1486235"/>
          </a:xfrm>
          <a:prstGeom prst="bentArrow">
            <a:avLst>
              <a:gd name="adj1" fmla="val 8495"/>
              <a:gd name="adj2" fmla="val 12510"/>
              <a:gd name="adj3" fmla="val 25000"/>
              <a:gd name="adj4" fmla="val 43750"/>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black"/>
              </a:solidFill>
              <a:latin typeface="Calibri" panose="020F0502020204030204"/>
            </a:endParaRPr>
          </a:p>
        </p:txBody>
      </p:sp>
      <p:cxnSp>
        <p:nvCxnSpPr>
          <p:cNvPr id="38" name="Connettore curvo 37">
            <a:extLst>
              <a:ext uri="{FF2B5EF4-FFF2-40B4-BE49-F238E27FC236}">
                <a16:creationId xmlns:a16="http://schemas.microsoft.com/office/drawing/2014/main" id="{B9A7915C-FA2D-4447-BA29-B999BAEAD44D}"/>
              </a:ext>
            </a:extLst>
          </p:cNvPr>
          <p:cNvCxnSpPr>
            <a:cxnSpLocks/>
          </p:cNvCxnSpPr>
          <p:nvPr/>
        </p:nvCxnSpPr>
        <p:spPr>
          <a:xfrm>
            <a:off x="1654812" y="2258142"/>
            <a:ext cx="749079" cy="556903"/>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B792A6EB-8B28-49F7-9CB1-8492738EB001}"/>
              </a:ext>
            </a:extLst>
          </p:cNvPr>
          <p:cNvSpPr txBox="1"/>
          <p:nvPr/>
        </p:nvSpPr>
        <p:spPr>
          <a:xfrm>
            <a:off x="5685856" y="4075813"/>
            <a:ext cx="2008857" cy="300082"/>
          </a:xfrm>
          <a:prstGeom prst="rect">
            <a:avLst/>
          </a:prstGeom>
          <a:noFill/>
        </p:spPr>
        <p:txBody>
          <a:bodyPr wrap="square" rtlCol="0">
            <a:spAutoFit/>
          </a:bodyPr>
          <a:lstStyle/>
          <a:p>
            <a:pPr algn="ctr" defTabSz="685800"/>
            <a:r>
              <a:rPr lang="it-IT" sz="1350" b="1" i="1" dirty="0">
                <a:solidFill>
                  <a:prstClr val="black"/>
                </a:solidFill>
                <a:latin typeface="Calibri" panose="020F0502020204030204"/>
              </a:rPr>
              <a:t>Up to 16 FERS </a:t>
            </a:r>
            <a:r>
              <a:rPr lang="it-IT" sz="1350" b="1" i="1" dirty="0" err="1">
                <a:solidFill>
                  <a:prstClr val="black"/>
                </a:solidFill>
                <a:latin typeface="Calibri" panose="020F0502020204030204"/>
              </a:rPr>
              <a:t>units</a:t>
            </a:r>
            <a:r>
              <a:rPr lang="it-IT" sz="1350" b="1" i="1" dirty="0">
                <a:solidFill>
                  <a:prstClr val="black"/>
                </a:solidFill>
                <a:latin typeface="Calibri" panose="020F0502020204030204"/>
              </a:rPr>
              <a:t>/link</a:t>
            </a:r>
            <a:endParaRPr lang="en-US" sz="1350" i="1" dirty="0">
              <a:solidFill>
                <a:prstClr val="black"/>
              </a:solidFill>
              <a:latin typeface="Calibri" panose="020F0502020204030204"/>
            </a:endParaRPr>
          </a:p>
        </p:txBody>
      </p:sp>
      <p:pic>
        <p:nvPicPr>
          <p:cNvPr id="20" name="Immagine 19">
            <a:extLst>
              <a:ext uri="{FF2B5EF4-FFF2-40B4-BE49-F238E27FC236}">
                <a16:creationId xmlns:a16="http://schemas.microsoft.com/office/drawing/2014/main" id="{E952B9A3-064F-44A1-B9AE-A4D8367FF78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372" b="92468" l="2075" r="99078">
                        <a14:foregroundMark x1="35504" y1="24359" x2="53199" y2="22436"/>
                        <a14:foregroundMark x1="53199" y1="22436" x2="76657" y2="26282"/>
                        <a14:foregroundMark x1="68703" y1="10737" x2="73141" y2="7692"/>
                        <a14:foregroundMark x1="48300" y1="9776" x2="59251" y2="19551"/>
                        <a14:foregroundMark x1="89452" y1="26282" x2="95101" y2="27885"/>
                        <a14:foregroundMark x1="95965" y1="21955" x2="99135" y2="27244"/>
                        <a14:foregroundMark x1="54294" y1="10256" x2="47839" y2="16506"/>
                        <a14:foregroundMark x1="47839" y1="16506" x2="39712" y2="15545"/>
                        <a14:foregroundMark x1="60980" y1="15545" x2="64841" y2="16987"/>
                        <a14:foregroundMark x1="43919" y1="80609" x2="39193" y2="92788"/>
                        <a14:foregroundMark x1="4899" y1="47917" x2="9280" y2="40064"/>
                        <a14:foregroundMark x1="3804" y1="27885" x2="2075" y2="39103"/>
                        <a14:foregroundMark x1="9971" y1="20513" x2="14755" y2="18109"/>
                        <a14:foregroundMark x1="67493" y1="33654" x2="68876" y2="37179"/>
                      </a14:backgroundRemoval>
                    </a14:imgEffect>
                  </a14:imgLayer>
                </a14:imgProps>
              </a:ext>
              <a:ext uri="{28A0092B-C50C-407E-A947-70E740481C1C}">
                <a14:useLocalDpi xmlns:a14="http://schemas.microsoft.com/office/drawing/2010/main" val="0"/>
              </a:ext>
            </a:extLst>
          </a:blip>
          <a:stretch>
            <a:fillRect/>
          </a:stretch>
        </p:blipFill>
        <p:spPr>
          <a:xfrm>
            <a:off x="2142497" y="946023"/>
            <a:ext cx="1432726" cy="515209"/>
          </a:xfrm>
          <a:prstGeom prst="rect">
            <a:avLst/>
          </a:prstGeom>
        </p:spPr>
      </p:pic>
      <p:pic>
        <p:nvPicPr>
          <p:cNvPr id="21" name="Immagine 20">
            <a:extLst>
              <a:ext uri="{FF2B5EF4-FFF2-40B4-BE49-F238E27FC236}">
                <a16:creationId xmlns:a16="http://schemas.microsoft.com/office/drawing/2014/main" id="{8E7758C5-D06D-40E8-979C-8DCE29E9B404}"/>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372" b="92468" l="2075" r="99078">
                        <a14:foregroundMark x1="35504" y1="24359" x2="53199" y2="22436"/>
                        <a14:foregroundMark x1="53199" y1="22436" x2="76657" y2="26282"/>
                        <a14:foregroundMark x1="68703" y1="10737" x2="73141" y2="7692"/>
                        <a14:foregroundMark x1="48300" y1="9776" x2="59251" y2="19551"/>
                        <a14:foregroundMark x1="89452" y1="26282" x2="95101" y2="27885"/>
                        <a14:foregroundMark x1="95965" y1="21955" x2="99135" y2="27244"/>
                        <a14:foregroundMark x1="54294" y1="10256" x2="47839" y2="16506"/>
                        <a14:foregroundMark x1="47839" y1="16506" x2="39712" y2="15545"/>
                        <a14:foregroundMark x1="60980" y1="15545" x2="64841" y2="16987"/>
                        <a14:foregroundMark x1="43919" y1="80609" x2="39193" y2="92788"/>
                        <a14:foregroundMark x1="4899" y1="47917" x2="9280" y2="40064"/>
                        <a14:foregroundMark x1="3804" y1="27885" x2="2075" y2="39103"/>
                        <a14:foregroundMark x1="9971" y1="20513" x2="14755" y2="18109"/>
                        <a14:foregroundMark x1="67493" y1="33654" x2="68876" y2="37179"/>
                      </a14:backgroundRemoval>
                    </a14:imgEffect>
                  </a14:imgLayer>
                </a14:imgProps>
              </a:ext>
              <a:ext uri="{28A0092B-C50C-407E-A947-70E740481C1C}">
                <a14:useLocalDpi xmlns:a14="http://schemas.microsoft.com/office/drawing/2010/main" val="0"/>
              </a:ext>
            </a:extLst>
          </a:blip>
          <a:stretch>
            <a:fillRect/>
          </a:stretch>
        </p:blipFill>
        <p:spPr>
          <a:xfrm>
            <a:off x="2508596" y="1644100"/>
            <a:ext cx="1707567" cy="614042"/>
          </a:xfrm>
          <a:prstGeom prst="rect">
            <a:avLst/>
          </a:prstGeom>
        </p:spPr>
      </p:pic>
    </p:spTree>
    <p:extLst>
      <p:ext uri="{BB962C8B-B14F-4D97-AF65-F5344CB8AC3E}">
        <p14:creationId xmlns:p14="http://schemas.microsoft.com/office/powerpoint/2010/main" val="4077434598"/>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Diagramma 53">
            <a:extLst>
              <a:ext uri="{FF2B5EF4-FFF2-40B4-BE49-F238E27FC236}">
                <a16:creationId xmlns:a16="http://schemas.microsoft.com/office/drawing/2014/main" id="{F0D40AA9-5584-48CB-BCDD-EF8CCA5ECB86}"/>
              </a:ext>
            </a:extLst>
          </p:cNvPr>
          <p:cNvGraphicFramePr/>
          <p:nvPr/>
        </p:nvGraphicFramePr>
        <p:xfrm>
          <a:off x="228600" y="660578"/>
          <a:ext cx="4105990" cy="3822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Box 29"/>
          <p:cNvSpPr txBox="1">
            <a:spLocks noChangeArrowheads="1"/>
          </p:cNvSpPr>
          <p:nvPr/>
        </p:nvSpPr>
        <p:spPr bwMode="auto">
          <a:xfrm>
            <a:off x="89502" y="0"/>
            <a:ext cx="6426714" cy="353943"/>
          </a:xfrm>
          <a:prstGeom prst="rect">
            <a:avLst/>
          </a:prstGeom>
          <a:ln w="12700">
            <a:miter lim="400000"/>
          </a:ln>
        </p:spPr>
        <p:txBody>
          <a:bodyPr vert="horz" wrap="square" lIns="38100" tIns="38100" rIns="38100" bIns="38100" rtlCol="0" anchor="ctr">
            <a:spAutoFit/>
          </a:bodyPr>
          <a:lstStyle>
            <a:defPPr>
              <a:defRPr lang="en-US"/>
            </a:defPPr>
            <a:lvl1pPr defTabSz="584200" hangingPunct="0">
              <a:spcBef>
                <a:spcPts val="3300"/>
              </a:spcBef>
              <a:defRPr sz="2400" b="1" i="0" kern="0">
                <a:solidFill>
                  <a:schemeClr val="bg1"/>
                </a:solidFill>
                <a:latin typeface="Helvetica Neue"/>
                <a:ea typeface="+mj-ea"/>
                <a:cs typeface="Arial Black"/>
              </a:defRPr>
            </a:lvl1pPr>
          </a:lstStyle>
          <a:p>
            <a:pPr defTabSz="438150">
              <a:spcBef>
                <a:spcPts val="2475"/>
              </a:spcBef>
            </a:pPr>
            <a:r>
              <a:rPr lang="en-US" sz="1800" dirty="0">
                <a:solidFill>
                  <a:prstClr val="black"/>
                </a:solidFill>
              </a:rPr>
              <a:t>FERS tree: summary</a:t>
            </a:r>
          </a:p>
        </p:txBody>
      </p:sp>
      <p:sp>
        <p:nvSpPr>
          <p:cNvPr id="55" name="Arco 54">
            <a:extLst>
              <a:ext uri="{FF2B5EF4-FFF2-40B4-BE49-F238E27FC236}">
                <a16:creationId xmlns:a16="http://schemas.microsoft.com/office/drawing/2014/main" id="{CCAE21CD-B627-4A96-9FA4-C8AA0AA8E159}"/>
              </a:ext>
            </a:extLst>
          </p:cNvPr>
          <p:cNvSpPr/>
          <p:nvPr/>
        </p:nvSpPr>
        <p:spPr>
          <a:xfrm rot="16200000">
            <a:off x="2591509" y="1775570"/>
            <a:ext cx="490672" cy="72989"/>
          </a:xfrm>
          <a:prstGeom prst="arc">
            <a:avLst>
              <a:gd name="adj1" fmla="val 16153020"/>
              <a:gd name="adj2" fmla="val 574677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GB" sz="1350">
              <a:solidFill>
                <a:prstClr val="black"/>
              </a:solidFill>
              <a:latin typeface="Calibri" panose="020F0502020204030204"/>
            </a:endParaRPr>
          </a:p>
        </p:txBody>
      </p:sp>
      <p:sp>
        <p:nvSpPr>
          <p:cNvPr id="58" name="Casella di testo 25">
            <a:extLst>
              <a:ext uri="{FF2B5EF4-FFF2-40B4-BE49-F238E27FC236}">
                <a16:creationId xmlns:a16="http://schemas.microsoft.com/office/drawing/2014/main" id="{921DFD1F-ACB1-4815-93AB-3DFB42AD0A35}"/>
              </a:ext>
            </a:extLst>
          </p:cNvPr>
          <p:cNvSpPr txBox="1"/>
          <p:nvPr/>
        </p:nvSpPr>
        <p:spPr>
          <a:xfrm>
            <a:off x="1926432" y="1116858"/>
            <a:ext cx="574963" cy="158216"/>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defTabSz="685800"/>
            <a:r>
              <a:rPr lang="en-GB" sz="900" dirty="0">
                <a:solidFill>
                  <a:prstClr val="black"/>
                </a:solidFill>
                <a:latin typeface="Calibri" panose="020F0502020204030204" pitchFamily="34" charset="0"/>
                <a:ea typeface="Calibri" panose="020F0502020204030204" pitchFamily="34" charset="0"/>
              </a:rPr>
              <a:t>synch</a:t>
            </a:r>
          </a:p>
        </p:txBody>
      </p:sp>
      <p:cxnSp>
        <p:nvCxnSpPr>
          <p:cNvPr id="59" name="Connettore 2 58">
            <a:extLst>
              <a:ext uri="{FF2B5EF4-FFF2-40B4-BE49-F238E27FC236}">
                <a16:creationId xmlns:a16="http://schemas.microsoft.com/office/drawing/2014/main" id="{AE7089B4-062A-4E06-B2C3-F8E5DCADF7EF}"/>
              </a:ext>
            </a:extLst>
          </p:cNvPr>
          <p:cNvCxnSpPr>
            <a:cxnSpLocks/>
          </p:cNvCxnSpPr>
          <p:nvPr/>
        </p:nvCxnSpPr>
        <p:spPr>
          <a:xfrm>
            <a:off x="1517916" y="1150640"/>
            <a:ext cx="119708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0" name="Immagine 59" descr="Risultati immagini per detector array experiment">
            <a:extLst>
              <a:ext uri="{FF2B5EF4-FFF2-40B4-BE49-F238E27FC236}">
                <a16:creationId xmlns:a16="http://schemas.microsoft.com/office/drawing/2014/main" id="{F2BA5676-FAA0-44B8-9F0A-F19D0E53C856}"/>
              </a:ext>
            </a:extLst>
          </p:cNvPr>
          <p:cNvPicPr/>
          <p:nvPr/>
        </p:nvPicPr>
        <p:blipFill rotWithShape="1">
          <a:blip r:embed="rId8" cstate="print">
            <a:alphaModFix amt="70000"/>
            <a:duotone>
              <a:srgbClr val="C0504D">
                <a:shade val="45000"/>
                <a:satMod val="135000"/>
              </a:srgbClr>
              <a:prstClr val="white"/>
            </a:duotone>
            <a:extLst>
              <a:ext uri="{BEBA8EAE-BF5A-486C-A8C5-ECC9F3942E4B}">
                <a14:imgProps xmlns:a14="http://schemas.microsoft.com/office/drawing/2010/main">
                  <a14:imgLayer r:embed="rId9">
                    <a14:imgEffect>
                      <a14:backgroundRemoval t="3357" b="97483" l="5096" r="94586">
                        <a14:foregroundMark x1="43790" y1="10490" x2="25637" y2="11189"/>
                        <a14:foregroundMark x1="25637" y1="11189" x2="23567" y2="12168"/>
                        <a14:foregroundMark x1="25318" y1="6154" x2="25318" y2="6154"/>
                        <a14:foregroundMark x1="42357" y1="4476" x2="42357" y2="4476"/>
                        <a14:foregroundMark x1="90764" y1="38881" x2="90764" y2="38881"/>
                        <a14:foregroundMark x1="94904" y1="39860" x2="94904" y2="39860"/>
                        <a14:foregroundMark x1="49045" y1="87413" x2="31051" y2="87552"/>
                        <a14:foregroundMark x1="31051" y1="87552" x2="22611" y2="84196"/>
                        <a14:foregroundMark x1="14809" y1="60140" x2="11465" y2="39441"/>
                        <a14:foregroundMark x1="11465" y1="39441" x2="12739" y2="26154"/>
                        <a14:foregroundMark x1="13376" y1="18881" x2="5414" y2="55944"/>
                        <a14:foregroundMark x1="5414" y1="55944" x2="15127" y2="71049"/>
                        <a14:foregroundMark x1="15127" y1="71049" x2="15127" y2="71049"/>
                        <a14:foregroundMark x1="29777" y1="89790" x2="45701" y2="93566"/>
                        <a14:foregroundMark x1="42516" y1="94545" x2="43471" y2="97483"/>
                        <a14:foregroundMark x1="5096" y1="59720" x2="5573" y2="60699"/>
                        <a14:foregroundMark x1="93790" y1="43217" x2="92516" y2="41538"/>
                        <a14:foregroundMark x1="43312" y1="3497" x2="42357" y2="3357"/>
                      </a14:backgroundRemoval>
                    </a14:imgEffect>
                    <a14:imgEffect>
                      <a14:colorTemperature colorTemp="4700"/>
                    </a14:imgEffect>
                  </a14:imgLayer>
                </a14:imgProps>
              </a:ext>
              <a:ext uri="{28A0092B-C50C-407E-A947-70E740481C1C}">
                <a14:useLocalDpi xmlns:a14="http://schemas.microsoft.com/office/drawing/2010/main" val="0"/>
              </a:ext>
            </a:extLst>
          </a:blip>
          <a:srcRect l="2788" t="4883" r="1950" b="4630"/>
          <a:stretch/>
        </p:blipFill>
        <p:spPr bwMode="auto">
          <a:xfrm rot="20164455">
            <a:off x="3325947" y="478024"/>
            <a:ext cx="453084" cy="365106"/>
          </a:xfrm>
          <a:prstGeom prst="rect">
            <a:avLst/>
          </a:prstGeom>
          <a:noFill/>
          <a:ln>
            <a:noFill/>
          </a:ln>
          <a:extLst>
            <a:ext uri="{53640926-AAD7-44D8-BBD7-CCE9431645EC}">
              <a14:shadowObscured xmlns:a14="http://schemas.microsoft.com/office/drawing/2010/main"/>
            </a:ext>
          </a:extLst>
        </p:spPr>
      </p:pic>
      <p:pic>
        <p:nvPicPr>
          <p:cNvPr id="61" name="Immagine 60">
            <a:extLst>
              <a:ext uri="{FF2B5EF4-FFF2-40B4-BE49-F238E27FC236}">
                <a16:creationId xmlns:a16="http://schemas.microsoft.com/office/drawing/2014/main" id="{50F2BB5E-13BA-4370-8D3F-9EA3569389E9}"/>
              </a:ext>
            </a:extLst>
          </p:cNvPr>
          <p:cNvPicPr/>
          <p:nvPr/>
        </p:nvPicPr>
        <p:blipFill>
          <a:blip r:embed="rId10" cstate="print">
            <a:extLst>
              <a:ext uri="{BEBA8EAE-BF5A-486C-A8C5-ECC9F3942E4B}">
                <a14:imgProps xmlns:a14="http://schemas.microsoft.com/office/drawing/2010/main">
                  <a14:imgLayer r:embed="rId11">
                    <a14:imgEffect>
                      <a14:backgroundRemoval t="9797" b="89865" l="1154" r="94517">
                        <a14:foregroundMark x1="78923" y1="82593" x2="86619" y2="12877"/>
                        <a14:foregroundMark x1="36164" y1="13766" x2="31350" y2="57726"/>
                        <a14:foregroundMark x1="31350" y1="57726" x2="38893" y2="88099"/>
                        <a14:foregroundMark x1="8795" y1="48135" x2="5155" y2="14210"/>
                        <a14:foregroundMark x1="4397" y1="46892" x2="1289" y2="44316"/>
                        <a14:foregroundMark x1="37374" y1="14527" x2="37374" y2="14527"/>
                        <a14:foregroundMark x1="37374" y1="11149" x2="72294" y2="12162"/>
                        <a14:foregroundMark x1="72294" y1="12162" x2="87157" y2="35135"/>
                        <a14:foregroundMark x1="87157" y1="35135" x2="89899" y2="74324"/>
                        <a14:foregroundMark x1="89899" y1="74324" x2="75758" y2="76014"/>
                        <a14:foregroundMark x1="72727" y1="75676" x2="94517" y2="80068"/>
                        <a14:foregroundMark x1="89899" y1="12500" x2="84848" y2="10811"/>
                        <a14:foregroundMark x1="42136" y1="21622" x2="39250" y2="19257"/>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2514600" y="530067"/>
            <a:ext cx="686512" cy="273668"/>
          </a:xfrm>
          <a:prstGeom prst="rect">
            <a:avLst/>
          </a:prstGeom>
          <a:noFill/>
          <a:ln>
            <a:noFill/>
          </a:ln>
        </p:spPr>
      </p:pic>
      <p:pic>
        <p:nvPicPr>
          <p:cNvPr id="62" name="Immagine 61">
            <a:extLst>
              <a:ext uri="{FF2B5EF4-FFF2-40B4-BE49-F238E27FC236}">
                <a16:creationId xmlns:a16="http://schemas.microsoft.com/office/drawing/2014/main" id="{80F8CB69-0A66-44D1-B585-830B9554FE80}"/>
              </a:ext>
            </a:extLst>
          </p:cNvPr>
          <p:cNvPicPr/>
          <p:nvPr/>
        </p:nvPicPr>
        <p:blipFill rotWithShape="1">
          <a:blip r:embed="rId12" cstate="print">
            <a:extLst>
              <a:ext uri="{28A0092B-C50C-407E-A947-70E740481C1C}">
                <a14:useLocalDpi xmlns:a14="http://schemas.microsoft.com/office/drawing/2010/main" val="0"/>
              </a:ext>
            </a:extLst>
          </a:blip>
          <a:srcRect l="16667" t="48214" r="43611" b="25447"/>
          <a:stretch/>
        </p:blipFill>
        <p:spPr bwMode="auto">
          <a:xfrm>
            <a:off x="1162266" y="583384"/>
            <a:ext cx="711301" cy="273668"/>
          </a:xfrm>
          <a:prstGeom prst="rect">
            <a:avLst/>
          </a:prstGeom>
          <a:noFill/>
          <a:ln>
            <a:noFill/>
          </a:ln>
          <a:extLst>
            <a:ext uri="{53640926-AAD7-44D8-BBD7-CCE9431645EC}">
              <a14:shadowObscured xmlns:a14="http://schemas.microsoft.com/office/drawing/2010/main"/>
            </a:ext>
          </a:extLst>
        </p:spPr>
      </p:pic>
      <p:cxnSp>
        <p:nvCxnSpPr>
          <p:cNvPr id="64" name="Connettore diritto 63">
            <a:extLst>
              <a:ext uri="{FF2B5EF4-FFF2-40B4-BE49-F238E27FC236}">
                <a16:creationId xmlns:a16="http://schemas.microsoft.com/office/drawing/2014/main" id="{A54CB94F-B586-4B56-BCBA-E13664BFE3E9}"/>
              </a:ext>
            </a:extLst>
          </p:cNvPr>
          <p:cNvCxnSpPr>
            <a:cxnSpLocks/>
          </p:cNvCxnSpPr>
          <p:nvPr/>
        </p:nvCxnSpPr>
        <p:spPr>
          <a:xfrm>
            <a:off x="1533156" y="1198398"/>
            <a:ext cx="0" cy="148765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5" name="Connettore 2 64">
            <a:extLst>
              <a:ext uri="{FF2B5EF4-FFF2-40B4-BE49-F238E27FC236}">
                <a16:creationId xmlns:a16="http://schemas.microsoft.com/office/drawing/2014/main" id="{823B60B8-9605-47A0-A2D6-886BBB29FAF3}"/>
              </a:ext>
            </a:extLst>
          </p:cNvPr>
          <p:cNvCxnSpPr/>
          <p:nvPr/>
        </p:nvCxnSpPr>
        <p:spPr>
          <a:xfrm>
            <a:off x="1517916" y="2971800"/>
            <a:ext cx="0" cy="98842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Arco 65">
            <a:extLst>
              <a:ext uri="{FF2B5EF4-FFF2-40B4-BE49-F238E27FC236}">
                <a16:creationId xmlns:a16="http://schemas.microsoft.com/office/drawing/2014/main" id="{730EBC43-95BE-43E4-A0FA-FCB2AE276E96}"/>
              </a:ext>
            </a:extLst>
          </p:cNvPr>
          <p:cNvSpPr/>
          <p:nvPr/>
        </p:nvSpPr>
        <p:spPr>
          <a:xfrm rot="16200000">
            <a:off x="2477210" y="1775570"/>
            <a:ext cx="490672" cy="72989"/>
          </a:xfrm>
          <a:prstGeom prst="arc">
            <a:avLst>
              <a:gd name="adj1" fmla="val 16153020"/>
              <a:gd name="adj2" fmla="val 574677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GB" sz="1350">
              <a:solidFill>
                <a:prstClr val="black"/>
              </a:solidFill>
              <a:latin typeface="Calibri" panose="020F0502020204030204"/>
            </a:endParaRPr>
          </a:p>
        </p:txBody>
      </p:sp>
      <p:sp>
        <p:nvSpPr>
          <p:cNvPr id="67" name="Arco 66">
            <a:extLst>
              <a:ext uri="{FF2B5EF4-FFF2-40B4-BE49-F238E27FC236}">
                <a16:creationId xmlns:a16="http://schemas.microsoft.com/office/drawing/2014/main" id="{998056D2-E9CF-45DE-8A35-325677F17580}"/>
              </a:ext>
            </a:extLst>
          </p:cNvPr>
          <p:cNvSpPr/>
          <p:nvPr/>
        </p:nvSpPr>
        <p:spPr>
          <a:xfrm rot="16200000">
            <a:off x="2820109" y="1775570"/>
            <a:ext cx="490672" cy="72989"/>
          </a:xfrm>
          <a:prstGeom prst="arc">
            <a:avLst>
              <a:gd name="adj1" fmla="val 16153020"/>
              <a:gd name="adj2" fmla="val 574677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GB" sz="1350">
              <a:solidFill>
                <a:prstClr val="black"/>
              </a:solidFill>
              <a:latin typeface="Calibri" panose="020F0502020204030204"/>
            </a:endParaRPr>
          </a:p>
        </p:txBody>
      </p:sp>
      <p:sp>
        <p:nvSpPr>
          <p:cNvPr id="68" name="Arco 67">
            <a:extLst>
              <a:ext uri="{FF2B5EF4-FFF2-40B4-BE49-F238E27FC236}">
                <a16:creationId xmlns:a16="http://schemas.microsoft.com/office/drawing/2014/main" id="{2169A4AF-03C2-4333-A632-6AD4C279631C}"/>
              </a:ext>
            </a:extLst>
          </p:cNvPr>
          <p:cNvSpPr/>
          <p:nvPr/>
        </p:nvSpPr>
        <p:spPr>
          <a:xfrm rot="16200000">
            <a:off x="2705809" y="1775570"/>
            <a:ext cx="490672" cy="72989"/>
          </a:xfrm>
          <a:prstGeom prst="arc">
            <a:avLst>
              <a:gd name="adj1" fmla="val 16153020"/>
              <a:gd name="adj2" fmla="val 574677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GB" sz="1350">
              <a:solidFill>
                <a:prstClr val="black"/>
              </a:solidFill>
              <a:latin typeface="Calibri" panose="020F0502020204030204"/>
            </a:endParaRPr>
          </a:p>
        </p:txBody>
      </p:sp>
      <p:sp>
        <p:nvSpPr>
          <p:cNvPr id="69" name="Casella di testo 3706">
            <a:extLst>
              <a:ext uri="{FF2B5EF4-FFF2-40B4-BE49-F238E27FC236}">
                <a16:creationId xmlns:a16="http://schemas.microsoft.com/office/drawing/2014/main" id="{D08956E1-A5A6-4CA6-89C3-AE5FB82F1C61}"/>
              </a:ext>
            </a:extLst>
          </p:cNvPr>
          <p:cNvSpPr txBox="1"/>
          <p:nvPr/>
        </p:nvSpPr>
        <p:spPr>
          <a:xfrm>
            <a:off x="2513080" y="1363267"/>
            <a:ext cx="801620" cy="20193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defTabSz="685800"/>
            <a:r>
              <a:rPr lang="en-GB" sz="900" dirty="0">
                <a:solidFill>
                  <a:prstClr val="black"/>
                </a:solidFill>
                <a:latin typeface="Calibri" panose="020F0502020204030204" pitchFamily="34" charset="0"/>
                <a:ea typeface="Calibri" panose="020F0502020204030204" pitchFamily="34" charset="0"/>
              </a:rPr>
              <a:t>Daisy chain</a:t>
            </a:r>
          </a:p>
        </p:txBody>
      </p:sp>
      <p:sp>
        <p:nvSpPr>
          <p:cNvPr id="70" name="Casella di testo 25">
            <a:extLst>
              <a:ext uri="{FF2B5EF4-FFF2-40B4-BE49-F238E27FC236}">
                <a16:creationId xmlns:a16="http://schemas.microsoft.com/office/drawing/2014/main" id="{C55763F9-4D06-4D7E-A5AF-5F1D21EC3D24}"/>
              </a:ext>
            </a:extLst>
          </p:cNvPr>
          <p:cNvSpPr txBox="1"/>
          <p:nvPr/>
        </p:nvSpPr>
        <p:spPr>
          <a:xfrm rot="16200000">
            <a:off x="1298604" y="3426270"/>
            <a:ext cx="574963" cy="158216"/>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defTabSz="685800"/>
            <a:r>
              <a:rPr lang="en-GB" sz="900" dirty="0">
                <a:solidFill>
                  <a:prstClr val="black"/>
                </a:solidFill>
                <a:latin typeface="Calibri" panose="020F0502020204030204" pitchFamily="34" charset="0"/>
                <a:ea typeface="Calibri" panose="020F0502020204030204" pitchFamily="34" charset="0"/>
              </a:rPr>
              <a:t>synch</a:t>
            </a:r>
          </a:p>
        </p:txBody>
      </p:sp>
      <p:sp>
        <p:nvSpPr>
          <p:cNvPr id="71" name="Rettangolo 70">
            <a:extLst>
              <a:ext uri="{FF2B5EF4-FFF2-40B4-BE49-F238E27FC236}">
                <a16:creationId xmlns:a16="http://schemas.microsoft.com/office/drawing/2014/main" id="{943E9863-273A-4B97-BFFE-EE0792B749F7}"/>
              </a:ext>
            </a:extLst>
          </p:cNvPr>
          <p:cNvSpPr/>
          <p:nvPr/>
        </p:nvSpPr>
        <p:spPr>
          <a:xfrm>
            <a:off x="4011142" y="919318"/>
            <a:ext cx="4913783" cy="2454646"/>
          </a:xfrm>
          <a:prstGeom prst="rect">
            <a:avLst/>
          </a:prstGeom>
          <a:effectLst>
            <a:glow rad="673100">
              <a:schemeClr val="accent1">
                <a:alpha val="40000"/>
              </a:schemeClr>
            </a:glow>
            <a:softEdge rad="596900"/>
          </a:effectLst>
        </p:spPr>
        <p:txBody>
          <a:bodyPr wrap="square">
            <a:spAutoFit/>
          </a:bodyPr>
          <a:lstStyle/>
          <a:p>
            <a:pPr marL="257175" indent="-257175" defTabSz="685800">
              <a:lnSpc>
                <a:spcPct val="150000"/>
              </a:lnSpc>
              <a:spcAft>
                <a:spcPts val="450"/>
              </a:spcAft>
              <a:buFont typeface="Arial" panose="020B0604020202020204" pitchFamily="34" charset="0"/>
              <a:buChar char="•"/>
            </a:pPr>
            <a:r>
              <a:rPr lang="en-US" sz="1500" dirty="0">
                <a:solidFill>
                  <a:prstClr val="black"/>
                </a:solidFill>
                <a:latin typeface="Calibri" panose="020F0502020204030204"/>
              </a:rPr>
              <a:t>Based on compact </a:t>
            </a:r>
            <a:r>
              <a:rPr lang="en-US" sz="1500" b="1" dirty="0">
                <a:solidFill>
                  <a:prstClr val="black"/>
                </a:solidFill>
                <a:latin typeface="Calibri" panose="020F0502020204030204"/>
              </a:rPr>
              <a:t>modular FE cards </a:t>
            </a:r>
            <a:r>
              <a:rPr lang="en-US" sz="1500" dirty="0">
                <a:solidFill>
                  <a:prstClr val="black"/>
                </a:solidFill>
                <a:latin typeface="Calibri" panose="020F0502020204030204"/>
              </a:rPr>
              <a:t>+ Data </a:t>
            </a:r>
            <a:r>
              <a:rPr lang="en-US" sz="1500" b="1" dirty="0">
                <a:solidFill>
                  <a:prstClr val="black"/>
                </a:solidFill>
                <a:latin typeface="Calibri" panose="020F0502020204030204"/>
              </a:rPr>
              <a:t>Concentrator</a:t>
            </a:r>
          </a:p>
          <a:p>
            <a:pPr marL="257175" indent="-257175" defTabSz="685800">
              <a:lnSpc>
                <a:spcPct val="150000"/>
              </a:lnSpc>
              <a:spcAft>
                <a:spcPts val="450"/>
              </a:spcAft>
              <a:buFont typeface="Arial" panose="020B0604020202020204" pitchFamily="34" charset="0"/>
              <a:buChar char="•"/>
            </a:pPr>
            <a:r>
              <a:rPr lang="en-US" sz="1500" b="1" dirty="0">
                <a:solidFill>
                  <a:prstClr val="black"/>
                </a:solidFill>
                <a:latin typeface="Calibri" panose="020F0502020204030204"/>
              </a:rPr>
              <a:t>Flexibility</a:t>
            </a:r>
            <a:r>
              <a:rPr lang="en-US" sz="1500" dirty="0">
                <a:solidFill>
                  <a:prstClr val="black"/>
                </a:solidFill>
                <a:latin typeface="Calibri" panose="020F0502020204030204"/>
              </a:rPr>
              <a:t>: same infrastructure for different FE</a:t>
            </a:r>
          </a:p>
          <a:p>
            <a:pPr marL="257175" indent="-257175" defTabSz="685800">
              <a:lnSpc>
                <a:spcPct val="150000"/>
              </a:lnSpc>
              <a:spcAft>
                <a:spcPts val="450"/>
              </a:spcAft>
              <a:buFont typeface="Arial" panose="020B0604020202020204" pitchFamily="34" charset="0"/>
              <a:buChar char="•"/>
            </a:pPr>
            <a:r>
              <a:rPr lang="en-US" sz="1500" b="1" dirty="0">
                <a:solidFill>
                  <a:prstClr val="black"/>
                </a:solidFill>
                <a:latin typeface="Calibri" panose="020F0502020204030204"/>
              </a:rPr>
              <a:t>Optical </a:t>
            </a:r>
            <a:r>
              <a:rPr lang="en-US" sz="1500" b="1" dirty="0" err="1">
                <a:solidFill>
                  <a:prstClr val="black"/>
                </a:solidFill>
                <a:latin typeface="Calibri" panose="020F0502020204030204"/>
              </a:rPr>
              <a:t>Tdlink</a:t>
            </a:r>
            <a:r>
              <a:rPr lang="en-US" sz="1500" b="1" dirty="0">
                <a:solidFill>
                  <a:prstClr val="black"/>
                </a:solidFill>
                <a:latin typeface="Calibri" panose="020F0502020204030204"/>
              </a:rPr>
              <a:t> </a:t>
            </a:r>
            <a:r>
              <a:rPr lang="en-US" sz="1500" dirty="0">
                <a:solidFill>
                  <a:prstClr val="black"/>
                </a:solidFill>
                <a:latin typeface="Calibri" panose="020F0502020204030204"/>
              </a:rPr>
              <a:t>(6 Gb/s) core of </a:t>
            </a:r>
            <a:r>
              <a:rPr lang="en-US" sz="1500" b="1" dirty="0">
                <a:solidFill>
                  <a:prstClr val="black"/>
                </a:solidFill>
                <a:latin typeface="Calibri" panose="020F0502020204030204"/>
              </a:rPr>
              <a:t>synch</a:t>
            </a:r>
            <a:r>
              <a:rPr lang="en-US" sz="1500" dirty="0">
                <a:solidFill>
                  <a:prstClr val="black"/>
                </a:solidFill>
                <a:latin typeface="Calibri" panose="020F0502020204030204"/>
              </a:rPr>
              <a:t> and </a:t>
            </a:r>
            <a:r>
              <a:rPr lang="en-US" sz="1500" b="1" dirty="0">
                <a:solidFill>
                  <a:prstClr val="black"/>
                </a:solidFill>
                <a:latin typeface="Calibri" panose="020F0502020204030204"/>
              </a:rPr>
              <a:t>data readout</a:t>
            </a:r>
          </a:p>
          <a:p>
            <a:pPr marL="257175" indent="-257175" defTabSz="685800">
              <a:lnSpc>
                <a:spcPct val="150000"/>
              </a:lnSpc>
              <a:spcAft>
                <a:spcPts val="450"/>
              </a:spcAft>
              <a:buFont typeface="Arial" panose="020B0604020202020204" pitchFamily="34" charset="0"/>
              <a:buChar char="•"/>
            </a:pPr>
            <a:r>
              <a:rPr lang="en-US" sz="1500" dirty="0">
                <a:solidFill>
                  <a:prstClr val="black"/>
                </a:solidFill>
                <a:latin typeface="Calibri" panose="020F0502020204030204"/>
              </a:rPr>
              <a:t>FERS units as standalone or first brick of the system</a:t>
            </a:r>
          </a:p>
          <a:p>
            <a:pPr marL="257175" indent="-257175" defTabSz="685800">
              <a:lnSpc>
                <a:spcPct val="150000"/>
              </a:lnSpc>
              <a:spcAft>
                <a:spcPts val="450"/>
              </a:spcAft>
              <a:buFont typeface="Arial" panose="020B0604020202020204" pitchFamily="34" charset="0"/>
              <a:buChar char="•"/>
            </a:pPr>
            <a:r>
              <a:rPr lang="en-US" sz="1500" dirty="0">
                <a:solidFill>
                  <a:prstClr val="black"/>
                </a:solidFill>
                <a:latin typeface="Calibri" panose="020F0502020204030204"/>
              </a:rPr>
              <a:t>1 x Concentrator = scaling up to </a:t>
            </a:r>
            <a:r>
              <a:rPr lang="en-US" sz="1500" b="1" dirty="0">
                <a:solidFill>
                  <a:prstClr val="black"/>
                </a:solidFill>
                <a:latin typeface="Calibri" panose="020F0502020204030204"/>
              </a:rPr>
              <a:t>8k channels</a:t>
            </a:r>
          </a:p>
          <a:p>
            <a:pPr marL="257175" indent="-257175" defTabSz="685800">
              <a:lnSpc>
                <a:spcPct val="150000"/>
              </a:lnSpc>
              <a:spcAft>
                <a:spcPts val="450"/>
              </a:spcAft>
              <a:buFont typeface="Arial" panose="020B0604020202020204" pitchFamily="34" charset="0"/>
              <a:buChar char="•"/>
            </a:pPr>
            <a:r>
              <a:rPr lang="en-US" sz="1500" dirty="0">
                <a:solidFill>
                  <a:prstClr val="black"/>
                </a:solidFill>
                <a:latin typeface="Calibri" panose="020F0502020204030204"/>
              </a:rPr>
              <a:t>Multi concentrator synch = scaling up to </a:t>
            </a:r>
            <a:r>
              <a:rPr lang="en-US" sz="1500" b="1" dirty="0">
                <a:solidFill>
                  <a:prstClr val="black"/>
                </a:solidFill>
                <a:latin typeface="Calibri" panose="020F0502020204030204"/>
              </a:rPr>
              <a:t>100k channels</a:t>
            </a:r>
          </a:p>
        </p:txBody>
      </p:sp>
    </p:spTree>
    <p:extLst>
      <p:ext uri="{BB962C8B-B14F-4D97-AF65-F5344CB8AC3E}">
        <p14:creationId xmlns:p14="http://schemas.microsoft.com/office/powerpoint/2010/main" val="943295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idx="4294967295"/>
          </p:nvPr>
        </p:nvSpPr>
        <p:spPr>
          <a:xfrm>
            <a:off x="145257" y="0"/>
            <a:ext cx="4312444" cy="353943"/>
          </a:xfrm>
          <a:prstGeom prst="rect">
            <a:avLst/>
          </a:prstGeom>
          <a:ln w="12700">
            <a:miter lim="400000"/>
          </a:ln>
        </p:spPr>
        <p:txBody>
          <a:bodyPr vert="horz" wrap="square" lIns="38100" tIns="38100" rIns="38100" bIns="38100" rtlCol="0" anchor="ctr">
            <a:spAutoFit/>
          </a:bodyPr>
          <a:lstStyle/>
          <a:p>
            <a:pPr defTabSz="438150" hangingPunct="0">
              <a:lnSpc>
                <a:spcPct val="100000"/>
              </a:lnSpc>
              <a:spcBef>
                <a:spcPts val="2475"/>
              </a:spcBef>
            </a:pPr>
            <a:r>
              <a:rPr sz="1800" b="1" kern="0" dirty="0">
                <a:solidFill>
                  <a:srgbClr val="FFFFFF"/>
                </a:solidFill>
                <a:latin typeface="Helvetica Neue"/>
              </a:rPr>
              <a:t>Digitizers 1.0: 12 years of success</a:t>
            </a:r>
          </a:p>
        </p:txBody>
      </p:sp>
      <p:sp>
        <p:nvSpPr>
          <p:cNvPr id="4" name="object 4"/>
          <p:cNvSpPr txBox="1"/>
          <p:nvPr/>
        </p:nvSpPr>
        <p:spPr>
          <a:xfrm>
            <a:off x="309601" y="717883"/>
            <a:ext cx="4662450" cy="632866"/>
          </a:xfrm>
          <a:prstGeom prst="rect">
            <a:avLst/>
          </a:prstGeom>
        </p:spPr>
        <p:txBody>
          <a:bodyPr vert="horz" wrap="square" lIns="0" tIns="9525" rIns="0" bIns="0" rtlCol="0">
            <a:spAutoFit/>
          </a:bodyPr>
          <a:lstStyle/>
          <a:p>
            <a:pPr marL="262890" indent="-253841" defTabSz="685800">
              <a:spcBef>
                <a:spcPts val="75"/>
              </a:spcBef>
              <a:buClr>
                <a:srgbClr val="003546"/>
              </a:buClr>
              <a:buFont typeface="Tahoma"/>
              <a:buChar char="•"/>
              <a:tabLst>
                <a:tab pos="262890" algn="l"/>
                <a:tab pos="263366" algn="l"/>
              </a:tabLst>
            </a:pPr>
            <a:r>
              <a:rPr sz="1350" b="1" dirty="0">
                <a:solidFill>
                  <a:prstClr val="black"/>
                </a:solidFill>
                <a:latin typeface="Tahoma"/>
                <a:cs typeface="Tahoma"/>
              </a:rPr>
              <a:t>Xmass </a:t>
            </a:r>
            <a:r>
              <a:rPr sz="1350" dirty="0">
                <a:solidFill>
                  <a:prstClr val="black"/>
                </a:solidFill>
                <a:latin typeface="Tahoma"/>
                <a:cs typeface="Tahoma"/>
              </a:rPr>
              <a:t>@ </a:t>
            </a:r>
            <a:r>
              <a:rPr sz="1350" spc="-8" dirty="0">
                <a:solidFill>
                  <a:prstClr val="black"/>
                </a:solidFill>
                <a:latin typeface="Tahoma"/>
                <a:cs typeface="Tahoma"/>
              </a:rPr>
              <a:t>Kamioka </a:t>
            </a:r>
            <a:r>
              <a:rPr sz="1350" spc="-4" dirty="0">
                <a:solidFill>
                  <a:prstClr val="black"/>
                </a:solidFill>
                <a:latin typeface="Tahoma"/>
                <a:cs typeface="Tahoma"/>
              </a:rPr>
              <a:t>(Japan): Dark</a:t>
            </a:r>
            <a:r>
              <a:rPr sz="1350" spc="41" dirty="0">
                <a:solidFill>
                  <a:prstClr val="black"/>
                </a:solidFill>
                <a:latin typeface="Tahoma"/>
                <a:cs typeface="Tahoma"/>
              </a:rPr>
              <a:t> </a:t>
            </a:r>
            <a:r>
              <a:rPr sz="1350" spc="-4" dirty="0">
                <a:solidFill>
                  <a:prstClr val="black"/>
                </a:solidFill>
                <a:latin typeface="Tahoma"/>
                <a:cs typeface="Tahoma"/>
              </a:rPr>
              <a:t>Matter</a:t>
            </a:r>
            <a:r>
              <a:rPr lang="en-GB" sz="1350" spc="-4" dirty="0">
                <a:solidFill>
                  <a:prstClr val="black"/>
                </a:solidFill>
                <a:latin typeface="Tahoma"/>
                <a:cs typeface="Tahoma"/>
              </a:rPr>
              <a:t> </a:t>
            </a:r>
            <a:r>
              <a:rPr lang="en-GB" sz="1350" spc="-4" dirty="0">
                <a:solidFill>
                  <a:prstClr val="black"/>
                </a:solidFill>
                <a:latin typeface="Tahoma"/>
                <a:cs typeface="Tahoma"/>
                <a:sym typeface="Wingdings" panose="05000000000000000000" pitchFamily="2" charset="2"/>
              </a:rPr>
              <a:t> </a:t>
            </a:r>
            <a:r>
              <a:rPr sz="1350" b="1" dirty="0">
                <a:solidFill>
                  <a:prstClr val="black"/>
                </a:solidFill>
                <a:latin typeface="Tahoma"/>
                <a:cs typeface="Tahoma"/>
              </a:rPr>
              <a:t>672 </a:t>
            </a:r>
            <a:r>
              <a:rPr sz="1350" spc="-4" dirty="0">
                <a:solidFill>
                  <a:prstClr val="black"/>
                </a:solidFill>
                <a:latin typeface="Tahoma"/>
                <a:cs typeface="Tahoma"/>
              </a:rPr>
              <a:t>channels </a:t>
            </a:r>
            <a:r>
              <a:rPr sz="1350" dirty="0">
                <a:solidFill>
                  <a:prstClr val="black"/>
                </a:solidFill>
                <a:latin typeface="Tahoma"/>
                <a:cs typeface="Tahoma"/>
              </a:rPr>
              <a:t>= 84 V1751s (1 </a:t>
            </a:r>
            <a:r>
              <a:rPr sz="1350" spc="-4" dirty="0">
                <a:solidFill>
                  <a:prstClr val="black"/>
                </a:solidFill>
                <a:latin typeface="Tahoma"/>
                <a:cs typeface="Tahoma"/>
              </a:rPr>
              <a:t>GS/s, </a:t>
            </a:r>
            <a:r>
              <a:rPr sz="1350" dirty="0">
                <a:solidFill>
                  <a:prstClr val="black"/>
                </a:solidFill>
                <a:latin typeface="Tahoma"/>
                <a:cs typeface="Tahoma"/>
              </a:rPr>
              <a:t>10 bit) </a:t>
            </a:r>
            <a:r>
              <a:rPr sz="1350" spc="-4" dirty="0">
                <a:solidFill>
                  <a:prstClr val="black"/>
                </a:solidFill>
                <a:latin typeface="Tahoma"/>
                <a:cs typeface="Tahoma"/>
              </a:rPr>
              <a:t>with custom FW </a:t>
            </a:r>
            <a:r>
              <a:rPr sz="1350" dirty="0">
                <a:solidFill>
                  <a:prstClr val="black"/>
                </a:solidFill>
                <a:latin typeface="Tahoma"/>
                <a:cs typeface="Tahoma"/>
              </a:rPr>
              <a:t>(</a:t>
            </a:r>
            <a:r>
              <a:rPr sz="1350" b="1" dirty="0">
                <a:solidFill>
                  <a:prstClr val="black"/>
                </a:solidFill>
                <a:latin typeface="Tahoma"/>
                <a:cs typeface="Tahoma"/>
              </a:rPr>
              <a:t>ZLE</a:t>
            </a:r>
            <a:r>
              <a:rPr sz="1350" dirty="0">
                <a:solidFill>
                  <a:prstClr val="black"/>
                </a:solidFill>
                <a:latin typeface="Tahoma"/>
                <a:cs typeface="Tahoma"/>
              </a:rPr>
              <a:t>)</a:t>
            </a:r>
          </a:p>
        </p:txBody>
      </p:sp>
      <p:sp>
        <p:nvSpPr>
          <p:cNvPr id="5" name="object 5"/>
          <p:cNvSpPr/>
          <p:nvPr/>
        </p:nvSpPr>
        <p:spPr>
          <a:xfrm>
            <a:off x="5228054" y="643300"/>
            <a:ext cx="1771650" cy="1375152"/>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panose="020F0502020204030204"/>
            </a:endParaRPr>
          </a:p>
        </p:txBody>
      </p:sp>
      <p:sp>
        <p:nvSpPr>
          <p:cNvPr id="9" name="object 4">
            <a:extLst>
              <a:ext uri="{FF2B5EF4-FFF2-40B4-BE49-F238E27FC236}">
                <a16:creationId xmlns:a16="http://schemas.microsoft.com/office/drawing/2014/main" id="{50EB2D78-92A3-45D1-AAC0-BCA560070A1D}"/>
              </a:ext>
            </a:extLst>
          </p:cNvPr>
          <p:cNvSpPr txBox="1"/>
          <p:nvPr/>
        </p:nvSpPr>
        <p:spPr>
          <a:xfrm>
            <a:off x="2171700" y="2361396"/>
            <a:ext cx="6112707" cy="425116"/>
          </a:xfrm>
          <a:prstGeom prst="rect">
            <a:avLst/>
          </a:prstGeom>
        </p:spPr>
        <p:txBody>
          <a:bodyPr vert="horz" wrap="square" lIns="0" tIns="9525" rIns="0" bIns="0" rtlCol="0">
            <a:spAutoFit/>
          </a:bodyPr>
          <a:lstStyle/>
          <a:p>
            <a:pPr marL="262890" indent="-253841" defTabSz="685800">
              <a:spcBef>
                <a:spcPts val="75"/>
              </a:spcBef>
              <a:buClr>
                <a:srgbClr val="003546"/>
              </a:buClr>
              <a:buFont typeface="Tahoma"/>
              <a:buChar char="•"/>
              <a:tabLst>
                <a:tab pos="262890" algn="l"/>
                <a:tab pos="263366" algn="l"/>
              </a:tabLst>
            </a:pPr>
            <a:r>
              <a:rPr sz="1350" b="1" dirty="0">
                <a:solidFill>
                  <a:prstClr val="black"/>
                </a:solidFill>
                <a:latin typeface="Tahoma"/>
                <a:cs typeface="Tahoma"/>
              </a:rPr>
              <a:t>DEAP-3600 </a:t>
            </a:r>
            <a:r>
              <a:rPr sz="1350" dirty="0">
                <a:solidFill>
                  <a:prstClr val="black"/>
                </a:solidFill>
                <a:latin typeface="Tahoma"/>
                <a:cs typeface="Tahoma"/>
              </a:rPr>
              <a:t>@ </a:t>
            </a:r>
            <a:r>
              <a:rPr sz="1350" spc="-4" dirty="0">
                <a:solidFill>
                  <a:prstClr val="black"/>
                </a:solidFill>
                <a:latin typeface="Tahoma"/>
                <a:cs typeface="Tahoma"/>
              </a:rPr>
              <a:t>Snolab </a:t>
            </a:r>
            <a:r>
              <a:rPr sz="1350" dirty="0">
                <a:solidFill>
                  <a:prstClr val="black"/>
                </a:solidFill>
                <a:latin typeface="Tahoma"/>
                <a:cs typeface="Tahoma"/>
              </a:rPr>
              <a:t>(Canada): </a:t>
            </a:r>
            <a:r>
              <a:rPr sz="1350" spc="-4" dirty="0">
                <a:solidFill>
                  <a:prstClr val="black"/>
                </a:solidFill>
                <a:latin typeface="Tahoma"/>
                <a:cs typeface="Tahoma"/>
              </a:rPr>
              <a:t>Dark</a:t>
            </a:r>
            <a:r>
              <a:rPr sz="1350" spc="23" dirty="0">
                <a:solidFill>
                  <a:prstClr val="black"/>
                </a:solidFill>
                <a:latin typeface="Tahoma"/>
                <a:cs typeface="Tahoma"/>
              </a:rPr>
              <a:t> </a:t>
            </a:r>
            <a:r>
              <a:rPr sz="1350" spc="-4" dirty="0">
                <a:solidFill>
                  <a:prstClr val="black"/>
                </a:solidFill>
                <a:latin typeface="Tahoma"/>
                <a:cs typeface="Tahoma"/>
              </a:rPr>
              <a:t>Matter</a:t>
            </a:r>
            <a:r>
              <a:rPr lang="en-GB" sz="1350" spc="-4" dirty="0">
                <a:solidFill>
                  <a:prstClr val="black"/>
                </a:solidFill>
                <a:latin typeface="Tahoma"/>
                <a:cs typeface="Tahoma"/>
              </a:rPr>
              <a:t>. </a:t>
            </a:r>
            <a:r>
              <a:rPr sz="1350" b="1" dirty="0">
                <a:solidFill>
                  <a:prstClr val="black"/>
                </a:solidFill>
                <a:latin typeface="Tahoma"/>
                <a:cs typeface="Tahoma"/>
              </a:rPr>
              <a:t>255 </a:t>
            </a:r>
            <a:r>
              <a:rPr sz="1350" spc="-26" dirty="0">
                <a:solidFill>
                  <a:prstClr val="black"/>
                </a:solidFill>
                <a:latin typeface="Tahoma"/>
                <a:cs typeface="Tahoma"/>
              </a:rPr>
              <a:t>PMTs </a:t>
            </a:r>
            <a:r>
              <a:rPr sz="1350" dirty="0">
                <a:solidFill>
                  <a:prstClr val="black"/>
                </a:solidFill>
                <a:latin typeface="Tahoma"/>
                <a:cs typeface="Tahoma"/>
              </a:rPr>
              <a:t>= 32 V1720s (250 </a:t>
            </a:r>
            <a:r>
              <a:rPr sz="1350" spc="-4" dirty="0">
                <a:solidFill>
                  <a:prstClr val="black"/>
                </a:solidFill>
                <a:latin typeface="Tahoma"/>
                <a:cs typeface="Tahoma"/>
              </a:rPr>
              <a:t>MS/s, </a:t>
            </a:r>
            <a:r>
              <a:rPr sz="1350" dirty="0">
                <a:solidFill>
                  <a:prstClr val="black"/>
                </a:solidFill>
                <a:latin typeface="Tahoma"/>
                <a:cs typeface="Tahoma"/>
              </a:rPr>
              <a:t>12 bit) + 5 V1740 </a:t>
            </a:r>
            <a:r>
              <a:rPr sz="1350" spc="-4" dirty="0">
                <a:solidFill>
                  <a:prstClr val="black"/>
                </a:solidFill>
                <a:latin typeface="Tahoma"/>
                <a:cs typeface="Tahoma"/>
              </a:rPr>
              <a:t>(62.5 MS/s, </a:t>
            </a:r>
            <a:r>
              <a:rPr sz="1350" dirty="0">
                <a:solidFill>
                  <a:prstClr val="black"/>
                </a:solidFill>
                <a:latin typeface="Tahoma"/>
                <a:cs typeface="Tahoma"/>
              </a:rPr>
              <a:t>12 </a:t>
            </a:r>
            <a:r>
              <a:rPr sz="1350" spc="-4" dirty="0">
                <a:solidFill>
                  <a:prstClr val="black"/>
                </a:solidFill>
                <a:latin typeface="Tahoma"/>
                <a:cs typeface="Tahoma"/>
              </a:rPr>
              <a:t>bit). </a:t>
            </a:r>
            <a:r>
              <a:rPr sz="1350" spc="-38" dirty="0">
                <a:solidFill>
                  <a:prstClr val="black"/>
                </a:solidFill>
                <a:latin typeface="Tahoma"/>
                <a:cs typeface="Tahoma"/>
              </a:rPr>
              <a:t>Tot: </a:t>
            </a:r>
            <a:r>
              <a:rPr sz="1350" b="1" dirty="0">
                <a:solidFill>
                  <a:prstClr val="black"/>
                </a:solidFill>
                <a:latin typeface="Tahoma"/>
                <a:cs typeface="Tahoma"/>
              </a:rPr>
              <a:t>576 </a:t>
            </a:r>
            <a:r>
              <a:rPr sz="1350" spc="-8" dirty="0">
                <a:solidFill>
                  <a:prstClr val="black"/>
                </a:solidFill>
                <a:latin typeface="Tahoma"/>
                <a:cs typeface="Tahoma"/>
              </a:rPr>
              <a:t>readout</a:t>
            </a:r>
            <a:r>
              <a:rPr sz="1350" spc="214" dirty="0">
                <a:solidFill>
                  <a:prstClr val="black"/>
                </a:solidFill>
                <a:latin typeface="Tahoma"/>
                <a:cs typeface="Tahoma"/>
              </a:rPr>
              <a:t> </a:t>
            </a:r>
            <a:r>
              <a:rPr sz="1350" spc="-4" dirty="0">
                <a:solidFill>
                  <a:prstClr val="black"/>
                </a:solidFill>
                <a:latin typeface="Tahoma"/>
                <a:cs typeface="Tahoma"/>
              </a:rPr>
              <a:t>channels</a:t>
            </a:r>
            <a:endParaRPr sz="1350" dirty="0">
              <a:solidFill>
                <a:prstClr val="black"/>
              </a:solidFill>
              <a:latin typeface="Tahoma"/>
              <a:cs typeface="Tahoma"/>
            </a:endParaRPr>
          </a:p>
        </p:txBody>
      </p:sp>
      <p:sp>
        <p:nvSpPr>
          <p:cNvPr id="10" name="object 6">
            <a:extLst>
              <a:ext uri="{FF2B5EF4-FFF2-40B4-BE49-F238E27FC236}">
                <a16:creationId xmlns:a16="http://schemas.microsoft.com/office/drawing/2014/main" id="{1E18C721-0245-4825-BDB3-927C561BB9B6}"/>
              </a:ext>
            </a:extLst>
          </p:cNvPr>
          <p:cNvSpPr/>
          <p:nvPr/>
        </p:nvSpPr>
        <p:spPr>
          <a:xfrm>
            <a:off x="207520" y="1661097"/>
            <a:ext cx="1908734" cy="1821306"/>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panose="020F0502020204030204"/>
            </a:endParaRPr>
          </a:p>
        </p:txBody>
      </p:sp>
      <p:sp>
        <p:nvSpPr>
          <p:cNvPr id="11" name="object 4">
            <a:extLst>
              <a:ext uri="{FF2B5EF4-FFF2-40B4-BE49-F238E27FC236}">
                <a16:creationId xmlns:a16="http://schemas.microsoft.com/office/drawing/2014/main" id="{F6A0B78B-1E70-4268-80C7-C7F71D9284D2}"/>
              </a:ext>
            </a:extLst>
          </p:cNvPr>
          <p:cNvSpPr txBox="1"/>
          <p:nvPr/>
        </p:nvSpPr>
        <p:spPr>
          <a:xfrm>
            <a:off x="343013" y="3970020"/>
            <a:ext cx="5195850" cy="425116"/>
          </a:xfrm>
          <a:prstGeom prst="rect">
            <a:avLst/>
          </a:prstGeom>
        </p:spPr>
        <p:txBody>
          <a:bodyPr vert="horz" wrap="square" lIns="0" tIns="9525" rIns="0" bIns="0" rtlCol="0">
            <a:spAutoFit/>
          </a:bodyPr>
          <a:lstStyle/>
          <a:p>
            <a:pPr marL="281940" indent="-253841" defTabSz="685800">
              <a:spcBef>
                <a:spcPts val="75"/>
              </a:spcBef>
              <a:buClr>
                <a:srgbClr val="003546"/>
              </a:buClr>
              <a:buFont typeface="Tahoma"/>
              <a:buChar char="•"/>
              <a:tabLst>
                <a:tab pos="281940" algn="l"/>
                <a:tab pos="282416" algn="l"/>
              </a:tabLst>
            </a:pPr>
            <a:r>
              <a:rPr sz="1350" b="1" spc="-4" dirty="0">
                <a:solidFill>
                  <a:prstClr val="black"/>
                </a:solidFill>
                <a:latin typeface="Tahoma"/>
                <a:cs typeface="Tahoma"/>
              </a:rPr>
              <a:t>Dance </a:t>
            </a:r>
            <a:r>
              <a:rPr sz="1350" dirty="0">
                <a:solidFill>
                  <a:prstClr val="black"/>
                </a:solidFill>
                <a:latin typeface="Tahoma"/>
                <a:cs typeface="Tahoma"/>
              </a:rPr>
              <a:t>@ </a:t>
            </a:r>
            <a:r>
              <a:rPr sz="1350" spc="-4" dirty="0">
                <a:solidFill>
                  <a:prstClr val="black"/>
                </a:solidFill>
                <a:latin typeface="Tahoma"/>
                <a:cs typeface="Tahoma"/>
              </a:rPr>
              <a:t>Los </a:t>
            </a:r>
            <a:r>
              <a:rPr sz="1350" dirty="0">
                <a:solidFill>
                  <a:prstClr val="black"/>
                </a:solidFill>
                <a:latin typeface="Tahoma"/>
                <a:cs typeface="Tahoma"/>
              </a:rPr>
              <a:t>Alamos </a:t>
            </a:r>
            <a:r>
              <a:rPr sz="1350" spc="-4" dirty="0">
                <a:solidFill>
                  <a:prstClr val="black"/>
                </a:solidFill>
                <a:latin typeface="Tahoma"/>
                <a:cs typeface="Tahoma"/>
              </a:rPr>
              <a:t>(USA): neutron</a:t>
            </a:r>
            <a:r>
              <a:rPr sz="1350" spc="8" dirty="0">
                <a:solidFill>
                  <a:prstClr val="black"/>
                </a:solidFill>
                <a:latin typeface="Tahoma"/>
                <a:cs typeface="Tahoma"/>
              </a:rPr>
              <a:t> </a:t>
            </a:r>
            <a:r>
              <a:rPr sz="1350" spc="-4" dirty="0">
                <a:solidFill>
                  <a:prstClr val="black"/>
                </a:solidFill>
                <a:latin typeface="Tahoma"/>
                <a:cs typeface="Tahoma"/>
              </a:rPr>
              <a:t>capture</a:t>
            </a:r>
            <a:r>
              <a:rPr lang="en-GB" sz="1350" spc="-4" dirty="0">
                <a:solidFill>
                  <a:prstClr val="black"/>
                </a:solidFill>
                <a:latin typeface="Tahoma"/>
                <a:cs typeface="Tahoma"/>
              </a:rPr>
              <a:t>. </a:t>
            </a:r>
            <a:r>
              <a:rPr sz="1350" b="1" dirty="0">
                <a:solidFill>
                  <a:prstClr val="black"/>
                </a:solidFill>
                <a:latin typeface="Tahoma"/>
                <a:cs typeface="Tahoma"/>
              </a:rPr>
              <a:t>162 </a:t>
            </a:r>
            <a:r>
              <a:rPr sz="1350" spc="-4" dirty="0">
                <a:solidFill>
                  <a:prstClr val="black"/>
                </a:solidFill>
                <a:latin typeface="Tahoma"/>
                <a:cs typeface="Tahoma"/>
              </a:rPr>
              <a:t>segments </a:t>
            </a:r>
            <a:r>
              <a:rPr sz="1350" dirty="0">
                <a:solidFill>
                  <a:prstClr val="black"/>
                </a:solidFill>
                <a:latin typeface="Tahoma"/>
                <a:cs typeface="Tahoma"/>
              </a:rPr>
              <a:t>(BaF</a:t>
            </a:r>
            <a:r>
              <a:rPr sz="1350" baseline="-20833" dirty="0">
                <a:solidFill>
                  <a:prstClr val="black"/>
                </a:solidFill>
                <a:latin typeface="Tahoma"/>
                <a:cs typeface="Tahoma"/>
              </a:rPr>
              <a:t>2 </a:t>
            </a:r>
            <a:r>
              <a:rPr sz="1350" spc="-4" dirty="0">
                <a:solidFill>
                  <a:prstClr val="black"/>
                </a:solidFill>
                <a:latin typeface="Tahoma"/>
                <a:cs typeface="Tahoma"/>
              </a:rPr>
              <a:t>crystals): </a:t>
            </a:r>
            <a:r>
              <a:rPr sz="1350" dirty="0">
                <a:solidFill>
                  <a:prstClr val="black"/>
                </a:solidFill>
                <a:latin typeface="Tahoma"/>
                <a:cs typeface="Tahoma"/>
              </a:rPr>
              <a:t>12 V1730s (500 </a:t>
            </a:r>
            <a:r>
              <a:rPr sz="1350" spc="-4" dirty="0">
                <a:solidFill>
                  <a:prstClr val="black"/>
                </a:solidFill>
                <a:latin typeface="Tahoma"/>
                <a:cs typeface="Tahoma"/>
              </a:rPr>
              <a:t>MS/s, </a:t>
            </a:r>
            <a:r>
              <a:rPr sz="1350" dirty="0">
                <a:solidFill>
                  <a:prstClr val="black"/>
                </a:solidFill>
                <a:latin typeface="Tahoma"/>
                <a:cs typeface="Tahoma"/>
              </a:rPr>
              <a:t>14 bit) </a:t>
            </a:r>
            <a:r>
              <a:rPr sz="1350" spc="-4" dirty="0">
                <a:solidFill>
                  <a:prstClr val="black"/>
                </a:solidFill>
                <a:latin typeface="Tahoma"/>
                <a:cs typeface="Tahoma"/>
              </a:rPr>
              <a:t>with</a:t>
            </a:r>
            <a:r>
              <a:rPr sz="1350" spc="-94" dirty="0">
                <a:solidFill>
                  <a:prstClr val="black"/>
                </a:solidFill>
                <a:latin typeface="Tahoma"/>
                <a:cs typeface="Tahoma"/>
              </a:rPr>
              <a:t> </a:t>
            </a:r>
            <a:r>
              <a:rPr sz="1350" b="1" spc="-4" dirty="0">
                <a:solidFill>
                  <a:prstClr val="black"/>
                </a:solidFill>
                <a:latin typeface="Tahoma"/>
                <a:cs typeface="Tahoma"/>
              </a:rPr>
              <a:t>DPP-PSD</a:t>
            </a:r>
            <a:endParaRPr sz="1350" dirty="0">
              <a:solidFill>
                <a:prstClr val="black"/>
              </a:solidFill>
              <a:latin typeface="Tahoma"/>
              <a:cs typeface="Tahoma"/>
            </a:endParaRPr>
          </a:p>
        </p:txBody>
      </p:sp>
      <p:sp>
        <p:nvSpPr>
          <p:cNvPr id="12" name="object 5">
            <a:extLst>
              <a:ext uri="{FF2B5EF4-FFF2-40B4-BE49-F238E27FC236}">
                <a16:creationId xmlns:a16="http://schemas.microsoft.com/office/drawing/2014/main" id="{4860178E-9357-4A06-85C5-7EA6BC4B4AFC}"/>
              </a:ext>
            </a:extLst>
          </p:cNvPr>
          <p:cNvSpPr/>
          <p:nvPr/>
        </p:nvSpPr>
        <p:spPr>
          <a:xfrm>
            <a:off x="5429250" y="3212483"/>
            <a:ext cx="1073002" cy="1287717"/>
          </a:xfrm>
          <a:prstGeom prst="rect">
            <a:avLst/>
          </a:prstGeom>
          <a:blipFill>
            <a:blip r:embed="rId4" cstate="print"/>
            <a:stretch>
              <a:fillRect/>
            </a:stretch>
          </a:blipFill>
        </p:spPr>
        <p:txBody>
          <a:bodyPr wrap="square" lIns="0" tIns="0" rIns="0" bIns="0" rtlCol="0"/>
          <a:lstStyle/>
          <a:p>
            <a:pPr defTabSz="685800"/>
            <a:endParaRPr sz="1350">
              <a:solidFill>
                <a:prstClr val="black"/>
              </a:solidFill>
              <a:latin typeface="Calibri" panose="020F0502020204030204"/>
            </a:endParaRPr>
          </a:p>
        </p:txBody>
      </p:sp>
    </p:spTree>
    <p:extLst>
      <p:ext uri="{BB962C8B-B14F-4D97-AF65-F5344CB8AC3E}">
        <p14:creationId xmlns:p14="http://schemas.microsoft.com/office/powerpoint/2010/main" val="2742286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09601" y="702435"/>
            <a:ext cx="5862599" cy="840615"/>
          </a:xfrm>
          <a:prstGeom prst="rect">
            <a:avLst/>
          </a:prstGeom>
        </p:spPr>
        <p:txBody>
          <a:bodyPr vert="horz" wrap="square" lIns="0" tIns="9525" rIns="0" bIns="0" rtlCol="0">
            <a:spAutoFit/>
          </a:bodyPr>
          <a:lstStyle/>
          <a:p>
            <a:pPr marL="281940" indent="-253841" algn="just" defTabSz="685800">
              <a:spcBef>
                <a:spcPts val="75"/>
              </a:spcBef>
              <a:buClr>
                <a:srgbClr val="003546"/>
              </a:buClr>
              <a:buFont typeface="Tahoma"/>
              <a:buChar char="•"/>
              <a:tabLst>
                <a:tab pos="281940" algn="l"/>
                <a:tab pos="282416" algn="l"/>
              </a:tabLst>
            </a:pPr>
            <a:r>
              <a:rPr lang="en-GB" sz="1350" b="1" spc="-4" dirty="0">
                <a:solidFill>
                  <a:prstClr val="black"/>
                </a:solidFill>
                <a:latin typeface="Tahoma"/>
                <a:cs typeface="Tahoma"/>
              </a:rPr>
              <a:t>Dhruva </a:t>
            </a:r>
            <a:r>
              <a:rPr lang="en-GB" sz="1350" dirty="0">
                <a:solidFill>
                  <a:prstClr val="black"/>
                </a:solidFill>
                <a:latin typeface="Tahoma"/>
                <a:cs typeface="Tahoma"/>
              </a:rPr>
              <a:t>@ </a:t>
            </a:r>
            <a:r>
              <a:rPr lang="en-GB" sz="1350" spc="-4" dirty="0">
                <a:solidFill>
                  <a:prstClr val="black"/>
                </a:solidFill>
                <a:latin typeface="Tahoma"/>
                <a:cs typeface="Tahoma"/>
              </a:rPr>
              <a:t>BARC (India): </a:t>
            </a:r>
            <a:r>
              <a:rPr lang="en-GB" sz="1350" spc="-8" dirty="0">
                <a:solidFill>
                  <a:prstClr val="black"/>
                </a:solidFill>
                <a:latin typeface="Tahoma"/>
                <a:cs typeface="Tahoma"/>
              </a:rPr>
              <a:t>gamma-ray </a:t>
            </a:r>
            <a:r>
              <a:rPr lang="en-GB" sz="1350" spc="-4" dirty="0">
                <a:solidFill>
                  <a:prstClr val="black"/>
                </a:solidFill>
                <a:latin typeface="Tahoma"/>
                <a:cs typeface="Tahoma"/>
              </a:rPr>
              <a:t>spectroscopy of fission </a:t>
            </a:r>
            <a:r>
              <a:rPr lang="en-GB" sz="1350" spc="-8" dirty="0">
                <a:solidFill>
                  <a:prstClr val="black"/>
                </a:solidFill>
                <a:latin typeface="Tahoma"/>
                <a:cs typeface="Tahoma"/>
              </a:rPr>
              <a:t>fragment</a:t>
            </a:r>
            <a:r>
              <a:rPr lang="en-GB" sz="1350" spc="56" dirty="0">
                <a:solidFill>
                  <a:prstClr val="black"/>
                </a:solidFill>
                <a:latin typeface="Tahoma"/>
                <a:cs typeface="Tahoma"/>
              </a:rPr>
              <a:t> </a:t>
            </a:r>
            <a:r>
              <a:rPr lang="en-GB" sz="1350" spc="-4" dirty="0">
                <a:solidFill>
                  <a:prstClr val="black"/>
                </a:solidFill>
                <a:latin typeface="Tahoma"/>
                <a:cs typeface="Tahoma"/>
              </a:rPr>
              <a:t>nuclei</a:t>
            </a:r>
            <a:r>
              <a:rPr lang="en-GB" sz="1350" dirty="0">
                <a:solidFill>
                  <a:prstClr val="black"/>
                </a:solidFill>
                <a:latin typeface="Tahoma"/>
                <a:cs typeface="Tahoma"/>
              </a:rPr>
              <a:t> </a:t>
            </a:r>
            <a:r>
              <a:rPr lang="en-GB" sz="1350" dirty="0">
                <a:solidFill>
                  <a:prstClr val="black"/>
                </a:solidFill>
                <a:latin typeface="Tahoma"/>
                <a:cs typeface="Tahoma"/>
                <a:sym typeface="Wingdings" panose="05000000000000000000" pitchFamily="2" charset="2"/>
              </a:rPr>
              <a:t> </a:t>
            </a:r>
            <a:r>
              <a:rPr lang="en-GB" sz="1350" b="1" spc="-4" dirty="0">
                <a:solidFill>
                  <a:prstClr val="black"/>
                </a:solidFill>
                <a:latin typeface="Tahoma"/>
                <a:cs typeface="Tahoma"/>
              </a:rPr>
              <a:t>Multi-detector </a:t>
            </a:r>
            <a:r>
              <a:rPr lang="en-GB" sz="1350" spc="-8" dirty="0">
                <a:solidFill>
                  <a:prstClr val="black"/>
                </a:solidFill>
                <a:latin typeface="Tahoma"/>
                <a:cs typeface="Tahoma"/>
              </a:rPr>
              <a:t>readout: </a:t>
            </a:r>
            <a:r>
              <a:rPr lang="en-GB" sz="1350" dirty="0">
                <a:solidFill>
                  <a:prstClr val="black"/>
                </a:solidFill>
                <a:latin typeface="Tahoma"/>
                <a:cs typeface="Tahoma"/>
              </a:rPr>
              <a:t>8 </a:t>
            </a:r>
            <a:r>
              <a:rPr lang="en-GB" sz="1350" b="1" spc="-4" dirty="0">
                <a:solidFill>
                  <a:prstClr val="black"/>
                </a:solidFill>
                <a:latin typeface="Tahoma"/>
                <a:cs typeface="Tahoma"/>
              </a:rPr>
              <a:t>Clover </a:t>
            </a:r>
            <a:r>
              <a:rPr lang="en-GB" sz="1350" spc="-4" dirty="0">
                <a:solidFill>
                  <a:prstClr val="black"/>
                </a:solidFill>
                <a:latin typeface="Tahoma"/>
                <a:cs typeface="Tahoma"/>
              </a:rPr>
              <a:t>detectors with </a:t>
            </a:r>
            <a:r>
              <a:rPr lang="en-GB" sz="1350" b="1" dirty="0">
                <a:solidFill>
                  <a:prstClr val="black"/>
                </a:solidFill>
                <a:latin typeface="Tahoma"/>
                <a:cs typeface="Tahoma"/>
              </a:rPr>
              <a:t>ACS </a:t>
            </a:r>
            <a:r>
              <a:rPr lang="en-GB" sz="1350" dirty="0">
                <a:solidFill>
                  <a:prstClr val="black"/>
                </a:solidFill>
                <a:latin typeface="Tahoma"/>
                <a:cs typeface="Tahoma"/>
              </a:rPr>
              <a:t>+ 16 </a:t>
            </a:r>
            <a:r>
              <a:rPr lang="en-GB" sz="1350" b="1" spc="-4" dirty="0">
                <a:solidFill>
                  <a:prstClr val="black"/>
                </a:solidFill>
                <a:latin typeface="Tahoma"/>
                <a:cs typeface="Tahoma"/>
              </a:rPr>
              <a:t>LaBr</a:t>
            </a:r>
            <a:r>
              <a:rPr lang="en-GB" sz="1350" b="1" spc="-5" baseline="-20833" dirty="0">
                <a:solidFill>
                  <a:prstClr val="black"/>
                </a:solidFill>
                <a:latin typeface="Tahoma"/>
                <a:cs typeface="Tahoma"/>
              </a:rPr>
              <a:t>3 </a:t>
            </a:r>
            <a:r>
              <a:rPr lang="en-GB" sz="1350" dirty="0">
                <a:solidFill>
                  <a:prstClr val="black"/>
                </a:solidFill>
                <a:latin typeface="Tahoma"/>
                <a:cs typeface="Tahoma"/>
              </a:rPr>
              <a:t>=&gt; 4 V1724s (100 </a:t>
            </a:r>
            <a:r>
              <a:rPr lang="en-GB" sz="1350" spc="-4" dirty="0">
                <a:solidFill>
                  <a:prstClr val="black"/>
                </a:solidFill>
                <a:latin typeface="Tahoma"/>
                <a:cs typeface="Tahoma"/>
              </a:rPr>
              <a:t>MS/s, </a:t>
            </a:r>
            <a:r>
              <a:rPr lang="en-GB" sz="1350" dirty="0">
                <a:solidFill>
                  <a:prstClr val="black"/>
                </a:solidFill>
                <a:latin typeface="Tahoma"/>
                <a:cs typeface="Tahoma"/>
              </a:rPr>
              <a:t>14 bit,</a:t>
            </a:r>
            <a:r>
              <a:rPr lang="en-GB" sz="1350" spc="45" dirty="0">
                <a:solidFill>
                  <a:prstClr val="black"/>
                </a:solidFill>
                <a:latin typeface="Tahoma"/>
                <a:cs typeface="Tahoma"/>
              </a:rPr>
              <a:t> </a:t>
            </a:r>
            <a:r>
              <a:rPr lang="en-GB" sz="1350" b="1" dirty="0">
                <a:solidFill>
                  <a:prstClr val="black"/>
                </a:solidFill>
                <a:latin typeface="Tahoma"/>
                <a:cs typeface="Tahoma"/>
              </a:rPr>
              <a:t>PHA</a:t>
            </a:r>
            <a:r>
              <a:rPr lang="en-GB" sz="1350" dirty="0">
                <a:solidFill>
                  <a:prstClr val="black"/>
                </a:solidFill>
                <a:latin typeface="Tahoma"/>
                <a:cs typeface="Tahoma"/>
              </a:rPr>
              <a:t>) + 1 V1720 </a:t>
            </a:r>
            <a:r>
              <a:rPr lang="en-GB" sz="1350" spc="-4" dirty="0">
                <a:solidFill>
                  <a:prstClr val="black"/>
                </a:solidFill>
                <a:latin typeface="Tahoma"/>
                <a:cs typeface="Tahoma"/>
              </a:rPr>
              <a:t>(250 </a:t>
            </a:r>
            <a:r>
              <a:rPr lang="en-GB" sz="1350" dirty="0">
                <a:solidFill>
                  <a:prstClr val="black"/>
                </a:solidFill>
                <a:latin typeface="Tahoma"/>
                <a:cs typeface="Tahoma"/>
              </a:rPr>
              <a:t>MS/s, 12 </a:t>
            </a:r>
            <a:r>
              <a:rPr lang="en-GB" sz="1350" spc="-4" dirty="0">
                <a:solidFill>
                  <a:prstClr val="black"/>
                </a:solidFill>
                <a:latin typeface="Tahoma"/>
                <a:cs typeface="Tahoma"/>
              </a:rPr>
              <a:t>bit) </a:t>
            </a:r>
            <a:r>
              <a:rPr lang="en-GB" sz="1350" dirty="0">
                <a:solidFill>
                  <a:prstClr val="black"/>
                </a:solidFill>
                <a:latin typeface="Tahoma"/>
                <a:cs typeface="Tahoma"/>
              </a:rPr>
              <a:t>+ 1 V1730 (500 MS/s, 14 </a:t>
            </a:r>
            <a:r>
              <a:rPr lang="en-GB" sz="1350" spc="-4" dirty="0">
                <a:solidFill>
                  <a:prstClr val="black"/>
                </a:solidFill>
                <a:latin typeface="Tahoma"/>
                <a:cs typeface="Tahoma"/>
              </a:rPr>
              <a:t>bit,</a:t>
            </a:r>
            <a:r>
              <a:rPr lang="en-GB" sz="1350" spc="23" dirty="0">
                <a:solidFill>
                  <a:prstClr val="black"/>
                </a:solidFill>
                <a:latin typeface="Tahoma"/>
                <a:cs typeface="Tahoma"/>
              </a:rPr>
              <a:t> </a:t>
            </a:r>
            <a:r>
              <a:rPr lang="en-GB" sz="1350" b="1" dirty="0">
                <a:solidFill>
                  <a:prstClr val="black"/>
                </a:solidFill>
                <a:latin typeface="Tahoma"/>
                <a:cs typeface="Tahoma"/>
              </a:rPr>
              <a:t>QDC-PSD</a:t>
            </a:r>
            <a:r>
              <a:rPr lang="en-GB" sz="1350" dirty="0">
                <a:solidFill>
                  <a:prstClr val="black"/>
                </a:solidFill>
                <a:latin typeface="Tahoma"/>
                <a:cs typeface="Tahoma"/>
              </a:rPr>
              <a:t>)</a:t>
            </a:r>
          </a:p>
        </p:txBody>
      </p:sp>
      <p:sp>
        <p:nvSpPr>
          <p:cNvPr id="9" name="object 4">
            <a:extLst>
              <a:ext uri="{FF2B5EF4-FFF2-40B4-BE49-F238E27FC236}">
                <a16:creationId xmlns:a16="http://schemas.microsoft.com/office/drawing/2014/main" id="{50EB2D78-92A3-45D1-AAC0-BCA560070A1D}"/>
              </a:ext>
            </a:extLst>
          </p:cNvPr>
          <p:cNvSpPr txBox="1"/>
          <p:nvPr/>
        </p:nvSpPr>
        <p:spPr>
          <a:xfrm>
            <a:off x="2628900" y="2361396"/>
            <a:ext cx="5655507" cy="425116"/>
          </a:xfrm>
          <a:prstGeom prst="rect">
            <a:avLst/>
          </a:prstGeom>
        </p:spPr>
        <p:txBody>
          <a:bodyPr vert="horz" wrap="square" lIns="0" tIns="9525" rIns="0" bIns="0" rtlCol="0">
            <a:spAutoFit/>
          </a:bodyPr>
          <a:lstStyle/>
          <a:p>
            <a:pPr marL="262890" indent="-253841" algn="just" defTabSz="685800">
              <a:spcBef>
                <a:spcPts val="75"/>
              </a:spcBef>
              <a:buClr>
                <a:srgbClr val="003546"/>
              </a:buClr>
              <a:buFont typeface="Tahoma"/>
              <a:buChar char="•"/>
              <a:tabLst>
                <a:tab pos="262890" algn="l"/>
                <a:tab pos="263366" algn="l"/>
              </a:tabLst>
            </a:pPr>
            <a:r>
              <a:rPr lang="en-GB" sz="1350" b="1" dirty="0">
                <a:solidFill>
                  <a:prstClr val="black"/>
                </a:solidFill>
                <a:latin typeface="Tahoma"/>
                <a:cs typeface="Tahoma"/>
              </a:rPr>
              <a:t>Prospect </a:t>
            </a:r>
            <a:r>
              <a:rPr lang="en-GB" sz="1350" dirty="0">
                <a:solidFill>
                  <a:prstClr val="black"/>
                </a:solidFill>
                <a:latin typeface="Tahoma"/>
                <a:cs typeface="Tahoma"/>
              </a:rPr>
              <a:t>@ </a:t>
            </a:r>
            <a:r>
              <a:rPr lang="en-GB" sz="1350" spc="-11" dirty="0">
                <a:solidFill>
                  <a:prstClr val="black"/>
                </a:solidFill>
                <a:latin typeface="Tahoma"/>
                <a:cs typeface="Tahoma"/>
              </a:rPr>
              <a:t>Yale/ORNL </a:t>
            </a:r>
            <a:r>
              <a:rPr lang="en-GB" sz="1350" spc="-4" dirty="0">
                <a:solidFill>
                  <a:prstClr val="black"/>
                </a:solidFill>
                <a:latin typeface="Tahoma"/>
                <a:cs typeface="Tahoma"/>
              </a:rPr>
              <a:t>(USA): oscillation signature </a:t>
            </a:r>
            <a:r>
              <a:rPr lang="en-GB" sz="1350" dirty="0">
                <a:solidFill>
                  <a:prstClr val="black"/>
                </a:solidFill>
                <a:latin typeface="Tahoma"/>
                <a:cs typeface="Tahoma"/>
              </a:rPr>
              <a:t>of </a:t>
            </a:r>
            <a:r>
              <a:rPr lang="en-GB" sz="1350" spc="-4" dirty="0">
                <a:solidFill>
                  <a:prstClr val="black"/>
                </a:solidFill>
                <a:latin typeface="Tahoma"/>
                <a:cs typeface="Tahoma"/>
              </a:rPr>
              <a:t>sterile</a:t>
            </a:r>
            <a:r>
              <a:rPr lang="en-GB" sz="1350" spc="19" dirty="0">
                <a:solidFill>
                  <a:prstClr val="black"/>
                </a:solidFill>
                <a:latin typeface="Tahoma"/>
                <a:cs typeface="Tahoma"/>
              </a:rPr>
              <a:t> </a:t>
            </a:r>
            <a:r>
              <a:rPr lang="en-GB" sz="1350" spc="-4" dirty="0">
                <a:solidFill>
                  <a:prstClr val="black"/>
                </a:solidFill>
                <a:latin typeface="Tahoma"/>
                <a:cs typeface="Tahoma"/>
              </a:rPr>
              <a:t>neutrinos. </a:t>
            </a:r>
            <a:r>
              <a:rPr lang="en-GB" sz="1350" b="1" dirty="0">
                <a:solidFill>
                  <a:prstClr val="black"/>
                </a:solidFill>
                <a:latin typeface="Tahoma"/>
                <a:cs typeface="Tahoma"/>
              </a:rPr>
              <a:t>360 </a:t>
            </a:r>
            <a:r>
              <a:rPr lang="en-GB" sz="1350" spc="-26" dirty="0">
                <a:solidFill>
                  <a:prstClr val="black"/>
                </a:solidFill>
                <a:latin typeface="Tahoma"/>
                <a:cs typeface="Tahoma"/>
              </a:rPr>
              <a:t>PMTs </a:t>
            </a:r>
            <a:r>
              <a:rPr lang="en-GB" sz="1350" dirty="0">
                <a:solidFill>
                  <a:prstClr val="black"/>
                </a:solidFill>
                <a:latin typeface="Tahoma"/>
                <a:cs typeface="Tahoma"/>
              </a:rPr>
              <a:t>= 22 x V1725s (250 </a:t>
            </a:r>
            <a:r>
              <a:rPr lang="en-GB" sz="1350" spc="-4" dirty="0">
                <a:solidFill>
                  <a:prstClr val="black"/>
                </a:solidFill>
                <a:latin typeface="Tahoma"/>
                <a:cs typeface="Tahoma"/>
              </a:rPr>
              <a:t>MS/s, </a:t>
            </a:r>
            <a:r>
              <a:rPr lang="en-GB" sz="1350" dirty="0">
                <a:solidFill>
                  <a:prstClr val="black"/>
                </a:solidFill>
                <a:latin typeface="Tahoma"/>
                <a:cs typeface="Tahoma"/>
              </a:rPr>
              <a:t>14 bit) </a:t>
            </a:r>
            <a:r>
              <a:rPr lang="en-GB" sz="1350" spc="-4" dirty="0">
                <a:solidFill>
                  <a:prstClr val="black"/>
                </a:solidFill>
                <a:latin typeface="Tahoma"/>
                <a:cs typeface="Tahoma"/>
              </a:rPr>
              <a:t>with</a:t>
            </a:r>
            <a:r>
              <a:rPr lang="en-GB" sz="1350" spc="38" dirty="0">
                <a:solidFill>
                  <a:prstClr val="black"/>
                </a:solidFill>
                <a:latin typeface="Tahoma"/>
                <a:cs typeface="Tahoma"/>
              </a:rPr>
              <a:t> </a:t>
            </a:r>
            <a:r>
              <a:rPr lang="en-GB" sz="1350" b="1" spc="-4" dirty="0">
                <a:solidFill>
                  <a:prstClr val="black"/>
                </a:solidFill>
                <a:latin typeface="Tahoma"/>
                <a:cs typeface="Tahoma"/>
              </a:rPr>
              <a:t>ZLE</a:t>
            </a:r>
            <a:endParaRPr lang="en-GB" sz="1350" dirty="0">
              <a:solidFill>
                <a:prstClr val="black"/>
              </a:solidFill>
              <a:latin typeface="Tahoma"/>
              <a:cs typeface="Tahoma"/>
            </a:endParaRPr>
          </a:p>
        </p:txBody>
      </p:sp>
      <p:sp>
        <p:nvSpPr>
          <p:cNvPr id="11" name="object 4">
            <a:extLst>
              <a:ext uri="{FF2B5EF4-FFF2-40B4-BE49-F238E27FC236}">
                <a16:creationId xmlns:a16="http://schemas.microsoft.com/office/drawing/2014/main" id="{F6A0B78B-1E70-4268-80C7-C7F71D9284D2}"/>
              </a:ext>
            </a:extLst>
          </p:cNvPr>
          <p:cNvSpPr txBox="1"/>
          <p:nvPr/>
        </p:nvSpPr>
        <p:spPr>
          <a:xfrm>
            <a:off x="462000" y="3771900"/>
            <a:ext cx="5195850" cy="632866"/>
          </a:xfrm>
          <a:prstGeom prst="rect">
            <a:avLst/>
          </a:prstGeom>
        </p:spPr>
        <p:txBody>
          <a:bodyPr vert="horz" wrap="square" lIns="0" tIns="9525" rIns="0" bIns="0" rtlCol="0">
            <a:spAutoFit/>
          </a:bodyPr>
          <a:lstStyle/>
          <a:p>
            <a:pPr marL="262890" indent="-253841" algn="just" defTabSz="685800">
              <a:spcBef>
                <a:spcPts val="75"/>
              </a:spcBef>
              <a:buClr>
                <a:srgbClr val="003546"/>
              </a:buClr>
              <a:buFont typeface="Tahoma"/>
              <a:buChar char="•"/>
              <a:tabLst>
                <a:tab pos="262890" algn="l"/>
                <a:tab pos="263366" algn="l"/>
              </a:tabLst>
            </a:pPr>
            <a:r>
              <a:rPr lang="en-GB" sz="1350" b="1" spc="-4" dirty="0">
                <a:solidFill>
                  <a:prstClr val="black"/>
                </a:solidFill>
                <a:latin typeface="Tahoma"/>
                <a:cs typeface="Tahoma"/>
              </a:rPr>
              <a:t>Fast </a:t>
            </a:r>
            <a:r>
              <a:rPr lang="en-GB" sz="1350" b="1" dirty="0">
                <a:solidFill>
                  <a:prstClr val="black"/>
                </a:solidFill>
                <a:latin typeface="Tahoma"/>
                <a:cs typeface="Tahoma"/>
              </a:rPr>
              <a:t>Neutron </a:t>
            </a:r>
            <a:r>
              <a:rPr lang="en-GB" sz="1350" b="1" spc="-4" dirty="0">
                <a:solidFill>
                  <a:prstClr val="black"/>
                </a:solidFill>
                <a:latin typeface="Tahoma"/>
                <a:cs typeface="Tahoma"/>
              </a:rPr>
              <a:t>Collar </a:t>
            </a:r>
            <a:r>
              <a:rPr lang="en-GB" sz="1350" dirty="0">
                <a:solidFill>
                  <a:prstClr val="black"/>
                </a:solidFill>
                <a:latin typeface="Tahoma"/>
                <a:cs typeface="Tahoma"/>
              </a:rPr>
              <a:t>@ </a:t>
            </a:r>
            <a:r>
              <a:rPr lang="en-GB" sz="1350" spc="-4" dirty="0">
                <a:solidFill>
                  <a:prstClr val="black"/>
                </a:solidFill>
                <a:latin typeface="Tahoma"/>
                <a:cs typeface="Tahoma"/>
              </a:rPr>
              <a:t>IAEA: </a:t>
            </a:r>
            <a:r>
              <a:rPr lang="en-GB" sz="1350" dirty="0">
                <a:solidFill>
                  <a:prstClr val="black"/>
                </a:solidFill>
                <a:latin typeface="Tahoma"/>
                <a:cs typeface="Tahoma"/>
              </a:rPr>
              <a:t>non </a:t>
            </a:r>
            <a:r>
              <a:rPr lang="en-GB" sz="1350" spc="-4" dirty="0">
                <a:solidFill>
                  <a:prstClr val="black"/>
                </a:solidFill>
                <a:latin typeface="Tahoma"/>
                <a:cs typeface="Tahoma"/>
              </a:rPr>
              <a:t>destructive assay </a:t>
            </a:r>
            <a:r>
              <a:rPr lang="en-GB" sz="1350" dirty="0">
                <a:solidFill>
                  <a:prstClr val="black"/>
                </a:solidFill>
                <a:latin typeface="Tahoma"/>
                <a:cs typeface="Tahoma"/>
              </a:rPr>
              <a:t>of </a:t>
            </a:r>
            <a:r>
              <a:rPr lang="en-GB" sz="1350" spc="-11" dirty="0">
                <a:solidFill>
                  <a:prstClr val="black"/>
                </a:solidFill>
                <a:latin typeface="Tahoma"/>
                <a:cs typeface="Tahoma"/>
              </a:rPr>
              <a:t>NPP’s </a:t>
            </a:r>
            <a:r>
              <a:rPr lang="en-GB" sz="1350" spc="-8" dirty="0">
                <a:solidFill>
                  <a:prstClr val="black"/>
                </a:solidFill>
                <a:latin typeface="Tahoma"/>
                <a:cs typeface="Tahoma"/>
              </a:rPr>
              <a:t>Fresh </a:t>
            </a:r>
            <a:r>
              <a:rPr lang="en-GB" sz="1350" spc="-4" dirty="0">
                <a:solidFill>
                  <a:prstClr val="black"/>
                </a:solidFill>
                <a:latin typeface="Tahoma"/>
                <a:cs typeface="Tahoma"/>
              </a:rPr>
              <a:t>Fuel</a:t>
            </a:r>
            <a:r>
              <a:rPr lang="en-GB" sz="1350" spc="-30" dirty="0">
                <a:solidFill>
                  <a:prstClr val="black"/>
                </a:solidFill>
                <a:latin typeface="Tahoma"/>
                <a:cs typeface="Tahoma"/>
              </a:rPr>
              <a:t> </a:t>
            </a:r>
            <a:r>
              <a:rPr lang="en-GB" sz="1350" spc="-8" dirty="0">
                <a:solidFill>
                  <a:prstClr val="black"/>
                </a:solidFill>
                <a:latin typeface="Tahoma"/>
                <a:cs typeface="Tahoma"/>
              </a:rPr>
              <a:t>Rods . </a:t>
            </a:r>
            <a:r>
              <a:rPr lang="en-GB" sz="1350" dirty="0">
                <a:solidFill>
                  <a:prstClr val="black"/>
                </a:solidFill>
                <a:latin typeface="Tahoma"/>
                <a:cs typeface="Tahoma"/>
              </a:rPr>
              <a:t>4 V1730s (500 </a:t>
            </a:r>
            <a:r>
              <a:rPr lang="en-GB" sz="1350" spc="-4" dirty="0">
                <a:solidFill>
                  <a:prstClr val="black"/>
                </a:solidFill>
                <a:latin typeface="Tahoma"/>
                <a:cs typeface="Tahoma"/>
              </a:rPr>
              <a:t>MS/s, </a:t>
            </a:r>
            <a:r>
              <a:rPr lang="en-GB" sz="1350" dirty="0">
                <a:solidFill>
                  <a:prstClr val="black"/>
                </a:solidFill>
                <a:latin typeface="Tahoma"/>
                <a:cs typeface="Tahoma"/>
              </a:rPr>
              <a:t>14 bit) </a:t>
            </a:r>
            <a:r>
              <a:rPr lang="en-GB" sz="1350" b="1" spc="-4" dirty="0">
                <a:solidFill>
                  <a:prstClr val="black"/>
                </a:solidFill>
                <a:latin typeface="Tahoma"/>
                <a:cs typeface="Tahoma"/>
              </a:rPr>
              <a:t>with fast waveform </a:t>
            </a:r>
            <a:r>
              <a:rPr lang="en-GB" sz="1350" b="1" dirty="0">
                <a:solidFill>
                  <a:prstClr val="black"/>
                </a:solidFill>
                <a:latin typeface="Tahoma"/>
                <a:cs typeface="Tahoma"/>
              </a:rPr>
              <a:t>readout </a:t>
            </a:r>
            <a:r>
              <a:rPr lang="en-GB" sz="1350" b="1" spc="-4" dirty="0">
                <a:solidFill>
                  <a:prstClr val="black"/>
                </a:solidFill>
                <a:latin typeface="Tahoma"/>
                <a:cs typeface="Tahoma"/>
              </a:rPr>
              <a:t>(300 MB/s) </a:t>
            </a:r>
            <a:r>
              <a:rPr lang="en-GB" sz="1350" b="1" dirty="0">
                <a:solidFill>
                  <a:prstClr val="black"/>
                </a:solidFill>
                <a:latin typeface="Tahoma"/>
                <a:cs typeface="Tahoma"/>
              </a:rPr>
              <a:t>and</a:t>
            </a:r>
            <a:r>
              <a:rPr lang="en-GB" sz="1350" b="1" spc="4" dirty="0">
                <a:solidFill>
                  <a:prstClr val="black"/>
                </a:solidFill>
                <a:latin typeface="Tahoma"/>
                <a:cs typeface="Tahoma"/>
              </a:rPr>
              <a:t> </a:t>
            </a:r>
            <a:r>
              <a:rPr lang="en-GB" sz="1350" b="1" spc="-4" dirty="0">
                <a:solidFill>
                  <a:prstClr val="black"/>
                </a:solidFill>
                <a:latin typeface="Tahoma"/>
                <a:cs typeface="Tahoma"/>
              </a:rPr>
              <a:t>PSD</a:t>
            </a:r>
            <a:endParaRPr lang="en-GB" sz="1350" dirty="0">
              <a:solidFill>
                <a:prstClr val="black"/>
              </a:solidFill>
              <a:latin typeface="Tahoma"/>
              <a:cs typeface="Tahoma"/>
            </a:endParaRPr>
          </a:p>
        </p:txBody>
      </p:sp>
      <p:sp>
        <p:nvSpPr>
          <p:cNvPr id="13" name="object 6">
            <a:extLst>
              <a:ext uri="{FF2B5EF4-FFF2-40B4-BE49-F238E27FC236}">
                <a16:creationId xmlns:a16="http://schemas.microsoft.com/office/drawing/2014/main" id="{1349C889-C5A9-416F-8076-7A5AA4666DB7}"/>
              </a:ext>
            </a:extLst>
          </p:cNvPr>
          <p:cNvSpPr/>
          <p:nvPr/>
        </p:nvSpPr>
        <p:spPr>
          <a:xfrm>
            <a:off x="6286500" y="685800"/>
            <a:ext cx="2194290" cy="1428750"/>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panose="020F0502020204030204"/>
            </a:endParaRPr>
          </a:p>
        </p:txBody>
      </p:sp>
      <p:sp>
        <p:nvSpPr>
          <p:cNvPr id="14" name="object 6">
            <a:extLst>
              <a:ext uri="{FF2B5EF4-FFF2-40B4-BE49-F238E27FC236}">
                <a16:creationId xmlns:a16="http://schemas.microsoft.com/office/drawing/2014/main" id="{351935CA-913D-4271-9903-981E8777FAA9}"/>
              </a:ext>
            </a:extLst>
          </p:cNvPr>
          <p:cNvSpPr/>
          <p:nvPr/>
        </p:nvSpPr>
        <p:spPr>
          <a:xfrm>
            <a:off x="519700" y="2000250"/>
            <a:ext cx="1994900" cy="1309420"/>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panose="020F0502020204030204"/>
            </a:endParaRPr>
          </a:p>
        </p:txBody>
      </p:sp>
      <p:sp>
        <p:nvSpPr>
          <p:cNvPr id="16" name="object 6">
            <a:extLst>
              <a:ext uri="{FF2B5EF4-FFF2-40B4-BE49-F238E27FC236}">
                <a16:creationId xmlns:a16="http://schemas.microsoft.com/office/drawing/2014/main" id="{768C2F41-DC57-4C59-B9EB-2B1C927FFFD7}"/>
              </a:ext>
            </a:extLst>
          </p:cNvPr>
          <p:cNvSpPr/>
          <p:nvPr/>
        </p:nvSpPr>
        <p:spPr>
          <a:xfrm>
            <a:off x="5772150" y="3068753"/>
            <a:ext cx="1124144" cy="1414427"/>
          </a:xfrm>
          <a:prstGeom prst="rect">
            <a:avLst/>
          </a:prstGeom>
          <a:blipFill>
            <a:blip r:embed="rId4" cstate="print"/>
            <a:stretch>
              <a:fillRect/>
            </a:stretch>
          </a:blipFill>
        </p:spPr>
        <p:txBody>
          <a:bodyPr wrap="square" lIns="0" tIns="0" rIns="0" bIns="0" rtlCol="0"/>
          <a:lstStyle/>
          <a:p>
            <a:pPr defTabSz="685800"/>
            <a:endParaRPr sz="1350">
              <a:solidFill>
                <a:prstClr val="black"/>
              </a:solidFill>
              <a:latin typeface="Calibri" panose="020F0502020204030204"/>
            </a:endParaRPr>
          </a:p>
        </p:txBody>
      </p:sp>
      <p:sp>
        <p:nvSpPr>
          <p:cNvPr id="12" name="object 3">
            <a:extLst>
              <a:ext uri="{FF2B5EF4-FFF2-40B4-BE49-F238E27FC236}">
                <a16:creationId xmlns:a16="http://schemas.microsoft.com/office/drawing/2014/main" id="{6ACD260F-A917-406F-AC93-A48284202A58}"/>
              </a:ext>
            </a:extLst>
          </p:cNvPr>
          <p:cNvSpPr txBox="1">
            <a:spLocks/>
          </p:cNvSpPr>
          <p:nvPr/>
        </p:nvSpPr>
        <p:spPr>
          <a:xfrm>
            <a:off x="145257" y="0"/>
            <a:ext cx="4312444" cy="353943"/>
          </a:xfrm>
          <a:prstGeom prst="rect">
            <a:avLst/>
          </a:prstGeom>
          <a:ln w="12700">
            <a:miter lim="400000"/>
          </a:ln>
        </p:spPr>
        <p:txBody>
          <a:bodyPr vert="horz" wrap="square" lIns="38100" tIns="38100" rIns="38100" bIns="3810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38150" hangingPunct="0">
              <a:lnSpc>
                <a:spcPct val="100000"/>
              </a:lnSpc>
              <a:spcBef>
                <a:spcPts val="2475"/>
              </a:spcBef>
            </a:pPr>
            <a:r>
              <a:rPr lang="en-GB" sz="1800" b="1" kern="0" dirty="0">
                <a:solidFill>
                  <a:srgbClr val="FFFFFF"/>
                </a:solidFill>
                <a:latin typeface="Helvetica Neue"/>
              </a:rPr>
              <a:t>Digitizers 1.0: 12 years of success</a:t>
            </a:r>
          </a:p>
        </p:txBody>
      </p:sp>
    </p:spTree>
    <p:extLst>
      <p:ext uri="{BB962C8B-B14F-4D97-AF65-F5344CB8AC3E}">
        <p14:creationId xmlns:p14="http://schemas.microsoft.com/office/powerpoint/2010/main" val="3004457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09600" y="765415"/>
            <a:ext cx="5348250" cy="425116"/>
          </a:xfrm>
          <a:prstGeom prst="rect">
            <a:avLst/>
          </a:prstGeom>
        </p:spPr>
        <p:txBody>
          <a:bodyPr vert="horz" wrap="square" lIns="0" tIns="9525" rIns="0" bIns="0" rtlCol="0">
            <a:spAutoFit/>
          </a:bodyPr>
          <a:lstStyle/>
          <a:p>
            <a:pPr marL="262890" indent="-253841" algn="just" defTabSz="685800">
              <a:spcBef>
                <a:spcPts val="75"/>
              </a:spcBef>
              <a:buClr>
                <a:srgbClr val="003546"/>
              </a:buClr>
              <a:buFont typeface="Tahoma"/>
              <a:buChar char="•"/>
              <a:tabLst>
                <a:tab pos="262890" algn="l"/>
                <a:tab pos="263366" algn="l"/>
              </a:tabLst>
            </a:pPr>
            <a:r>
              <a:rPr sz="1350" b="1" dirty="0">
                <a:solidFill>
                  <a:prstClr val="black"/>
                </a:solidFill>
                <a:latin typeface="Tahoma"/>
                <a:cs typeface="Tahoma"/>
              </a:rPr>
              <a:t>XENON1T </a:t>
            </a:r>
            <a:r>
              <a:rPr sz="1350" dirty="0">
                <a:solidFill>
                  <a:prstClr val="black"/>
                </a:solidFill>
                <a:latin typeface="Tahoma"/>
                <a:cs typeface="Tahoma"/>
              </a:rPr>
              <a:t>@ LNGS (Italy): </a:t>
            </a:r>
            <a:r>
              <a:rPr sz="1350" spc="-4" dirty="0">
                <a:solidFill>
                  <a:prstClr val="black"/>
                </a:solidFill>
                <a:latin typeface="Tahoma"/>
                <a:cs typeface="Tahoma"/>
              </a:rPr>
              <a:t>Dark</a:t>
            </a:r>
            <a:r>
              <a:rPr sz="1350" spc="15" dirty="0">
                <a:solidFill>
                  <a:prstClr val="black"/>
                </a:solidFill>
                <a:latin typeface="Tahoma"/>
                <a:cs typeface="Tahoma"/>
              </a:rPr>
              <a:t> </a:t>
            </a:r>
            <a:r>
              <a:rPr sz="1350" spc="-4" dirty="0">
                <a:solidFill>
                  <a:prstClr val="black"/>
                </a:solidFill>
                <a:latin typeface="Tahoma"/>
                <a:cs typeface="Tahoma"/>
              </a:rPr>
              <a:t>Matter</a:t>
            </a:r>
            <a:r>
              <a:rPr lang="en-GB" sz="1350" spc="-4" dirty="0">
                <a:solidFill>
                  <a:prstClr val="black"/>
                </a:solidFill>
                <a:latin typeface="Tahoma"/>
                <a:cs typeface="Tahoma"/>
                <a:sym typeface="Wingdings" panose="05000000000000000000" pitchFamily="2" charset="2"/>
              </a:rPr>
              <a:t></a:t>
            </a:r>
            <a:r>
              <a:rPr lang="en-GB" sz="1350" spc="-4" dirty="0">
                <a:solidFill>
                  <a:prstClr val="black"/>
                </a:solidFill>
                <a:latin typeface="Tahoma"/>
                <a:cs typeface="Tahoma"/>
              </a:rPr>
              <a:t> </a:t>
            </a:r>
            <a:r>
              <a:rPr sz="1350" b="1" dirty="0">
                <a:solidFill>
                  <a:prstClr val="black"/>
                </a:solidFill>
                <a:latin typeface="Tahoma"/>
                <a:cs typeface="Tahoma"/>
              </a:rPr>
              <a:t>248 </a:t>
            </a:r>
            <a:r>
              <a:rPr sz="1350" spc="-26" dirty="0">
                <a:solidFill>
                  <a:prstClr val="black"/>
                </a:solidFill>
                <a:latin typeface="Tahoma"/>
                <a:cs typeface="Tahoma"/>
              </a:rPr>
              <a:t>PMTs </a:t>
            </a:r>
            <a:r>
              <a:rPr sz="1350" dirty="0">
                <a:solidFill>
                  <a:prstClr val="black"/>
                </a:solidFill>
                <a:latin typeface="Tahoma"/>
                <a:cs typeface="Tahoma"/>
              </a:rPr>
              <a:t>= 32 V1724s (100 </a:t>
            </a:r>
            <a:r>
              <a:rPr sz="1350" spc="-4" dirty="0">
                <a:solidFill>
                  <a:prstClr val="black"/>
                </a:solidFill>
                <a:latin typeface="Tahoma"/>
                <a:cs typeface="Tahoma"/>
              </a:rPr>
              <a:t>MS/s, </a:t>
            </a:r>
            <a:r>
              <a:rPr sz="1350" dirty="0">
                <a:solidFill>
                  <a:prstClr val="black"/>
                </a:solidFill>
                <a:latin typeface="Tahoma"/>
                <a:cs typeface="Tahoma"/>
              </a:rPr>
              <a:t>14 </a:t>
            </a:r>
            <a:r>
              <a:rPr sz="1350" spc="-4" dirty="0">
                <a:solidFill>
                  <a:prstClr val="black"/>
                </a:solidFill>
                <a:latin typeface="Tahoma"/>
                <a:cs typeface="Tahoma"/>
              </a:rPr>
              <a:t>bit).</a:t>
            </a:r>
            <a:r>
              <a:rPr lang="en-GB" sz="1350" spc="-4" dirty="0">
                <a:solidFill>
                  <a:prstClr val="black"/>
                </a:solidFill>
                <a:latin typeface="Tahoma"/>
                <a:cs typeface="Tahoma"/>
              </a:rPr>
              <a:t> </a:t>
            </a:r>
            <a:r>
              <a:rPr sz="1350" b="1" spc="-4" dirty="0">
                <a:solidFill>
                  <a:prstClr val="black"/>
                </a:solidFill>
                <a:latin typeface="Tahoma"/>
                <a:cs typeface="Tahoma"/>
              </a:rPr>
              <a:t>Trigger-less </a:t>
            </a:r>
            <a:r>
              <a:rPr sz="1350" spc="-4" dirty="0">
                <a:solidFill>
                  <a:prstClr val="black"/>
                </a:solidFill>
                <a:latin typeface="Tahoma"/>
                <a:cs typeface="Tahoma"/>
              </a:rPr>
              <a:t>DAQ with custom FW</a:t>
            </a:r>
            <a:r>
              <a:rPr sz="1350" spc="83" dirty="0">
                <a:solidFill>
                  <a:prstClr val="black"/>
                </a:solidFill>
                <a:latin typeface="Tahoma"/>
                <a:cs typeface="Tahoma"/>
              </a:rPr>
              <a:t> </a:t>
            </a:r>
            <a:r>
              <a:rPr sz="1350" dirty="0">
                <a:solidFill>
                  <a:prstClr val="black"/>
                </a:solidFill>
                <a:latin typeface="Tahoma"/>
                <a:cs typeface="Tahoma"/>
              </a:rPr>
              <a:t>(</a:t>
            </a:r>
            <a:r>
              <a:rPr sz="1350" b="1" dirty="0">
                <a:solidFill>
                  <a:prstClr val="black"/>
                </a:solidFill>
                <a:latin typeface="Tahoma"/>
                <a:cs typeface="Tahoma"/>
              </a:rPr>
              <a:t>DAW</a:t>
            </a:r>
            <a:r>
              <a:rPr sz="1350" dirty="0">
                <a:solidFill>
                  <a:prstClr val="black"/>
                </a:solidFill>
                <a:latin typeface="Tahoma"/>
                <a:cs typeface="Tahoma"/>
              </a:rPr>
              <a:t>)</a:t>
            </a:r>
          </a:p>
        </p:txBody>
      </p:sp>
      <p:sp>
        <p:nvSpPr>
          <p:cNvPr id="5" name="object 5"/>
          <p:cNvSpPr/>
          <p:nvPr/>
        </p:nvSpPr>
        <p:spPr>
          <a:xfrm>
            <a:off x="5943600" y="628650"/>
            <a:ext cx="1200150" cy="1310698"/>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panose="020F0502020204030204"/>
            </a:endParaRPr>
          </a:p>
        </p:txBody>
      </p:sp>
      <p:sp>
        <p:nvSpPr>
          <p:cNvPr id="8" name="object 4">
            <a:extLst>
              <a:ext uri="{FF2B5EF4-FFF2-40B4-BE49-F238E27FC236}">
                <a16:creationId xmlns:a16="http://schemas.microsoft.com/office/drawing/2014/main" id="{CDA54B51-2C72-4B4F-829F-F29D2EAA4C57}"/>
              </a:ext>
            </a:extLst>
          </p:cNvPr>
          <p:cNvSpPr txBox="1"/>
          <p:nvPr/>
        </p:nvSpPr>
        <p:spPr>
          <a:xfrm>
            <a:off x="2983725" y="2149496"/>
            <a:ext cx="4960125" cy="840615"/>
          </a:xfrm>
          <a:prstGeom prst="rect">
            <a:avLst/>
          </a:prstGeom>
        </p:spPr>
        <p:txBody>
          <a:bodyPr vert="horz" wrap="square" lIns="0" tIns="9525" rIns="0" bIns="0" rtlCol="0">
            <a:spAutoFit/>
          </a:bodyPr>
          <a:lstStyle/>
          <a:p>
            <a:pPr marL="281940" indent="-253841" algn="just" defTabSz="685800">
              <a:spcBef>
                <a:spcPts val="75"/>
              </a:spcBef>
              <a:buClr>
                <a:srgbClr val="003546"/>
              </a:buClr>
              <a:buFont typeface="Tahoma"/>
              <a:buChar char="•"/>
              <a:tabLst>
                <a:tab pos="281940" algn="l"/>
                <a:tab pos="282416" algn="l"/>
              </a:tabLst>
            </a:pPr>
            <a:r>
              <a:rPr lang="en-GB" sz="1350" b="1" spc="-4" dirty="0">
                <a:solidFill>
                  <a:prstClr val="black"/>
                </a:solidFill>
                <a:latin typeface="Tahoma"/>
                <a:cs typeface="Tahoma"/>
              </a:rPr>
              <a:t>Eliade </a:t>
            </a:r>
            <a:r>
              <a:rPr lang="en-GB" sz="1350" dirty="0">
                <a:solidFill>
                  <a:prstClr val="black"/>
                </a:solidFill>
                <a:latin typeface="Tahoma"/>
                <a:cs typeface="Tahoma"/>
              </a:rPr>
              <a:t>@ </a:t>
            </a:r>
            <a:r>
              <a:rPr lang="en-GB" sz="1350" spc="-8" dirty="0">
                <a:solidFill>
                  <a:prstClr val="black"/>
                </a:solidFill>
                <a:latin typeface="Tahoma"/>
                <a:cs typeface="Tahoma"/>
              </a:rPr>
              <a:t>ELI-NP </a:t>
            </a:r>
            <a:r>
              <a:rPr lang="en-GB" sz="1350" spc="-4" dirty="0">
                <a:solidFill>
                  <a:prstClr val="black"/>
                </a:solidFill>
                <a:latin typeface="Tahoma"/>
                <a:cs typeface="Tahoma"/>
              </a:rPr>
              <a:t>(Romania): photonuclear reactions </a:t>
            </a:r>
            <a:r>
              <a:rPr lang="en-GB" sz="1350" dirty="0">
                <a:solidFill>
                  <a:prstClr val="black"/>
                </a:solidFill>
                <a:latin typeface="Tahoma"/>
                <a:cs typeface="Tahoma"/>
              </a:rPr>
              <a:t>at </a:t>
            </a:r>
            <a:r>
              <a:rPr lang="en-GB" sz="1350" spc="-8" dirty="0">
                <a:solidFill>
                  <a:prstClr val="black"/>
                </a:solidFill>
                <a:latin typeface="Tahoma"/>
                <a:cs typeface="Tahoma"/>
              </a:rPr>
              <a:t>Extreme </a:t>
            </a:r>
            <a:r>
              <a:rPr lang="en-GB" sz="1350" dirty="0">
                <a:solidFill>
                  <a:prstClr val="black"/>
                </a:solidFill>
                <a:latin typeface="Tahoma"/>
                <a:cs typeface="Tahoma"/>
              </a:rPr>
              <a:t>Light</a:t>
            </a:r>
            <a:r>
              <a:rPr lang="en-GB" sz="1350" spc="68" dirty="0">
                <a:solidFill>
                  <a:prstClr val="black"/>
                </a:solidFill>
                <a:latin typeface="Tahoma"/>
                <a:cs typeface="Tahoma"/>
              </a:rPr>
              <a:t> </a:t>
            </a:r>
            <a:r>
              <a:rPr lang="en-GB" sz="1350" spc="-8" dirty="0">
                <a:solidFill>
                  <a:prstClr val="black"/>
                </a:solidFill>
                <a:latin typeface="Tahoma"/>
                <a:cs typeface="Tahoma"/>
              </a:rPr>
              <a:t>Infrastructure</a:t>
            </a:r>
            <a:r>
              <a:rPr lang="en-GB" sz="1350" dirty="0">
                <a:solidFill>
                  <a:prstClr val="black"/>
                </a:solidFill>
                <a:latin typeface="Tahoma"/>
                <a:cs typeface="Tahoma"/>
              </a:rPr>
              <a:t> </a:t>
            </a:r>
            <a:r>
              <a:rPr lang="en-GB" sz="1350" dirty="0">
                <a:solidFill>
                  <a:prstClr val="black"/>
                </a:solidFill>
                <a:latin typeface="Tahoma"/>
                <a:cs typeface="Tahoma"/>
                <a:sym typeface="Wingdings" panose="05000000000000000000" pitchFamily="2" charset="2"/>
              </a:rPr>
              <a:t> </a:t>
            </a:r>
            <a:r>
              <a:rPr lang="en-GB" sz="1350" b="1" spc="-4" dirty="0">
                <a:solidFill>
                  <a:prstClr val="black"/>
                </a:solidFill>
                <a:latin typeface="Tahoma"/>
                <a:cs typeface="Tahoma"/>
              </a:rPr>
              <a:t>Clover </a:t>
            </a:r>
            <a:r>
              <a:rPr lang="en-GB" sz="1350" spc="-4" dirty="0">
                <a:solidFill>
                  <a:prstClr val="black"/>
                </a:solidFill>
                <a:latin typeface="Tahoma"/>
                <a:cs typeface="Tahoma"/>
              </a:rPr>
              <a:t>detectors: </a:t>
            </a:r>
            <a:r>
              <a:rPr lang="en-GB" sz="1350" dirty="0">
                <a:solidFill>
                  <a:prstClr val="black"/>
                </a:solidFill>
                <a:latin typeface="Tahoma"/>
                <a:cs typeface="Tahoma"/>
              </a:rPr>
              <a:t>36 V1725 (250 </a:t>
            </a:r>
            <a:r>
              <a:rPr lang="en-GB" sz="1350" spc="-4" dirty="0">
                <a:solidFill>
                  <a:prstClr val="black"/>
                </a:solidFill>
                <a:latin typeface="Tahoma"/>
                <a:cs typeface="Tahoma"/>
              </a:rPr>
              <a:t>MS/s, </a:t>
            </a:r>
            <a:r>
              <a:rPr lang="en-GB" sz="1350" dirty="0">
                <a:solidFill>
                  <a:prstClr val="black"/>
                </a:solidFill>
                <a:latin typeface="Tahoma"/>
                <a:cs typeface="Tahoma"/>
              </a:rPr>
              <a:t>14 bit + </a:t>
            </a:r>
            <a:r>
              <a:rPr lang="en-GB" sz="1350" spc="-4" dirty="0">
                <a:solidFill>
                  <a:prstClr val="black"/>
                </a:solidFill>
                <a:latin typeface="Tahoma"/>
                <a:cs typeface="Tahoma"/>
              </a:rPr>
              <a:t>PHA) </a:t>
            </a:r>
            <a:r>
              <a:rPr lang="en-GB" sz="1350" dirty="0">
                <a:solidFill>
                  <a:prstClr val="black"/>
                </a:solidFill>
                <a:latin typeface="Tahoma"/>
                <a:cs typeface="Tahoma"/>
              </a:rPr>
              <a:t>+ </a:t>
            </a:r>
            <a:r>
              <a:rPr lang="en-GB" sz="1350" b="1" spc="-4" dirty="0">
                <a:solidFill>
                  <a:prstClr val="black"/>
                </a:solidFill>
                <a:latin typeface="Tahoma"/>
                <a:cs typeface="Tahoma"/>
              </a:rPr>
              <a:t>LaBr</a:t>
            </a:r>
            <a:r>
              <a:rPr lang="en-GB" sz="1350" b="1" spc="-5" baseline="-20833" dirty="0">
                <a:solidFill>
                  <a:prstClr val="black"/>
                </a:solidFill>
                <a:latin typeface="Tahoma"/>
                <a:cs typeface="Tahoma"/>
              </a:rPr>
              <a:t>3</a:t>
            </a:r>
            <a:r>
              <a:rPr lang="en-GB" sz="1350" spc="-4" dirty="0">
                <a:solidFill>
                  <a:prstClr val="black"/>
                </a:solidFill>
                <a:latin typeface="Tahoma"/>
                <a:cs typeface="Tahoma"/>
              </a:rPr>
              <a:t>: </a:t>
            </a:r>
            <a:r>
              <a:rPr lang="en-GB" sz="1350" dirty="0">
                <a:solidFill>
                  <a:prstClr val="black"/>
                </a:solidFill>
                <a:latin typeface="Tahoma"/>
                <a:cs typeface="Tahoma"/>
              </a:rPr>
              <a:t>2 V1730 (500 </a:t>
            </a:r>
            <a:r>
              <a:rPr lang="en-GB" sz="1350" spc="-4" dirty="0">
                <a:solidFill>
                  <a:prstClr val="black"/>
                </a:solidFill>
                <a:latin typeface="Tahoma"/>
                <a:cs typeface="Tahoma"/>
              </a:rPr>
              <a:t>MS/s, </a:t>
            </a:r>
            <a:r>
              <a:rPr lang="en-GB" sz="1350" dirty="0">
                <a:solidFill>
                  <a:prstClr val="black"/>
                </a:solidFill>
                <a:latin typeface="Tahoma"/>
                <a:cs typeface="Tahoma"/>
              </a:rPr>
              <a:t>14 bit +</a:t>
            </a:r>
            <a:r>
              <a:rPr lang="en-GB" sz="1350" spc="75" dirty="0">
                <a:solidFill>
                  <a:prstClr val="black"/>
                </a:solidFill>
                <a:latin typeface="Tahoma"/>
                <a:cs typeface="Tahoma"/>
              </a:rPr>
              <a:t> </a:t>
            </a:r>
            <a:r>
              <a:rPr lang="en-GB" sz="1350" spc="-8" dirty="0">
                <a:solidFill>
                  <a:prstClr val="black"/>
                </a:solidFill>
                <a:latin typeface="Tahoma"/>
                <a:cs typeface="Tahoma"/>
              </a:rPr>
              <a:t>QDC-PSD)</a:t>
            </a:r>
            <a:endParaRPr lang="en-GB" sz="1350" dirty="0">
              <a:solidFill>
                <a:prstClr val="black"/>
              </a:solidFill>
              <a:latin typeface="Tahoma"/>
              <a:cs typeface="Tahoma"/>
            </a:endParaRPr>
          </a:p>
        </p:txBody>
      </p:sp>
      <p:sp>
        <p:nvSpPr>
          <p:cNvPr id="10" name="Rettangolo 9">
            <a:extLst>
              <a:ext uri="{FF2B5EF4-FFF2-40B4-BE49-F238E27FC236}">
                <a16:creationId xmlns:a16="http://schemas.microsoft.com/office/drawing/2014/main" id="{FDBE8E4A-0AC5-48DC-92D6-3E56EB7C17C8}"/>
              </a:ext>
            </a:extLst>
          </p:cNvPr>
          <p:cNvSpPr/>
          <p:nvPr/>
        </p:nvSpPr>
        <p:spPr>
          <a:xfrm>
            <a:off x="336857" y="3894990"/>
            <a:ext cx="5348250" cy="507831"/>
          </a:xfrm>
          <a:prstGeom prst="rect">
            <a:avLst/>
          </a:prstGeom>
        </p:spPr>
        <p:txBody>
          <a:bodyPr wrap="square">
            <a:spAutoFit/>
          </a:bodyPr>
          <a:lstStyle/>
          <a:p>
            <a:pPr marL="262890" indent="-253841" algn="just" defTabSz="685800">
              <a:spcBef>
                <a:spcPts val="75"/>
              </a:spcBef>
              <a:buClr>
                <a:srgbClr val="003546"/>
              </a:buClr>
              <a:buFont typeface="Tahoma"/>
              <a:buChar char="•"/>
              <a:tabLst>
                <a:tab pos="262890" algn="l"/>
                <a:tab pos="263366" algn="l"/>
              </a:tabLst>
            </a:pPr>
            <a:r>
              <a:rPr lang="en-GB" sz="1350" b="1" spc="-4" dirty="0">
                <a:solidFill>
                  <a:prstClr val="black"/>
                </a:solidFill>
                <a:latin typeface="Tahoma"/>
                <a:cs typeface="Tahoma"/>
              </a:rPr>
              <a:t>Double-</a:t>
            </a:r>
            <a:r>
              <a:rPr lang="en-GB" sz="1350" b="1" spc="-4" dirty="0" err="1">
                <a:solidFill>
                  <a:prstClr val="black"/>
                </a:solidFill>
                <a:latin typeface="Tahoma"/>
                <a:cs typeface="Tahoma"/>
              </a:rPr>
              <a:t>Chooz</a:t>
            </a:r>
            <a:r>
              <a:rPr lang="en-GB" sz="1350" b="1" spc="-4" dirty="0">
                <a:solidFill>
                  <a:prstClr val="black"/>
                </a:solidFill>
                <a:latin typeface="Tahoma"/>
                <a:cs typeface="Tahoma"/>
              </a:rPr>
              <a:t> </a:t>
            </a:r>
            <a:r>
              <a:rPr lang="en-GB" sz="1350" dirty="0">
                <a:solidFill>
                  <a:prstClr val="black"/>
                </a:solidFill>
                <a:latin typeface="Tahoma"/>
                <a:cs typeface="Tahoma"/>
              </a:rPr>
              <a:t>@ </a:t>
            </a:r>
            <a:r>
              <a:rPr lang="en-GB" sz="1350" spc="-4" dirty="0" err="1">
                <a:solidFill>
                  <a:prstClr val="black"/>
                </a:solidFill>
                <a:latin typeface="Tahoma"/>
                <a:cs typeface="Tahoma"/>
              </a:rPr>
              <a:t>Chooze</a:t>
            </a:r>
            <a:r>
              <a:rPr lang="en-GB" sz="1350" spc="-4" dirty="0">
                <a:solidFill>
                  <a:prstClr val="black"/>
                </a:solidFill>
                <a:latin typeface="Tahoma"/>
                <a:cs typeface="Tahoma"/>
              </a:rPr>
              <a:t> </a:t>
            </a:r>
            <a:r>
              <a:rPr lang="en-GB" sz="1350" spc="-8" dirty="0">
                <a:solidFill>
                  <a:prstClr val="black"/>
                </a:solidFill>
                <a:latin typeface="Tahoma"/>
                <a:cs typeface="Tahoma"/>
              </a:rPr>
              <a:t>Power </a:t>
            </a:r>
            <a:r>
              <a:rPr lang="en-GB" sz="1350" dirty="0">
                <a:solidFill>
                  <a:prstClr val="black"/>
                </a:solidFill>
                <a:latin typeface="Tahoma"/>
                <a:cs typeface="Tahoma"/>
              </a:rPr>
              <a:t>Plant </a:t>
            </a:r>
            <a:r>
              <a:rPr lang="en-GB" sz="1350" spc="-4" dirty="0">
                <a:solidFill>
                  <a:prstClr val="black"/>
                </a:solidFill>
                <a:latin typeface="Tahoma"/>
                <a:cs typeface="Tahoma"/>
              </a:rPr>
              <a:t>(</a:t>
            </a:r>
            <a:r>
              <a:rPr lang="en-GB" sz="1350" spc="-4" dirty="0" err="1">
                <a:solidFill>
                  <a:prstClr val="black"/>
                </a:solidFill>
                <a:latin typeface="Tahoma"/>
                <a:cs typeface="Tahoma"/>
              </a:rPr>
              <a:t>Ardenne</a:t>
            </a:r>
            <a:r>
              <a:rPr lang="en-GB" sz="1350" spc="-4" dirty="0">
                <a:solidFill>
                  <a:prstClr val="black"/>
                </a:solidFill>
                <a:latin typeface="Tahoma"/>
                <a:cs typeface="Tahoma"/>
              </a:rPr>
              <a:t>, </a:t>
            </a:r>
            <a:r>
              <a:rPr lang="en-GB" sz="1350" spc="-8" dirty="0">
                <a:solidFill>
                  <a:prstClr val="black"/>
                </a:solidFill>
                <a:latin typeface="Tahoma"/>
                <a:cs typeface="Tahoma"/>
              </a:rPr>
              <a:t>France): </a:t>
            </a:r>
            <a:r>
              <a:rPr lang="en-GB" sz="1350" spc="-4" dirty="0">
                <a:solidFill>
                  <a:prstClr val="black"/>
                </a:solidFill>
                <a:latin typeface="Tahoma"/>
                <a:cs typeface="Tahoma"/>
              </a:rPr>
              <a:t>neutrino</a:t>
            </a:r>
            <a:r>
              <a:rPr lang="en-GB" sz="1350" spc="34" dirty="0">
                <a:solidFill>
                  <a:prstClr val="black"/>
                </a:solidFill>
                <a:latin typeface="Tahoma"/>
                <a:cs typeface="Tahoma"/>
              </a:rPr>
              <a:t> </a:t>
            </a:r>
            <a:r>
              <a:rPr lang="en-GB" sz="1350" spc="-4" dirty="0">
                <a:solidFill>
                  <a:prstClr val="black"/>
                </a:solidFill>
                <a:latin typeface="Tahoma"/>
                <a:cs typeface="Tahoma"/>
              </a:rPr>
              <a:t>oscillation </a:t>
            </a:r>
            <a:r>
              <a:rPr lang="en-GB" sz="1350" spc="-4" dirty="0">
                <a:solidFill>
                  <a:prstClr val="black"/>
                </a:solidFill>
                <a:latin typeface="Tahoma"/>
                <a:cs typeface="Tahoma"/>
                <a:sym typeface="Wingdings" panose="05000000000000000000" pitchFamily="2" charset="2"/>
              </a:rPr>
              <a:t> </a:t>
            </a:r>
            <a:r>
              <a:rPr lang="en-GB" sz="1350" b="1" dirty="0">
                <a:solidFill>
                  <a:prstClr val="black"/>
                </a:solidFill>
                <a:latin typeface="Tahoma"/>
                <a:cs typeface="Tahoma"/>
              </a:rPr>
              <a:t>368 </a:t>
            </a:r>
            <a:r>
              <a:rPr lang="en-GB" sz="1350" spc="-26" dirty="0">
                <a:solidFill>
                  <a:prstClr val="black"/>
                </a:solidFill>
                <a:latin typeface="Tahoma"/>
                <a:cs typeface="Tahoma"/>
              </a:rPr>
              <a:t>PMTs </a:t>
            </a:r>
            <a:r>
              <a:rPr lang="en-GB" sz="1350" dirty="0">
                <a:solidFill>
                  <a:prstClr val="black"/>
                </a:solidFill>
                <a:latin typeface="Tahoma"/>
                <a:cs typeface="Tahoma"/>
              </a:rPr>
              <a:t>= 46 V1721s (500 </a:t>
            </a:r>
            <a:r>
              <a:rPr lang="en-GB" sz="1350" spc="-4" dirty="0">
                <a:solidFill>
                  <a:prstClr val="black"/>
                </a:solidFill>
                <a:latin typeface="Tahoma"/>
                <a:cs typeface="Tahoma"/>
              </a:rPr>
              <a:t>MS/s, </a:t>
            </a:r>
            <a:r>
              <a:rPr lang="en-GB" sz="1350" dirty="0">
                <a:solidFill>
                  <a:prstClr val="black"/>
                </a:solidFill>
                <a:latin typeface="Tahoma"/>
                <a:cs typeface="Tahoma"/>
              </a:rPr>
              <a:t>8</a:t>
            </a:r>
            <a:r>
              <a:rPr lang="en-GB" sz="1350" spc="34" dirty="0">
                <a:solidFill>
                  <a:prstClr val="black"/>
                </a:solidFill>
                <a:latin typeface="Tahoma"/>
                <a:cs typeface="Tahoma"/>
              </a:rPr>
              <a:t> </a:t>
            </a:r>
            <a:r>
              <a:rPr lang="en-GB" sz="1350" dirty="0">
                <a:solidFill>
                  <a:prstClr val="black"/>
                </a:solidFill>
                <a:latin typeface="Tahoma"/>
                <a:cs typeface="Tahoma"/>
              </a:rPr>
              <a:t>bit)</a:t>
            </a:r>
          </a:p>
        </p:txBody>
      </p:sp>
      <p:sp>
        <p:nvSpPr>
          <p:cNvPr id="11" name="object 5">
            <a:extLst>
              <a:ext uri="{FF2B5EF4-FFF2-40B4-BE49-F238E27FC236}">
                <a16:creationId xmlns:a16="http://schemas.microsoft.com/office/drawing/2014/main" id="{2CEFA912-C3EA-41B6-B041-0F9967D9DD85}"/>
              </a:ext>
            </a:extLst>
          </p:cNvPr>
          <p:cNvSpPr/>
          <p:nvPr/>
        </p:nvSpPr>
        <p:spPr>
          <a:xfrm>
            <a:off x="5905890" y="3309756"/>
            <a:ext cx="1616528" cy="1170467"/>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panose="020F0502020204030204"/>
            </a:endParaRPr>
          </a:p>
        </p:txBody>
      </p:sp>
      <p:pic>
        <p:nvPicPr>
          <p:cNvPr id="13" name="Immagine 12">
            <a:extLst>
              <a:ext uri="{FF2B5EF4-FFF2-40B4-BE49-F238E27FC236}">
                <a16:creationId xmlns:a16="http://schemas.microsoft.com/office/drawing/2014/main" id="{8700C914-A193-410E-BB18-7D711FDCFB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212" y="1973976"/>
            <a:ext cx="2764493" cy="1151872"/>
          </a:xfrm>
          <a:prstGeom prst="rect">
            <a:avLst/>
          </a:prstGeom>
        </p:spPr>
      </p:pic>
      <p:sp>
        <p:nvSpPr>
          <p:cNvPr id="14" name="object 3">
            <a:extLst>
              <a:ext uri="{FF2B5EF4-FFF2-40B4-BE49-F238E27FC236}">
                <a16:creationId xmlns:a16="http://schemas.microsoft.com/office/drawing/2014/main" id="{7B6900E7-0768-4384-9544-009A50315F24}"/>
              </a:ext>
            </a:extLst>
          </p:cNvPr>
          <p:cNvSpPr txBox="1">
            <a:spLocks/>
          </p:cNvSpPr>
          <p:nvPr/>
        </p:nvSpPr>
        <p:spPr>
          <a:xfrm>
            <a:off x="145257" y="0"/>
            <a:ext cx="5539850" cy="353943"/>
          </a:xfrm>
          <a:prstGeom prst="rect">
            <a:avLst/>
          </a:prstGeom>
          <a:ln w="12700">
            <a:miter lim="400000"/>
          </a:ln>
        </p:spPr>
        <p:txBody>
          <a:bodyPr vert="horz" wrap="square" lIns="38100" tIns="38100" rIns="38100" bIns="3810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38150" hangingPunct="0">
              <a:lnSpc>
                <a:spcPct val="100000"/>
              </a:lnSpc>
              <a:spcBef>
                <a:spcPts val="2475"/>
              </a:spcBef>
            </a:pPr>
            <a:r>
              <a:rPr lang="en-GB" sz="1800" b="1" kern="0" dirty="0">
                <a:solidFill>
                  <a:srgbClr val="FFFFFF"/>
                </a:solidFill>
                <a:latin typeface="Helvetica Neue"/>
              </a:rPr>
              <a:t>Digitizers 1.0: 12 years of success in Europe</a:t>
            </a:r>
          </a:p>
        </p:txBody>
      </p:sp>
    </p:spTree>
    <p:extLst>
      <p:ext uri="{BB962C8B-B14F-4D97-AF65-F5344CB8AC3E}">
        <p14:creationId xmlns:p14="http://schemas.microsoft.com/office/powerpoint/2010/main" val="760137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5748" y="717403"/>
            <a:ext cx="8322945" cy="425597"/>
          </a:xfrm>
          <a:prstGeom prst="rect">
            <a:avLst/>
          </a:prstGeom>
        </p:spPr>
        <p:txBody>
          <a:bodyPr vert="horz" wrap="square" lIns="0" tIns="10001" rIns="0" bIns="0" rtlCol="0">
            <a:spAutoFit/>
          </a:bodyPr>
          <a:lstStyle/>
          <a:p>
            <a:pPr marL="348615" indent="-253841" defTabSz="685800">
              <a:spcBef>
                <a:spcPts val="79"/>
              </a:spcBef>
              <a:buClr>
                <a:srgbClr val="003546"/>
              </a:buClr>
              <a:buFont typeface="Tahoma"/>
              <a:buChar char="•"/>
              <a:tabLst>
                <a:tab pos="348615" algn="l"/>
                <a:tab pos="349091" algn="l"/>
              </a:tabLst>
            </a:pPr>
            <a:r>
              <a:rPr sz="1350" b="1" spc="-4" dirty="0">
                <a:solidFill>
                  <a:prstClr val="black"/>
                </a:solidFill>
                <a:latin typeface="Tahoma"/>
                <a:cs typeface="Tahoma"/>
              </a:rPr>
              <a:t>Exill </a:t>
            </a:r>
            <a:r>
              <a:rPr sz="1350" dirty="0">
                <a:solidFill>
                  <a:prstClr val="black"/>
                </a:solidFill>
                <a:latin typeface="Tahoma"/>
                <a:cs typeface="Tahoma"/>
              </a:rPr>
              <a:t>@ ILL </a:t>
            </a:r>
            <a:r>
              <a:rPr sz="1350" spc="-4" dirty="0">
                <a:solidFill>
                  <a:prstClr val="black"/>
                </a:solidFill>
                <a:latin typeface="Tahoma"/>
                <a:cs typeface="Tahoma"/>
              </a:rPr>
              <a:t>(lifetimes </a:t>
            </a:r>
            <a:r>
              <a:rPr sz="1350" dirty="0">
                <a:solidFill>
                  <a:prstClr val="black"/>
                </a:solidFill>
                <a:latin typeface="Tahoma"/>
                <a:cs typeface="Tahoma"/>
              </a:rPr>
              <a:t>of low-lying </a:t>
            </a:r>
            <a:r>
              <a:rPr sz="1350" spc="-4" dirty="0">
                <a:solidFill>
                  <a:prstClr val="black"/>
                </a:solidFill>
                <a:latin typeface="Tahoma"/>
                <a:cs typeface="Tahoma"/>
              </a:rPr>
              <a:t>excited states): </a:t>
            </a:r>
            <a:r>
              <a:rPr sz="1350" spc="-4" dirty="0" err="1">
                <a:solidFill>
                  <a:prstClr val="black"/>
                </a:solidFill>
                <a:latin typeface="Tahoma"/>
                <a:cs typeface="Tahoma"/>
              </a:rPr>
              <a:t>HPGe</a:t>
            </a:r>
            <a:r>
              <a:rPr sz="1350" spc="-4" dirty="0">
                <a:solidFill>
                  <a:prstClr val="black"/>
                </a:solidFill>
                <a:latin typeface="Tahoma"/>
                <a:cs typeface="Tahoma"/>
              </a:rPr>
              <a:t> </a:t>
            </a:r>
            <a:r>
              <a:rPr sz="1350" dirty="0">
                <a:solidFill>
                  <a:prstClr val="black"/>
                </a:solidFill>
                <a:latin typeface="Tahoma"/>
                <a:cs typeface="Tahoma"/>
              </a:rPr>
              <a:t>=&gt; 10 V1724s (100 </a:t>
            </a:r>
            <a:r>
              <a:rPr sz="1350" spc="-4" dirty="0">
                <a:solidFill>
                  <a:prstClr val="black"/>
                </a:solidFill>
                <a:latin typeface="Tahoma"/>
                <a:cs typeface="Tahoma"/>
              </a:rPr>
              <a:t>MS/s, </a:t>
            </a:r>
            <a:r>
              <a:rPr sz="1350" dirty="0">
                <a:solidFill>
                  <a:prstClr val="black"/>
                </a:solidFill>
                <a:latin typeface="Tahoma"/>
                <a:cs typeface="Tahoma"/>
              </a:rPr>
              <a:t>14 bit + </a:t>
            </a:r>
            <a:r>
              <a:rPr sz="1350" spc="-4" dirty="0">
                <a:solidFill>
                  <a:prstClr val="black"/>
                </a:solidFill>
                <a:latin typeface="Tahoma"/>
                <a:cs typeface="Tahoma"/>
              </a:rPr>
              <a:t>PHA) </a:t>
            </a:r>
            <a:r>
              <a:rPr sz="1350" dirty="0">
                <a:solidFill>
                  <a:prstClr val="black"/>
                </a:solidFill>
                <a:latin typeface="Tahoma"/>
                <a:cs typeface="Tahoma"/>
              </a:rPr>
              <a:t>+ LaBr</a:t>
            </a:r>
            <a:r>
              <a:rPr sz="1350" baseline="-21604" dirty="0">
                <a:solidFill>
                  <a:prstClr val="black"/>
                </a:solidFill>
                <a:latin typeface="Tahoma"/>
                <a:cs typeface="Tahoma"/>
              </a:rPr>
              <a:t>3 </a:t>
            </a:r>
            <a:r>
              <a:rPr sz="1350" dirty="0">
                <a:solidFill>
                  <a:prstClr val="black"/>
                </a:solidFill>
                <a:latin typeface="Tahoma"/>
                <a:cs typeface="Tahoma"/>
              </a:rPr>
              <a:t>=&gt; V1751s (1 </a:t>
            </a:r>
            <a:r>
              <a:rPr sz="1350" spc="-4" dirty="0">
                <a:solidFill>
                  <a:prstClr val="black"/>
                </a:solidFill>
                <a:latin typeface="Tahoma"/>
                <a:cs typeface="Tahoma"/>
              </a:rPr>
              <a:t>GS/s, </a:t>
            </a:r>
            <a:r>
              <a:rPr sz="1350" dirty="0">
                <a:solidFill>
                  <a:prstClr val="black"/>
                </a:solidFill>
                <a:latin typeface="Tahoma"/>
                <a:cs typeface="Tahoma"/>
              </a:rPr>
              <a:t>10</a:t>
            </a:r>
            <a:r>
              <a:rPr sz="1350" spc="-105" dirty="0">
                <a:solidFill>
                  <a:prstClr val="black"/>
                </a:solidFill>
                <a:latin typeface="Tahoma"/>
                <a:cs typeface="Tahoma"/>
              </a:rPr>
              <a:t> </a:t>
            </a:r>
            <a:r>
              <a:rPr sz="1350" spc="-4" dirty="0">
                <a:solidFill>
                  <a:prstClr val="black"/>
                </a:solidFill>
                <a:latin typeface="Tahoma"/>
                <a:cs typeface="Tahoma"/>
              </a:rPr>
              <a:t>bit)</a:t>
            </a:r>
            <a:endParaRPr sz="1350" dirty="0">
              <a:solidFill>
                <a:prstClr val="black"/>
              </a:solidFill>
              <a:latin typeface="Tahoma"/>
              <a:cs typeface="Tahoma"/>
            </a:endParaRPr>
          </a:p>
        </p:txBody>
      </p:sp>
      <p:pic>
        <p:nvPicPr>
          <p:cNvPr id="7" name="Immagine 6">
            <a:extLst>
              <a:ext uri="{FF2B5EF4-FFF2-40B4-BE49-F238E27FC236}">
                <a16:creationId xmlns:a16="http://schemas.microsoft.com/office/drawing/2014/main" id="{3588FBEE-886B-44D5-AF3C-D8D79896E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894" y="1243743"/>
            <a:ext cx="1366934" cy="1254068"/>
          </a:xfrm>
          <a:prstGeom prst="rect">
            <a:avLst/>
          </a:prstGeom>
        </p:spPr>
      </p:pic>
      <p:sp>
        <p:nvSpPr>
          <p:cNvPr id="8" name="object 4">
            <a:extLst>
              <a:ext uri="{FF2B5EF4-FFF2-40B4-BE49-F238E27FC236}">
                <a16:creationId xmlns:a16="http://schemas.microsoft.com/office/drawing/2014/main" id="{EA175802-694F-4C72-8529-D35AEEDA3EA9}"/>
              </a:ext>
            </a:extLst>
          </p:cNvPr>
          <p:cNvSpPr txBox="1"/>
          <p:nvPr/>
        </p:nvSpPr>
        <p:spPr>
          <a:xfrm>
            <a:off x="69303" y="1668583"/>
            <a:ext cx="7017297" cy="217367"/>
          </a:xfrm>
          <a:prstGeom prst="rect">
            <a:avLst/>
          </a:prstGeom>
        </p:spPr>
        <p:txBody>
          <a:bodyPr vert="horz" wrap="square" lIns="0" tIns="9525" rIns="0" bIns="0" rtlCol="0">
            <a:spAutoFit/>
          </a:bodyPr>
          <a:lstStyle/>
          <a:p>
            <a:pPr marL="348615" indent="-253841" defTabSz="685800">
              <a:spcBef>
                <a:spcPts val="1125"/>
              </a:spcBef>
              <a:buClr>
                <a:srgbClr val="003546"/>
              </a:buClr>
              <a:buFont typeface="Tahoma"/>
              <a:buChar char="•"/>
              <a:tabLst>
                <a:tab pos="348615" algn="l"/>
                <a:tab pos="349091" algn="l"/>
              </a:tabLst>
            </a:pPr>
            <a:r>
              <a:rPr lang="en-GB" sz="1350" b="1" spc="-4" dirty="0">
                <a:solidFill>
                  <a:prstClr val="black"/>
                </a:solidFill>
                <a:latin typeface="Tahoma"/>
                <a:cs typeface="Tahoma"/>
              </a:rPr>
              <a:t>SPECT</a:t>
            </a:r>
            <a:r>
              <a:rPr lang="en-GB" sz="1350" spc="-4" dirty="0">
                <a:solidFill>
                  <a:prstClr val="black"/>
                </a:solidFill>
                <a:latin typeface="Tahoma"/>
                <a:cs typeface="Tahoma"/>
              </a:rPr>
              <a:t>: Single </a:t>
            </a:r>
            <a:r>
              <a:rPr lang="en-GB" sz="1350" dirty="0">
                <a:solidFill>
                  <a:prstClr val="black"/>
                </a:solidFill>
                <a:latin typeface="Tahoma"/>
                <a:cs typeface="Tahoma"/>
              </a:rPr>
              <a:t>Photon Emission Computed </a:t>
            </a:r>
            <a:r>
              <a:rPr lang="en-GB" sz="1350" spc="-15" dirty="0">
                <a:solidFill>
                  <a:prstClr val="black"/>
                </a:solidFill>
                <a:latin typeface="Tahoma"/>
                <a:cs typeface="Tahoma"/>
              </a:rPr>
              <a:t>Tomography </a:t>
            </a:r>
            <a:r>
              <a:rPr lang="en-GB" sz="1350" dirty="0">
                <a:solidFill>
                  <a:prstClr val="black"/>
                </a:solidFill>
                <a:latin typeface="Tahoma"/>
                <a:cs typeface="Tahoma"/>
              </a:rPr>
              <a:t>(Liverpool): 4 V1724s +</a:t>
            </a:r>
            <a:r>
              <a:rPr lang="en-GB" sz="1350" spc="-113" dirty="0">
                <a:solidFill>
                  <a:prstClr val="black"/>
                </a:solidFill>
                <a:latin typeface="Tahoma"/>
                <a:cs typeface="Tahoma"/>
              </a:rPr>
              <a:t> </a:t>
            </a:r>
            <a:r>
              <a:rPr lang="en-GB" sz="1350" spc="-4" dirty="0">
                <a:solidFill>
                  <a:prstClr val="black"/>
                </a:solidFill>
                <a:latin typeface="Tahoma"/>
                <a:cs typeface="Tahoma"/>
              </a:rPr>
              <a:t>PHA</a:t>
            </a:r>
            <a:endParaRPr lang="en-GB" sz="1350" dirty="0">
              <a:solidFill>
                <a:prstClr val="black"/>
              </a:solidFill>
              <a:latin typeface="Tahoma"/>
              <a:cs typeface="Tahoma"/>
            </a:endParaRPr>
          </a:p>
        </p:txBody>
      </p:sp>
      <p:pic>
        <p:nvPicPr>
          <p:cNvPr id="10" name="Immagine 9">
            <a:extLst>
              <a:ext uri="{FF2B5EF4-FFF2-40B4-BE49-F238E27FC236}">
                <a16:creationId xmlns:a16="http://schemas.microsoft.com/office/drawing/2014/main" id="{1EC2D107-2467-4524-AB47-F777141C46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832" y="2600764"/>
            <a:ext cx="1644813" cy="1166000"/>
          </a:xfrm>
          <a:prstGeom prst="rect">
            <a:avLst/>
          </a:prstGeom>
        </p:spPr>
      </p:pic>
      <p:sp>
        <p:nvSpPr>
          <p:cNvPr id="11" name="object 4">
            <a:extLst>
              <a:ext uri="{FF2B5EF4-FFF2-40B4-BE49-F238E27FC236}">
                <a16:creationId xmlns:a16="http://schemas.microsoft.com/office/drawing/2014/main" id="{14896B83-3479-41CC-94E9-AE2515DA20EB}"/>
              </a:ext>
            </a:extLst>
          </p:cNvPr>
          <p:cNvSpPr txBox="1"/>
          <p:nvPr/>
        </p:nvSpPr>
        <p:spPr>
          <a:xfrm>
            <a:off x="1897780" y="2603833"/>
            <a:ext cx="5173979" cy="425116"/>
          </a:xfrm>
          <a:prstGeom prst="rect">
            <a:avLst/>
          </a:prstGeom>
        </p:spPr>
        <p:txBody>
          <a:bodyPr vert="horz" wrap="square" lIns="0" tIns="9525" rIns="0" bIns="0" rtlCol="0">
            <a:spAutoFit/>
          </a:bodyPr>
          <a:lstStyle/>
          <a:p>
            <a:pPr marL="348615" indent="-253841" defTabSz="685800">
              <a:spcBef>
                <a:spcPts val="1163"/>
              </a:spcBef>
              <a:buClr>
                <a:srgbClr val="003546"/>
              </a:buClr>
              <a:buFont typeface="Tahoma"/>
              <a:buChar char="•"/>
              <a:tabLst>
                <a:tab pos="348615" algn="l"/>
                <a:tab pos="349091" algn="l"/>
              </a:tabLst>
            </a:pPr>
            <a:r>
              <a:rPr lang="en-GB" sz="1350" b="1" dirty="0">
                <a:solidFill>
                  <a:prstClr val="black"/>
                </a:solidFill>
                <a:latin typeface="Tahoma"/>
                <a:cs typeface="Tahoma"/>
              </a:rPr>
              <a:t>Dark </a:t>
            </a:r>
            <a:r>
              <a:rPr lang="en-GB" sz="1350" b="1" spc="-4" dirty="0">
                <a:solidFill>
                  <a:prstClr val="black"/>
                </a:solidFill>
                <a:latin typeface="Tahoma"/>
                <a:cs typeface="Tahoma"/>
              </a:rPr>
              <a:t>Side </a:t>
            </a:r>
            <a:r>
              <a:rPr lang="en-GB" sz="1350" dirty="0">
                <a:solidFill>
                  <a:prstClr val="black"/>
                </a:solidFill>
                <a:latin typeface="Tahoma"/>
                <a:cs typeface="Tahoma"/>
              </a:rPr>
              <a:t>@ LNGS </a:t>
            </a:r>
            <a:r>
              <a:rPr lang="en-GB" sz="1350" spc="-4" dirty="0">
                <a:solidFill>
                  <a:prstClr val="black"/>
                </a:solidFill>
                <a:latin typeface="Tahoma"/>
                <a:cs typeface="Tahoma"/>
              </a:rPr>
              <a:t>(dark matter): currently using </a:t>
            </a:r>
            <a:r>
              <a:rPr lang="en-GB" sz="1350" dirty="0">
                <a:solidFill>
                  <a:prstClr val="black"/>
                </a:solidFill>
                <a:latin typeface="Tahoma"/>
                <a:cs typeface="Tahoma"/>
              </a:rPr>
              <a:t>V1720s </a:t>
            </a:r>
            <a:r>
              <a:rPr lang="en-GB" sz="1350" b="1" dirty="0">
                <a:solidFill>
                  <a:prstClr val="black"/>
                </a:solidFill>
                <a:latin typeface="Tahoma"/>
                <a:cs typeface="Tahoma"/>
              </a:rPr>
              <a:t>=&gt; </a:t>
            </a:r>
            <a:r>
              <a:rPr lang="en-GB" sz="1350" b="1" u="sng" spc="-4" dirty="0">
                <a:solidFill>
                  <a:prstClr val="black"/>
                </a:solidFill>
                <a:latin typeface="Tahoma"/>
                <a:cs typeface="Tahoma"/>
              </a:rPr>
              <a:t>candidate </a:t>
            </a:r>
            <a:r>
              <a:rPr lang="en-GB" sz="1350" b="1" u="sng" dirty="0">
                <a:solidFill>
                  <a:prstClr val="black"/>
                </a:solidFill>
                <a:latin typeface="Tahoma"/>
                <a:cs typeface="Tahoma"/>
              </a:rPr>
              <a:t>new </a:t>
            </a:r>
            <a:r>
              <a:rPr lang="en-GB" sz="1350" b="1" u="sng" spc="-4" dirty="0">
                <a:solidFill>
                  <a:prstClr val="black"/>
                </a:solidFill>
                <a:latin typeface="Tahoma"/>
                <a:cs typeface="Tahoma"/>
              </a:rPr>
              <a:t>digitizer </a:t>
            </a:r>
            <a:r>
              <a:rPr lang="en-GB" sz="1350" b="1" u="sng" dirty="0">
                <a:solidFill>
                  <a:prstClr val="black"/>
                </a:solidFill>
                <a:latin typeface="Tahoma"/>
                <a:cs typeface="Tahoma"/>
              </a:rPr>
              <a:t>2.0 </a:t>
            </a:r>
            <a:r>
              <a:rPr lang="en-GB" sz="1350" dirty="0">
                <a:solidFill>
                  <a:prstClr val="black"/>
                </a:solidFill>
                <a:latin typeface="Tahoma"/>
                <a:cs typeface="Tahoma"/>
              </a:rPr>
              <a:t>(64 </a:t>
            </a:r>
            <a:r>
              <a:rPr lang="en-GB" sz="1350" dirty="0" err="1">
                <a:solidFill>
                  <a:prstClr val="black"/>
                </a:solidFill>
                <a:latin typeface="Tahoma"/>
                <a:cs typeface="Tahoma"/>
              </a:rPr>
              <a:t>ch</a:t>
            </a:r>
            <a:r>
              <a:rPr lang="en-GB" sz="1350" dirty="0">
                <a:solidFill>
                  <a:prstClr val="black"/>
                </a:solidFill>
                <a:latin typeface="Tahoma"/>
                <a:cs typeface="Tahoma"/>
              </a:rPr>
              <a:t>, 125 </a:t>
            </a:r>
            <a:r>
              <a:rPr lang="en-GB" sz="1350" spc="-4" dirty="0">
                <a:solidFill>
                  <a:prstClr val="black"/>
                </a:solidFill>
                <a:latin typeface="Tahoma"/>
                <a:cs typeface="Tahoma"/>
              </a:rPr>
              <a:t>MS/s, </a:t>
            </a:r>
            <a:r>
              <a:rPr lang="en-GB" sz="1350" dirty="0">
                <a:solidFill>
                  <a:prstClr val="black"/>
                </a:solidFill>
                <a:latin typeface="Tahoma"/>
                <a:cs typeface="Tahoma"/>
              </a:rPr>
              <a:t>14</a:t>
            </a:r>
            <a:r>
              <a:rPr lang="en-GB" sz="1350" spc="-86" dirty="0">
                <a:solidFill>
                  <a:prstClr val="black"/>
                </a:solidFill>
                <a:latin typeface="Tahoma"/>
                <a:cs typeface="Tahoma"/>
              </a:rPr>
              <a:t> </a:t>
            </a:r>
            <a:r>
              <a:rPr lang="en-GB" sz="1350" spc="-4" dirty="0">
                <a:solidFill>
                  <a:prstClr val="black"/>
                </a:solidFill>
                <a:latin typeface="Tahoma"/>
                <a:cs typeface="Tahoma"/>
              </a:rPr>
              <a:t>bit)</a:t>
            </a:r>
            <a:endParaRPr lang="en-GB" sz="1350" dirty="0">
              <a:solidFill>
                <a:prstClr val="black"/>
              </a:solidFill>
              <a:latin typeface="Tahoma"/>
              <a:cs typeface="Tahoma"/>
            </a:endParaRPr>
          </a:p>
        </p:txBody>
      </p:sp>
      <p:sp>
        <p:nvSpPr>
          <p:cNvPr id="12" name="object 4">
            <a:extLst>
              <a:ext uri="{FF2B5EF4-FFF2-40B4-BE49-F238E27FC236}">
                <a16:creationId xmlns:a16="http://schemas.microsoft.com/office/drawing/2014/main" id="{49970039-7E40-4FB7-A775-E6C368205EAA}"/>
              </a:ext>
            </a:extLst>
          </p:cNvPr>
          <p:cNvSpPr txBox="1"/>
          <p:nvPr/>
        </p:nvSpPr>
        <p:spPr>
          <a:xfrm>
            <a:off x="277177" y="4114800"/>
            <a:ext cx="6809423" cy="217367"/>
          </a:xfrm>
          <a:prstGeom prst="rect">
            <a:avLst/>
          </a:prstGeom>
        </p:spPr>
        <p:txBody>
          <a:bodyPr vert="horz" wrap="square" lIns="0" tIns="9525" rIns="0" bIns="0" rtlCol="0">
            <a:spAutoFit/>
          </a:bodyPr>
          <a:lstStyle/>
          <a:p>
            <a:pPr marL="94774" defTabSz="685800">
              <a:spcBef>
                <a:spcPts val="1125"/>
              </a:spcBef>
              <a:buClr>
                <a:srgbClr val="003546"/>
              </a:buClr>
              <a:tabLst>
                <a:tab pos="348615" algn="l"/>
                <a:tab pos="349091" algn="l"/>
              </a:tabLst>
            </a:pPr>
            <a:r>
              <a:rPr lang="en-GB" sz="1350" b="1" dirty="0">
                <a:solidFill>
                  <a:prstClr val="black"/>
                </a:solidFill>
                <a:latin typeface="Tahoma"/>
                <a:cs typeface="Tahoma"/>
              </a:rPr>
              <a:t>… AND MANY OTHERS!</a:t>
            </a:r>
          </a:p>
        </p:txBody>
      </p:sp>
      <p:sp>
        <p:nvSpPr>
          <p:cNvPr id="13" name="object 3">
            <a:extLst>
              <a:ext uri="{FF2B5EF4-FFF2-40B4-BE49-F238E27FC236}">
                <a16:creationId xmlns:a16="http://schemas.microsoft.com/office/drawing/2014/main" id="{152F838F-83FE-469D-84ED-9228B541541B}"/>
              </a:ext>
            </a:extLst>
          </p:cNvPr>
          <p:cNvSpPr txBox="1">
            <a:spLocks/>
          </p:cNvSpPr>
          <p:nvPr/>
        </p:nvSpPr>
        <p:spPr>
          <a:xfrm>
            <a:off x="145257" y="0"/>
            <a:ext cx="5539850" cy="353943"/>
          </a:xfrm>
          <a:prstGeom prst="rect">
            <a:avLst/>
          </a:prstGeom>
          <a:ln w="12700">
            <a:miter lim="400000"/>
          </a:ln>
        </p:spPr>
        <p:txBody>
          <a:bodyPr vert="horz" wrap="square" lIns="38100" tIns="38100" rIns="38100" bIns="3810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38150" hangingPunct="0">
              <a:lnSpc>
                <a:spcPct val="100000"/>
              </a:lnSpc>
              <a:spcBef>
                <a:spcPts val="2475"/>
              </a:spcBef>
            </a:pPr>
            <a:r>
              <a:rPr lang="en-GB" sz="1800" b="1" kern="0" dirty="0">
                <a:solidFill>
                  <a:srgbClr val="FFFFFF"/>
                </a:solidFill>
                <a:latin typeface="Helvetica Neue"/>
              </a:rPr>
              <a:t>Digitizers 1.0: 12 years of success in Europe</a:t>
            </a:r>
          </a:p>
        </p:txBody>
      </p:sp>
    </p:spTree>
    <p:extLst>
      <p:ext uri="{BB962C8B-B14F-4D97-AF65-F5344CB8AC3E}">
        <p14:creationId xmlns:p14="http://schemas.microsoft.com/office/powerpoint/2010/main" val="187930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D396E4-7F1F-483F-B02A-51B913285ABA}"/>
              </a:ext>
            </a:extLst>
          </p:cNvPr>
          <p:cNvSpPr>
            <a:spLocks noGrp="1"/>
          </p:cNvSpPr>
          <p:nvPr>
            <p:ph type="title"/>
          </p:nvPr>
        </p:nvSpPr>
        <p:spPr>
          <a:xfrm>
            <a:off x="479239" y="540644"/>
            <a:ext cx="8216526" cy="302781"/>
          </a:xfrm>
        </p:spPr>
        <p:txBody>
          <a:bodyPr>
            <a:normAutofit fontScale="90000"/>
          </a:bodyPr>
          <a:lstStyle/>
          <a:p>
            <a:r>
              <a:rPr lang="nl-BE" dirty="0"/>
              <a:t>Summary</a:t>
            </a:r>
            <a:endParaRPr lang="en-GB" dirty="0"/>
          </a:p>
        </p:txBody>
      </p:sp>
      <p:sp>
        <p:nvSpPr>
          <p:cNvPr id="4" name="Text Placeholder 1">
            <a:extLst>
              <a:ext uri="{FF2B5EF4-FFF2-40B4-BE49-F238E27FC236}">
                <a16:creationId xmlns:a16="http://schemas.microsoft.com/office/drawing/2014/main" id="{D78849D5-62AB-41E5-9A33-A6CFE53FAC04}"/>
              </a:ext>
            </a:extLst>
          </p:cNvPr>
          <p:cNvSpPr txBox="1">
            <a:spLocks/>
          </p:cNvSpPr>
          <p:nvPr/>
        </p:nvSpPr>
        <p:spPr>
          <a:xfrm>
            <a:off x="1615439" y="1211580"/>
            <a:ext cx="7004123" cy="2637692"/>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Clr>
                <a:schemeClr val="accent5"/>
              </a:buClr>
              <a:buFont typeface="Lucida Grande"/>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kern="0" dirty="0">
                <a:solidFill>
                  <a:schemeClr val="bg1"/>
                </a:solidFill>
              </a:rPr>
              <a:t>Mirion Technologies at a glance</a:t>
            </a:r>
          </a:p>
          <a:p>
            <a:r>
              <a:rPr lang="en-US" sz="2000" kern="0" dirty="0">
                <a:solidFill>
                  <a:schemeClr val="bg1"/>
                </a:solidFill>
              </a:rPr>
              <a:t>PIPS detectors introduction</a:t>
            </a:r>
          </a:p>
          <a:p>
            <a:r>
              <a:rPr lang="en-US" sz="2000" kern="0" dirty="0">
                <a:solidFill>
                  <a:schemeClr val="bg1"/>
                </a:solidFill>
              </a:rPr>
              <a:t>PIPS in research and space</a:t>
            </a:r>
            <a:endParaRPr lang="en-GB" sz="2000" dirty="0">
              <a:solidFill>
                <a:schemeClr val="bg1"/>
              </a:solidFill>
            </a:endParaRPr>
          </a:p>
        </p:txBody>
      </p:sp>
    </p:spTree>
    <p:extLst>
      <p:ext uri="{BB962C8B-B14F-4D97-AF65-F5344CB8AC3E}">
        <p14:creationId xmlns:p14="http://schemas.microsoft.com/office/powerpoint/2010/main" val="3943224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4F8FE-4D31-43D7-A65E-9C5C7BA116EE}"/>
              </a:ext>
            </a:extLst>
          </p:cNvPr>
          <p:cNvSpPr>
            <a:spLocks noGrp="1"/>
          </p:cNvSpPr>
          <p:nvPr>
            <p:ph type="title"/>
          </p:nvPr>
        </p:nvSpPr>
        <p:spPr/>
        <p:txBody>
          <a:bodyPr/>
          <a:lstStyle/>
          <a:p>
            <a:r>
              <a:rPr lang="nl-BE" dirty="0"/>
              <a:t>Mirion Technologies at a </a:t>
            </a:r>
            <a:r>
              <a:rPr lang="nl-BE" dirty="0" err="1"/>
              <a:t>glance</a:t>
            </a:r>
            <a:endParaRPr lang="en-GB" dirty="0"/>
          </a:p>
        </p:txBody>
      </p:sp>
    </p:spTree>
    <p:extLst>
      <p:ext uri="{BB962C8B-B14F-4D97-AF65-F5344CB8AC3E}">
        <p14:creationId xmlns:p14="http://schemas.microsoft.com/office/powerpoint/2010/main" val="2739538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606AAE-5856-48B3-A90A-F5DE09B0BBFC}"/>
              </a:ext>
            </a:extLst>
          </p:cNvPr>
          <p:cNvSpPr>
            <a:spLocks noGrp="1"/>
          </p:cNvSpPr>
          <p:nvPr>
            <p:ph type="title"/>
          </p:nvPr>
        </p:nvSpPr>
        <p:spPr/>
        <p:txBody>
          <a:bodyPr>
            <a:normAutofit fontScale="90000"/>
          </a:bodyPr>
          <a:lstStyle/>
          <a:p>
            <a:r>
              <a:rPr lang="nl-BE" dirty="0"/>
              <a:t>Mirion Technologies</a:t>
            </a:r>
            <a:endParaRPr lang="en-GB" dirty="0"/>
          </a:p>
        </p:txBody>
      </p:sp>
      <p:sp>
        <p:nvSpPr>
          <p:cNvPr id="5" name="Text Placeholder 4">
            <a:extLst>
              <a:ext uri="{FF2B5EF4-FFF2-40B4-BE49-F238E27FC236}">
                <a16:creationId xmlns:a16="http://schemas.microsoft.com/office/drawing/2014/main" id="{34CCC460-24F3-4308-A14D-2C8BCA6F4623}"/>
              </a:ext>
            </a:extLst>
          </p:cNvPr>
          <p:cNvSpPr>
            <a:spLocks noGrp="1"/>
          </p:cNvSpPr>
          <p:nvPr>
            <p:ph type="body" sz="quarter" idx="11"/>
          </p:nvPr>
        </p:nvSpPr>
        <p:spPr>
          <a:xfrm>
            <a:off x="455333" y="3026535"/>
            <a:ext cx="8240430" cy="1348517"/>
          </a:xfrm>
        </p:spPr>
        <p:txBody>
          <a:bodyPr/>
          <a:lstStyle/>
          <a:p>
            <a:r>
              <a:rPr lang="en-GB" dirty="0"/>
              <a:t>In partnership with our customers in nuclear power plants, military and civil </a:t>
            </a:r>
            <a:r>
              <a:rPr lang="en-GB" dirty="0" err="1"/>
              <a:t>defense</a:t>
            </a:r>
            <a:r>
              <a:rPr lang="en-GB" dirty="0"/>
              <a:t> agencies, hospitals, universities, national labs, and other specialized industries, Mirion Technologies strives to deliver cutting edge products and services that constantly evolve based on the changing needs of our customers.</a:t>
            </a:r>
          </a:p>
        </p:txBody>
      </p:sp>
      <p:sp>
        <p:nvSpPr>
          <p:cNvPr id="7" name="Rectangle 6">
            <a:extLst>
              <a:ext uri="{FF2B5EF4-FFF2-40B4-BE49-F238E27FC236}">
                <a16:creationId xmlns:a16="http://schemas.microsoft.com/office/drawing/2014/main" id="{8677F42C-DAB8-459D-87BA-26A95EB1B6E1}"/>
              </a:ext>
            </a:extLst>
          </p:cNvPr>
          <p:cNvSpPr/>
          <p:nvPr/>
        </p:nvSpPr>
        <p:spPr>
          <a:xfrm>
            <a:off x="1895078" y="1339403"/>
            <a:ext cx="4982240" cy="1442435"/>
          </a:xfrm>
          <a:prstGeom prst="rect">
            <a:avLst/>
          </a:prstGeom>
          <a:solidFill>
            <a:schemeClr val="bg2">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8" name="Rectangle 7">
            <a:extLst>
              <a:ext uri="{FF2B5EF4-FFF2-40B4-BE49-F238E27FC236}">
                <a16:creationId xmlns:a16="http://schemas.microsoft.com/office/drawing/2014/main" id="{B2B7A289-C5DF-4C15-8E6B-E841A34E6A04}"/>
              </a:ext>
            </a:extLst>
          </p:cNvPr>
          <p:cNvSpPr/>
          <p:nvPr/>
        </p:nvSpPr>
        <p:spPr>
          <a:xfrm>
            <a:off x="1895078" y="1959537"/>
            <a:ext cx="5497395" cy="678134"/>
          </a:xfrm>
          <a:prstGeom prst="rect">
            <a:avLst/>
          </a:prstGeom>
        </p:spPr>
        <p:txBody>
          <a:bodyPr wrap="square" numCol="1" spcCol="274320">
            <a:spAutoFit/>
          </a:bodyPr>
          <a:lstStyle/>
          <a:p>
            <a:pPr>
              <a:lnSpc>
                <a:spcPct val="110000"/>
              </a:lnSpc>
            </a:pPr>
            <a:r>
              <a:rPr lang="en-US" dirty="0">
                <a:latin typeface="Arial" panose="020B0604020202020204" pitchFamily="34" charset="0"/>
                <a:ea typeface="Proxima Nova" charset="0"/>
                <a:cs typeface="Arial" panose="020B0604020202020204" pitchFamily="34" charset="0"/>
              </a:rPr>
              <a:t>To harness our unrivaled knowledge of ionizing radiation for the greater good of humanity.</a:t>
            </a:r>
          </a:p>
        </p:txBody>
      </p:sp>
      <p:sp>
        <p:nvSpPr>
          <p:cNvPr id="9" name="TextBox 8">
            <a:extLst>
              <a:ext uri="{FF2B5EF4-FFF2-40B4-BE49-F238E27FC236}">
                <a16:creationId xmlns:a16="http://schemas.microsoft.com/office/drawing/2014/main" id="{78822D71-B881-49D2-9074-ABF60F332FF8}"/>
              </a:ext>
            </a:extLst>
          </p:cNvPr>
          <p:cNvSpPr txBox="1"/>
          <p:nvPr/>
        </p:nvSpPr>
        <p:spPr>
          <a:xfrm>
            <a:off x="1895078" y="1479406"/>
            <a:ext cx="5202622" cy="480131"/>
          </a:xfrm>
          <a:prstGeom prst="rect">
            <a:avLst/>
          </a:prstGeom>
          <a:noFill/>
        </p:spPr>
        <p:txBody>
          <a:bodyPr wrap="square" rtlCol="0">
            <a:spAutoFit/>
          </a:bodyPr>
          <a:lstStyle/>
          <a:p>
            <a:pPr>
              <a:lnSpc>
                <a:spcPct val="90000"/>
              </a:lnSpc>
            </a:pPr>
            <a:r>
              <a:rPr lang="en-US" sz="2800" b="1" dirty="0">
                <a:solidFill>
                  <a:srgbClr val="33C6F4"/>
                </a:solidFill>
                <a:latin typeface="Arial" panose="020B0604020202020204" pitchFamily="34" charset="0"/>
                <a:ea typeface="Proxima Nova" charset="0"/>
                <a:cs typeface="Arial" panose="020B0604020202020204" pitchFamily="34" charset="0"/>
              </a:rPr>
              <a:t>OUR MISSION</a:t>
            </a:r>
          </a:p>
        </p:txBody>
      </p:sp>
    </p:spTree>
    <p:extLst>
      <p:ext uri="{BB962C8B-B14F-4D97-AF65-F5344CB8AC3E}">
        <p14:creationId xmlns:p14="http://schemas.microsoft.com/office/powerpoint/2010/main" val="459665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1CA333-478F-464F-85E1-45A6EDE55B64}"/>
              </a:ext>
            </a:extLst>
          </p:cNvPr>
          <p:cNvSpPr>
            <a:spLocks noGrp="1"/>
          </p:cNvSpPr>
          <p:nvPr>
            <p:ph type="title"/>
          </p:nvPr>
        </p:nvSpPr>
        <p:spPr/>
        <p:txBody>
          <a:bodyPr>
            <a:normAutofit fontScale="90000"/>
          </a:bodyPr>
          <a:lstStyle/>
          <a:p>
            <a:r>
              <a:rPr lang="nl-BE" dirty="0" err="1"/>
              <a:t>Our</a:t>
            </a:r>
            <a:r>
              <a:rPr lang="nl-BE" dirty="0"/>
              <a:t> </a:t>
            </a:r>
            <a:r>
              <a:rPr lang="nl-BE" dirty="0" err="1"/>
              <a:t>Divisions</a:t>
            </a:r>
            <a:endParaRPr lang="en-GB" dirty="0"/>
          </a:p>
        </p:txBody>
      </p:sp>
      <p:pic>
        <p:nvPicPr>
          <p:cNvPr id="4" name="Picture 3">
            <a:extLst>
              <a:ext uri="{FF2B5EF4-FFF2-40B4-BE49-F238E27FC236}">
                <a16:creationId xmlns:a16="http://schemas.microsoft.com/office/drawing/2014/main" id="{A2500BE1-C3BD-489F-B344-3556A3009F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91392"/>
            <a:ext cx="2569335" cy="4058700"/>
          </a:xfrm>
          <a:prstGeom prst="rect">
            <a:avLst/>
          </a:prstGeom>
          <a:ln>
            <a:noFill/>
          </a:ln>
        </p:spPr>
      </p:pic>
      <p:sp>
        <p:nvSpPr>
          <p:cNvPr id="5" name="TextBox 4">
            <a:extLst>
              <a:ext uri="{FF2B5EF4-FFF2-40B4-BE49-F238E27FC236}">
                <a16:creationId xmlns:a16="http://schemas.microsoft.com/office/drawing/2014/main" id="{F87286A3-2AFF-4D85-8461-08B3E509BE53}"/>
              </a:ext>
            </a:extLst>
          </p:cNvPr>
          <p:cNvSpPr txBox="1"/>
          <p:nvPr/>
        </p:nvSpPr>
        <p:spPr>
          <a:xfrm>
            <a:off x="2569335" y="2000139"/>
            <a:ext cx="6301820" cy="3059364"/>
          </a:xfrm>
          <a:prstGeom prst="rect">
            <a:avLst/>
          </a:prstGeom>
          <a:noFill/>
        </p:spPr>
        <p:txBody>
          <a:bodyPr wrap="square" rtlCol="0">
            <a:spAutoFit/>
          </a:bodyPr>
          <a:lstStyle/>
          <a:p>
            <a:pPr>
              <a:lnSpc>
                <a:spcPct val="110000"/>
              </a:lnSpc>
            </a:pPr>
            <a:r>
              <a:rPr lang="en-US" sz="1600" b="1" baseline="30000" dirty="0">
                <a:latin typeface="Arial" panose="020B0604020202020204" pitchFamily="34" charset="0"/>
                <a:ea typeface="Proxima Nova" charset="0"/>
                <a:cs typeface="Arial" panose="020B0604020202020204" pitchFamily="34" charset="0"/>
              </a:rPr>
              <a:t>Detection &amp; Measurement Division (DMD)</a:t>
            </a:r>
          </a:p>
          <a:p>
            <a:pPr>
              <a:lnSpc>
                <a:spcPct val="110000"/>
              </a:lnSpc>
            </a:pPr>
            <a:r>
              <a:rPr lang="en-US" sz="1400" baseline="30000" dirty="0">
                <a:latin typeface="Arial" panose="020B0604020202020204" pitchFamily="34" charset="0"/>
                <a:ea typeface="Proxima Nova" charset="0"/>
                <a:cs typeface="Arial" panose="020B0604020202020204" pitchFamily="34" charset="0"/>
              </a:rPr>
              <a:t>DMD offers radiation measurement, personnel protection, advanced safety and search, and decontamination and decommissioning solutions for a variety of worldwide applications, from research to high-temperature cameras.</a:t>
            </a:r>
          </a:p>
          <a:p>
            <a:pPr>
              <a:lnSpc>
                <a:spcPct val="110000"/>
              </a:lnSpc>
            </a:pPr>
            <a:endParaRPr lang="en-US" sz="1600" b="1" baseline="30000" dirty="0">
              <a:latin typeface="Arial" panose="020B0604020202020204" pitchFamily="34" charset="0"/>
              <a:ea typeface="Proxima Nova" charset="0"/>
              <a:cs typeface="Arial" panose="020B0604020202020204" pitchFamily="34" charset="0"/>
            </a:endParaRPr>
          </a:p>
          <a:p>
            <a:pPr>
              <a:lnSpc>
                <a:spcPct val="110000"/>
              </a:lnSpc>
            </a:pPr>
            <a:r>
              <a:rPr lang="en-US" sz="1600" b="1" baseline="30000" dirty="0">
                <a:latin typeface="Arial" panose="020B0604020202020204" pitchFamily="34" charset="0"/>
                <a:ea typeface="Proxima Nova" charset="0"/>
                <a:cs typeface="Arial" panose="020B0604020202020204" pitchFamily="34" charset="0"/>
              </a:rPr>
              <a:t>Dosimetry Services (DSD)</a:t>
            </a:r>
          </a:p>
          <a:p>
            <a:pPr>
              <a:lnSpc>
                <a:spcPct val="110000"/>
              </a:lnSpc>
            </a:pPr>
            <a:r>
              <a:rPr lang="en-US" sz="1400" baseline="30000" dirty="0">
                <a:latin typeface="Arial" panose="020B0604020202020204" pitchFamily="34" charset="0"/>
                <a:ea typeface="Proxima Nova" charset="0"/>
                <a:cs typeface="Arial" panose="020B0604020202020204" pitchFamily="34" charset="0"/>
              </a:rPr>
              <a:t>DSD offers personal dosimetry monitoring solutions focused on individual radiation exposure measurement and official dose of record reporting for occupational exposures.</a:t>
            </a:r>
          </a:p>
          <a:p>
            <a:pPr>
              <a:lnSpc>
                <a:spcPct val="110000"/>
              </a:lnSpc>
            </a:pPr>
            <a:endParaRPr lang="en-US" sz="1400" baseline="30000" dirty="0">
              <a:latin typeface="Arial" panose="020B0604020202020204" pitchFamily="34" charset="0"/>
              <a:ea typeface="Proxima Nova" charset="0"/>
              <a:cs typeface="Arial" panose="020B0604020202020204" pitchFamily="34" charset="0"/>
            </a:endParaRPr>
          </a:p>
          <a:p>
            <a:pPr>
              <a:lnSpc>
                <a:spcPct val="110000"/>
              </a:lnSpc>
            </a:pPr>
            <a:r>
              <a:rPr lang="en-US" sz="1600" b="1" baseline="30000" dirty="0">
                <a:latin typeface="Arial" panose="020B0604020202020204" pitchFamily="34" charset="0"/>
                <a:ea typeface="Proxima Nova" charset="0"/>
                <a:cs typeface="Arial" panose="020B0604020202020204" pitchFamily="34" charset="0"/>
              </a:rPr>
              <a:t>Radiation Monitoring Systems (RMSD)</a:t>
            </a:r>
          </a:p>
          <a:p>
            <a:pPr>
              <a:lnSpc>
                <a:spcPct val="110000"/>
              </a:lnSpc>
            </a:pPr>
            <a:r>
              <a:rPr lang="en-US" sz="1400" baseline="30000" dirty="0">
                <a:latin typeface="Arial" panose="020B0604020202020204" pitchFamily="34" charset="0"/>
                <a:ea typeface="Proxima Nova" charset="0"/>
                <a:cs typeface="Arial" panose="020B0604020202020204" pitchFamily="34" charset="0"/>
              </a:rPr>
              <a:t>RMSD offers a complete range of safety related radiation, neutron flux and specific monitoring solutions for nuclear energy production, nuclear research reactors, the fuel cycle industry, nuclear marine propulsion and other specialized industries, as well as maintenance, engineering and services for products from off-the-shelf equipment to large scale bespoke projects.</a:t>
            </a:r>
          </a:p>
          <a:p>
            <a:pPr>
              <a:lnSpc>
                <a:spcPct val="110000"/>
              </a:lnSpc>
            </a:pPr>
            <a:endParaRPr lang="en-US" sz="1600" baseline="30000" dirty="0">
              <a:latin typeface="Arial" panose="020B0604020202020204" pitchFamily="34" charset="0"/>
              <a:ea typeface="Proxima Nova" charset="0"/>
              <a:cs typeface="Arial" panose="020B0604020202020204" pitchFamily="34" charset="0"/>
            </a:endParaRPr>
          </a:p>
          <a:p>
            <a:pPr>
              <a:lnSpc>
                <a:spcPct val="110000"/>
              </a:lnSpc>
            </a:pPr>
            <a:r>
              <a:rPr lang="en-US" sz="1600" b="1" baseline="30000" dirty="0">
                <a:latin typeface="Arial" panose="020B0604020202020204" pitchFamily="34" charset="0"/>
                <a:ea typeface="Proxima Nova" charset="0"/>
                <a:cs typeface="Arial" panose="020B0604020202020204" pitchFamily="34" charset="0"/>
              </a:rPr>
              <a:t>Sensing Systems (SSD)</a:t>
            </a:r>
          </a:p>
          <a:p>
            <a:pPr>
              <a:lnSpc>
                <a:spcPct val="110000"/>
              </a:lnSpc>
            </a:pPr>
            <a:r>
              <a:rPr lang="en-US" sz="1400" baseline="30000" dirty="0">
                <a:latin typeface="Arial" panose="020B0604020202020204" pitchFamily="34" charset="0"/>
                <a:ea typeface="Proxima Nova" charset="0"/>
                <a:cs typeface="Arial" panose="020B0604020202020204" pitchFamily="34" charset="0"/>
              </a:rPr>
              <a:t>SSD specializes in conduit systems used to pass cables through reactor containment structure and detector systems for plant safety and control.</a:t>
            </a:r>
          </a:p>
          <a:p>
            <a:pPr>
              <a:lnSpc>
                <a:spcPct val="110000"/>
              </a:lnSpc>
            </a:pPr>
            <a:endParaRPr lang="en-US" sz="1400" baseline="30000" dirty="0">
              <a:latin typeface="Arial" panose="020B0604020202020204" pitchFamily="34" charset="0"/>
              <a:ea typeface="Proxima Nova" charset="0"/>
              <a:cs typeface="Arial" panose="020B0604020202020204" pitchFamily="34" charset="0"/>
            </a:endParaRPr>
          </a:p>
        </p:txBody>
      </p:sp>
      <p:sp>
        <p:nvSpPr>
          <p:cNvPr id="7" name="TextBox 6">
            <a:extLst>
              <a:ext uri="{FF2B5EF4-FFF2-40B4-BE49-F238E27FC236}">
                <a16:creationId xmlns:a16="http://schemas.microsoft.com/office/drawing/2014/main" id="{84BA252D-7479-42FF-99AA-C6AEBA915073}"/>
              </a:ext>
            </a:extLst>
          </p:cNvPr>
          <p:cNvSpPr txBox="1"/>
          <p:nvPr/>
        </p:nvSpPr>
        <p:spPr>
          <a:xfrm>
            <a:off x="2569335" y="1165213"/>
            <a:ext cx="6460365" cy="883832"/>
          </a:xfrm>
          <a:prstGeom prst="rect">
            <a:avLst/>
          </a:prstGeom>
          <a:noFill/>
        </p:spPr>
        <p:txBody>
          <a:bodyPr wrap="square" rtlCol="0">
            <a:spAutoFit/>
          </a:bodyPr>
          <a:lstStyle/>
          <a:p>
            <a:pPr>
              <a:lnSpc>
                <a:spcPct val="110000"/>
              </a:lnSpc>
            </a:pPr>
            <a:r>
              <a:rPr lang="en-US" sz="2400" baseline="30000" dirty="0">
                <a:latin typeface="Arial" panose="020B0604020202020204" pitchFamily="34" charset="0"/>
                <a:ea typeface="Proxima Nova" charset="0"/>
                <a:cs typeface="Arial" panose="020B0604020202020204" pitchFamily="34" charset="0"/>
              </a:rPr>
              <a:t>Structured by business divisions focused on innovation and responsiveness to customer needs, Mirion is organized to empower employees and facilitate effective decision-making at all levels.</a:t>
            </a:r>
          </a:p>
        </p:txBody>
      </p:sp>
      <p:sp>
        <p:nvSpPr>
          <p:cNvPr id="9" name="Rectangle 8">
            <a:extLst>
              <a:ext uri="{FF2B5EF4-FFF2-40B4-BE49-F238E27FC236}">
                <a16:creationId xmlns:a16="http://schemas.microsoft.com/office/drawing/2014/main" id="{98C70E13-71B7-4424-A1D0-5735D38D3A32}"/>
              </a:ext>
            </a:extLst>
          </p:cNvPr>
          <p:cNvSpPr/>
          <p:nvPr/>
        </p:nvSpPr>
        <p:spPr>
          <a:xfrm>
            <a:off x="2569335" y="1978017"/>
            <a:ext cx="6205955" cy="52920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929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686542-A355-49D7-8F52-245A818FD38E}"/>
              </a:ext>
            </a:extLst>
          </p:cNvPr>
          <p:cNvSpPr>
            <a:spLocks noGrp="1"/>
          </p:cNvSpPr>
          <p:nvPr>
            <p:ph type="body" sz="quarter" idx="11"/>
          </p:nvPr>
        </p:nvSpPr>
        <p:spPr>
          <a:xfrm>
            <a:off x="455333" y="1581653"/>
            <a:ext cx="5650499" cy="2793399"/>
          </a:xfrm>
        </p:spPr>
        <p:txBody>
          <a:bodyPr/>
          <a:lstStyle/>
          <a:p>
            <a:r>
              <a:rPr lang="en-GB" dirty="0"/>
              <a:t>PIPS detectors are manufactured in a factory in Olen, Belgium</a:t>
            </a:r>
          </a:p>
          <a:p>
            <a:pPr lvl="1"/>
            <a:r>
              <a:rPr lang="en-GB" dirty="0"/>
              <a:t>Also one of three manufacturing sites of </a:t>
            </a:r>
            <a:r>
              <a:rPr lang="en-GB" dirty="0" err="1"/>
              <a:t>HPGe</a:t>
            </a:r>
            <a:r>
              <a:rPr lang="en-GB" dirty="0"/>
              <a:t> detectors</a:t>
            </a:r>
          </a:p>
          <a:p>
            <a:pPr lvl="1"/>
            <a:r>
              <a:rPr lang="en-GB" dirty="0"/>
              <a:t>Only manufacturing site for PIPS detectors</a:t>
            </a:r>
          </a:p>
          <a:p>
            <a:pPr lvl="1"/>
            <a:r>
              <a:rPr lang="en-GB" dirty="0"/>
              <a:t>40 years of experience</a:t>
            </a:r>
          </a:p>
          <a:p>
            <a:pPr lvl="1"/>
            <a:r>
              <a:rPr lang="en-GB" dirty="0"/>
              <a:t>Organized to enable industrial manufacturing of innovative </a:t>
            </a:r>
            <a:r>
              <a:rPr lang="en-GB" dirty="0" err="1"/>
              <a:t>HPGe</a:t>
            </a:r>
            <a:r>
              <a:rPr lang="en-GB" dirty="0"/>
              <a:t> and PIPS detector solutions</a:t>
            </a:r>
          </a:p>
          <a:p>
            <a:pPr lvl="1"/>
            <a:r>
              <a:rPr lang="en-GB" dirty="0"/>
              <a:t>All required manufacturing capabilities in house</a:t>
            </a:r>
          </a:p>
          <a:p>
            <a:pPr lvl="1"/>
            <a:r>
              <a:rPr lang="en-GB" dirty="0"/>
              <a:t>Serving Europe, Middle-East and Russia on </a:t>
            </a:r>
            <a:r>
              <a:rPr lang="en-GB" dirty="0" err="1"/>
              <a:t>HPGe</a:t>
            </a:r>
            <a:r>
              <a:rPr lang="en-GB" dirty="0"/>
              <a:t> and worldwide for PIPS detectors</a:t>
            </a:r>
          </a:p>
        </p:txBody>
      </p:sp>
      <p:sp>
        <p:nvSpPr>
          <p:cNvPr id="3" name="Title 2">
            <a:extLst>
              <a:ext uri="{FF2B5EF4-FFF2-40B4-BE49-F238E27FC236}">
                <a16:creationId xmlns:a16="http://schemas.microsoft.com/office/drawing/2014/main" id="{64F5BB9E-EF68-4B3F-AE96-51C7F667C202}"/>
              </a:ext>
            </a:extLst>
          </p:cNvPr>
          <p:cNvSpPr>
            <a:spLocks noGrp="1"/>
          </p:cNvSpPr>
          <p:nvPr>
            <p:ph type="title"/>
          </p:nvPr>
        </p:nvSpPr>
        <p:spPr/>
        <p:txBody>
          <a:bodyPr>
            <a:normAutofit fontScale="90000"/>
          </a:bodyPr>
          <a:lstStyle/>
          <a:p>
            <a:r>
              <a:rPr lang="nl-BE" dirty="0"/>
              <a:t>Olen Facility</a:t>
            </a:r>
            <a:endParaRPr lang="en-GB" dirty="0"/>
          </a:p>
        </p:txBody>
      </p:sp>
      <p:pic>
        <p:nvPicPr>
          <p:cNvPr id="4" name="Picture 3">
            <a:extLst>
              <a:ext uri="{FF2B5EF4-FFF2-40B4-BE49-F238E27FC236}">
                <a16:creationId xmlns:a16="http://schemas.microsoft.com/office/drawing/2014/main" id="{54DCA899-E6A9-4292-8AEC-926543E4993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96" t="22325" r="32545" b="36589"/>
          <a:stretch/>
        </p:blipFill>
        <p:spPr>
          <a:xfrm>
            <a:off x="5966691" y="2085514"/>
            <a:ext cx="2929793" cy="1785676"/>
          </a:xfrm>
          <a:prstGeom prst="rect">
            <a:avLst/>
          </a:prstGeom>
        </p:spPr>
      </p:pic>
    </p:spTree>
    <p:extLst>
      <p:ext uri="{BB962C8B-B14F-4D97-AF65-F5344CB8AC3E}">
        <p14:creationId xmlns:p14="http://schemas.microsoft.com/office/powerpoint/2010/main" val="4082314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4F9B-431D-46B7-A87F-E46259BE7937}"/>
              </a:ext>
            </a:extLst>
          </p:cNvPr>
          <p:cNvSpPr>
            <a:spLocks noGrp="1"/>
          </p:cNvSpPr>
          <p:nvPr>
            <p:ph type="title"/>
          </p:nvPr>
        </p:nvSpPr>
        <p:spPr/>
        <p:txBody>
          <a:bodyPr/>
          <a:lstStyle/>
          <a:p>
            <a:r>
              <a:rPr lang="nl-BE" dirty="0"/>
              <a:t>PIPS detectors</a:t>
            </a:r>
            <a:endParaRPr lang="en-GB" dirty="0"/>
          </a:p>
        </p:txBody>
      </p:sp>
    </p:spTree>
    <p:extLst>
      <p:ext uri="{BB962C8B-B14F-4D97-AF65-F5344CB8AC3E}">
        <p14:creationId xmlns:p14="http://schemas.microsoft.com/office/powerpoint/2010/main" val="365927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246C33-0FC1-4361-A3D9-AA94CB19DE1B}"/>
              </a:ext>
            </a:extLst>
          </p:cNvPr>
          <p:cNvSpPr>
            <a:spLocks noGrp="1"/>
          </p:cNvSpPr>
          <p:nvPr>
            <p:ph type="body" sz="quarter" idx="11"/>
          </p:nvPr>
        </p:nvSpPr>
        <p:spPr>
          <a:xfrm>
            <a:off x="6334431" y="1581653"/>
            <a:ext cx="2603092" cy="2793399"/>
          </a:xfrm>
        </p:spPr>
        <p:txBody>
          <a:bodyPr/>
          <a:lstStyle/>
          <a:p>
            <a:r>
              <a:rPr lang="nl-BE" dirty="0" err="1"/>
              <a:t>Processed</a:t>
            </a:r>
            <a:r>
              <a:rPr lang="nl-BE" dirty="0"/>
              <a:t> in batches </a:t>
            </a:r>
            <a:r>
              <a:rPr lang="nl-BE" dirty="0" err="1"/>
              <a:t>from</a:t>
            </a:r>
            <a:r>
              <a:rPr lang="nl-BE" dirty="0"/>
              <a:t> 2 </a:t>
            </a:r>
            <a:r>
              <a:rPr lang="nl-BE" dirty="0" err="1"/>
              <a:t>to</a:t>
            </a:r>
            <a:r>
              <a:rPr lang="nl-BE" dirty="0"/>
              <a:t> 12 </a:t>
            </a:r>
            <a:r>
              <a:rPr lang="nl-BE" dirty="0" err="1"/>
              <a:t>wafers</a:t>
            </a:r>
            <a:endParaRPr lang="nl-BE" dirty="0"/>
          </a:p>
          <a:p>
            <a:r>
              <a:rPr lang="nl-BE" dirty="0"/>
              <a:t>4, 5 </a:t>
            </a:r>
            <a:r>
              <a:rPr lang="nl-BE" dirty="0" err="1"/>
              <a:t>and</a:t>
            </a:r>
            <a:r>
              <a:rPr lang="nl-BE" dirty="0"/>
              <a:t> 6” high </a:t>
            </a:r>
            <a:r>
              <a:rPr lang="nl-BE" dirty="0" err="1"/>
              <a:t>resistivity</a:t>
            </a:r>
            <a:r>
              <a:rPr lang="nl-BE" dirty="0"/>
              <a:t> </a:t>
            </a:r>
            <a:r>
              <a:rPr lang="nl-BE" dirty="0" err="1"/>
              <a:t>silicon</a:t>
            </a:r>
            <a:r>
              <a:rPr lang="nl-BE" dirty="0"/>
              <a:t> </a:t>
            </a:r>
            <a:r>
              <a:rPr lang="nl-BE" dirty="0" err="1"/>
              <a:t>wafers</a:t>
            </a:r>
            <a:endParaRPr lang="nl-BE" dirty="0"/>
          </a:p>
          <a:p>
            <a:r>
              <a:rPr lang="nl-BE" dirty="0" err="1"/>
              <a:t>Thickness</a:t>
            </a:r>
            <a:r>
              <a:rPr lang="nl-BE" dirty="0"/>
              <a:t> </a:t>
            </a:r>
            <a:r>
              <a:rPr lang="nl-BE" dirty="0" err="1"/>
              <a:t>ranging</a:t>
            </a:r>
            <a:r>
              <a:rPr lang="nl-BE" dirty="0"/>
              <a:t> </a:t>
            </a:r>
            <a:r>
              <a:rPr lang="nl-BE" dirty="0" err="1"/>
              <a:t>from</a:t>
            </a:r>
            <a:r>
              <a:rPr lang="nl-BE" dirty="0"/>
              <a:t> 200 </a:t>
            </a:r>
            <a:r>
              <a:rPr lang="nl-BE" dirty="0" err="1"/>
              <a:t>to</a:t>
            </a:r>
            <a:r>
              <a:rPr lang="nl-BE" dirty="0"/>
              <a:t> 1500µm</a:t>
            </a:r>
          </a:p>
          <a:p>
            <a:r>
              <a:rPr lang="nl-BE" dirty="0"/>
              <a:t>Processing in </a:t>
            </a:r>
            <a:r>
              <a:rPr lang="nl-BE" dirty="0" err="1"/>
              <a:t>cleanroom</a:t>
            </a:r>
            <a:r>
              <a:rPr lang="nl-BE" dirty="0"/>
              <a:t> ISO class 5</a:t>
            </a:r>
            <a:endParaRPr lang="en-GB" dirty="0"/>
          </a:p>
        </p:txBody>
      </p:sp>
      <p:sp>
        <p:nvSpPr>
          <p:cNvPr id="3" name="Title 2">
            <a:extLst>
              <a:ext uri="{FF2B5EF4-FFF2-40B4-BE49-F238E27FC236}">
                <a16:creationId xmlns:a16="http://schemas.microsoft.com/office/drawing/2014/main" id="{4B9D3D27-B46B-4BD7-BB55-8CD8CD8BF463}"/>
              </a:ext>
            </a:extLst>
          </p:cNvPr>
          <p:cNvSpPr>
            <a:spLocks noGrp="1"/>
          </p:cNvSpPr>
          <p:nvPr>
            <p:ph type="title"/>
          </p:nvPr>
        </p:nvSpPr>
        <p:spPr/>
        <p:txBody>
          <a:bodyPr>
            <a:normAutofit fontScale="90000"/>
          </a:bodyPr>
          <a:lstStyle/>
          <a:p>
            <a:r>
              <a:rPr lang="nl-BE" dirty="0" err="1"/>
              <a:t>What</a:t>
            </a:r>
            <a:r>
              <a:rPr lang="nl-BE" dirty="0"/>
              <a:t> does PIPS stand </a:t>
            </a:r>
            <a:r>
              <a:rPr lang="nl-BE" dirty="0" err="1"/>
              <a:t>for</a:t>
            </a:r>
            <a:r>
              <a:rPr lang="nl-BE" dirty="0"/>
              <a:t>?</a:t>
            </a:r>
            <a:endParaRPr lang="en-GB" dirty="0"/>
          </a:p>
        </p:txBody>
      </p:sp>
      <p:sp>
        <p:nvSpPr>
          <p:cNvPr id="4" name="Rectangle 3">
            <a:extLst>
              <a:ext uri="{FF2B5EF4-FFF2-40B4-BE49-F238E27FC236}">
                <a16:creationId xmlns:a16="http://schemas.microsoft.com/office/drawing/2014/main" id="{B367450A-F210-4923-9FDD-5004B7AC7F82}"/>
              </a:ext>
            </a:extLst>
          </p:cNvPr>
          <p:cNvSpPr>
            <a:spLocks noChangeArrowheads="1"/>
          </p:cNvSpPr>
          <p:nvPr/>
        </p:nvSpPr>
        <p:spPr bwMode="auto">
          <a:xfrm>
            <a:off x="627063" y="1003899"/>
            <a:ext cx="6119812"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Aft>
                <a:spcPct val="20000"/>
              </a:spcAft>
              <a:buClr>
                <a:schemeClr val="tx2"/>
              </a:buClr>
              <a:buFont typeface="Arial" charset="0"/>
              <a:buBlip>
                <a:blip r:embed="rId3"/>
              </a:buBlip>
              <a:defRPr sz="2000" b="1">
                <a:solidFill>
                  <a:schemeClr val="tx1"/>
                </a:solidFill>
                <a:latin typeface="Arial" charset="0"/>
              </a:defRPr>
            </a:lvl1pPr>
            <a:lvl2pPr marL="742950" indent="-285750" eaLnBrk="0" hangingPunct="0">
              <a:spcAft>
                <a:spcPct val="10000"/>
              </a:spcAft>
              <a:buClr>
                <a:schemeClr val="accent1"/>
              </a:buClr>
              <a:buSzPct val="95000"/>
              <a:buFont typeface="Wingdings" pitchFamily="2" charset="2"/>
              <a:buChar char="u"/>
              <a:defRPr sz="1600" b="1">
                <a:solidFill>
                  <a:schemeClr val="tx1"/>
                </a:solidFill>
                <a:latin typeface="Arial" charset="0"/>
              </a:defRPr>
            </a:lvl2pPr>
            <a:lvl3pPr marL="1143000" indent="-228600" eaLnBrk="0" hangingPunct="0">
              <a:buClr>
                <a:schemeClr val="tx2"/>
              </a:buClr>
              <a:buFont typeface="Symbol" pitchFamily="18" charset="2"/>
              <a:buChar char="·"/>
              <a:defRPr sz="1400">
                <a:solidFill>
                  <a:schemeClr val="tx1"/>
                </a:solidFill>
                <a:latin typeface="Arial" charset="0"/>
              </a:defRPr>
            </a:lvl3pPr>
            <a:lvl4pPr marL="1600200" indent="-228600" eaLnBrk="0" hangingPunct="0">
              <a:buClr>
                <a:schemeClr val="tx1"/>
              </a:buClr>
              <a:buFont typeface="Arial" charset="0"/>
              <a:buChar char="-"/>
              <a:defRPr sz="1200">
                <a:solidFill>
                  <a:schemeClr val="tx1"/>
                </a:solidFill>
                <a:latin typeface="Arial" charset="0"/>
              </a:defRPr>
            </a:lvl4pPr>
            <a:lvl5pPr marL="2057400" indent="-228600" eaLnBrk="0" hangingPunct="0">
              <a:buFont typeface="Arial" charset="0"/>
              <a:buChar char="­"/>
              <a:defRPr sz="1200">
                <a:solidFill>
                  <a:schemeClr val="tx1"/>
                </a:solidFill>
                <a:latin typeface="Arial" charset="0"/>
              </a:defRPr>
            </a:lvl5pPr>
            <a:lvl6pPr marL="2514600" indent="-228600" eaLnBrk="0" fontAlgn="base" hangingPunct="0">
              <a:spcBef>
                <a:spcPct val="20000"/>
              </a:spcBef>
              <a:spcAft>
                <a:spcPct val="0"/>
              </a:spcAft>
              <a:buFont typeface="Arial" charset="0"/>
              <a:buChar char="­"/>
              <a:defRPr sz="1200">
                <a:solidFill>
                  <a:schemeClr val="tx1"/>
                </a:solidFill>
                <a:latin typeface="Arial" charset="0"/>
              </a:defRPr>
            </a:lvl6pPr>
            <a:lvl7pPr marL="2971800" indent="-228600" eaLnBrk="0" fontAlgn="base" hangingPunct="0">
              <a:spcBef>
                <a:spcPct val="20000"/>
              </a:spcBef>
              <a:spcAft>
                <a:spcPct val="0"/>
              </a:spcAft>
              <a:buFont typeface="Arial" charset="0"/>
              <a:buChar char="­"/>
              <a:defRPr sz="1200">
                <a:solidFill>
                  <a:schemeClr val="tx1"/>
                </a:solidFill>
                <a:latin typeface="Arial" charset="0"/>
              </a:defRPr>
            </a:lvl7pPr>
            <a:lvl8pPr marL="3429000" indent="-228600" eaLnBrk="0" fontAlgn="base" hangingPunct="0">
              <a:spcBef>
                <a:spcPct val="20000"/>
              </a:spcBef>
              <a:spcAft>
                <a:spcPct val="0"/>
              </a:spcAft>
              <a:buFont typeface="Arial" charset="0"/>
              <a:buChar char="­"/>
              <a:defRPr sz="1200">
                <a:solidFill>
                  <a:schemeClr val="tx1"/>
                </a:solidFill>
                <a:latin typeface="Arial" charset="0"/>
              </a:defRPr>
            </a:lvl8pPr>
            <a:lvl9pPr marL="3886200" indent="-228600" eaLnBrk="0" fontAlgn="base" hangingPunct="0">
              <a:spcBef>
                <a:spcPct val="20000"/>
              </a:spcBef>
              <a:spcAft>
                <a:spcPct val="0"/>
              </a:spcAft>
              <a:buFont typeface="Arial" charset="0"/>
              <a:buChar char="­"/>
              <a:defRPr sz="1200">
                <a:solidFill>
                  <a:schemeClr val="tx1"/>
                </a:solidFill>
                <a:latin typeface="Arial" charset="0"/>
              </a:defRPr>
            </a:lvl9pPr>
          </a:lstStyle>
          <a:p>
            <a:pPr eaLnBrk="1" hangingPunct="1">
              <a:lnSpc>
                <a:spcPct val="95000"/>
              </a:lnSpc>
              <a:spcBef>
                <a:spcPct val="0"/>
              </a:spcBef>
              <a:spcAft>
                <a:spcPct val="0"/>
              </a:spcAft>
              <a:buClrTx/>
              <a:buFontTx/>
              <a:buNone/>
            </a:pPr>
            <a:r>
              <a:rPr lang="en-GB" altLang="en-US" sz="2400" i="1" dirty="0">
                <a:solidFill>
                  <a:srgbClr val="E56606"/>
                </a:solidFill>
              </a:rPr>
              <a:t>P</a:t>
            </a:r>
            <a:r>
              <a:rPr lang="en-GB" altLang="en-US" sz="2400" i="1" dirty="0"/>
              <a:t>ASSIVATED</a:t>
            </a:r>
            <a:r>
              <a:rPr lang="en-GB" altLang="en-US" sz="2400" i="1" dirty="0">
                <a:solidFill>
                  <a:srgbClr val="005164"/>
                </a:solidFill>
              </a:rPr>
              <a:t> </a:t>
            </a:r>
            <a:br>
              <a:rPr lang="en-GB" altLang="en-US" sz="2400" i="1" dirty="0">
                <a:solidFill>
                  <a:srgbClr val="005164"/>
                </a:solidFill>
              </a:rPr>
            </a:br>
            <a:r>
              <a:rPr lang="en-GB" altLang="en-US" sz="2400" i="1" dirty="0">
                <a:solidFill>
                  <a:srgbClr val="E56606"/>
                </a:solidFill>
              </a:rPr>
              <a:t>I</a:t>
            </a:r>
            <a:r>
              <a:rPr lang="en-GB" altLang="en-US" sz="2400" i="1" dirty="0"/>
              <a:t>MPLANTED</a:t>
            </a:r>
            <a:r>
              <a:rPr lang="en-GB" altLang="en-US" sz="2400" i="1" dirty="0">
                <a:solidFill>
                  <a:srgbClr val="005164"/>
                </a:solidFill>
              </a:rPr>
              <a:t> </a:t>
            </a:r>
            <a:br>
              <a:rPr lang="en-GB" altLang="en-US" sz="2400" i="1" dirty="0">
                <a:solidFill>
                  <a:srgbClr val="005164"/>
                </a:solidFill>
              </a:rPr>
            </a:br>
            <a:r>
              <a:rPr lang="en-GB" altLang="en-US" sz="2400" i="1" dirty="0">
                <a:solidFill>
                  <a:srgbClr val="E56606"/>
                </a:solidFill>
              </a:rPr>
              <a:t>P</a:t>
            </a:r>
            <a:r>
              <a:rPr lang="en-GB" altLang="en-US" sz="2400" i="1" dirty="0"/>
              <a:t>LANAR</a:t>
            </a:r>
            <a:r>
              <a:rPr lang="en-GB" altLang="en-US" sz="2400" i="1" dirty="0">
                <a:solidFill>
                  <a:srgbClr val="005164"/>
                </a:solidFill>
              </a:rPr>
              <a:t> </a:t>
            </a:r>
            <a:br>
              <a:rPr lang="en-GB" altLang="en-US" sz="2400" i="1" dirty="0">
                <a:solidFill>
                  <a:srgbClr val="005164"/>
                </a:solidFill>
              </a:rPr>
            </a:br>
            <a:r>
              <a:rPr lang="en-GB" altLang="en-US" sz="2400" i="1" dirty="0">
                <a:solidFill>
                  <a:srgbClr val="E56606"/>
                </a:solidFill>
              </a:rPr>
              <a:t>S</a:t>
            </a:r>
            <a:r>
              <a:rPr lang="en-GB" altLang="en-US" sz="2400" i="1" dirty="0"/>
              <a:t>ILICON</a:t>
            </a:r>
            <a:r>
              <a:rPr lang="en-GB" altLang="en-US" sz="2400" i="1" dirty="0">
                <a:solidFill>
                  <a:srgbClr val="005164"/>
                </a:solidFill>
              </a:rPr>
              <a:t> </a:t>
            </a:r>
            <a:r>
              <a:rPr lang="en-GB" altLang="en-US" sz="2400" i="1" dirty="0"/>
              <a:t>(</a:t>
            </a:r>
            <a:r>
              <a:rPr lang="en-GB" altLang="en-US" sz="2400" i="1" dirty="0">
                <a:solidFill>
                  <a:srgbClr val="E56606"/>
                </a:solidFill>
              </a:rPr>
              <a:t>PIPS</a:t>
            </a:r>
            <a:r>
              <a:rPr lang="en-GB" altLang="en-US" sz="2400" i="1" dirty="0"/>
              <a:t>) DETECTORS</a:t>
            </a:r>
            <a:endParaRPr lang="en-US" altLang="en-US" sz="2400" dirty="0"/>
          </a:p>
        </p:txBody>
      </p:sp>
      <p:sp>
        <p:nvSpPr>
          <p:cNvPr id="5" name="Text Box 5">
            <a:extLst>
              <a:ext uri="{FF2B5EF4-FFF2-40B4-BE49-F238E27FC236}">
                <a16:creationId xmlns:a16="http://schemas.microsoft.com/office/drawing/2014/main" id="{7DAB432A-7F4D-4BCE-8EE8-CAEABE73FAFD}"/>
              </a:ext>
            </a:extLst>
          </p:cNvPr>
          <p:cNvSpPr txBox="1">
            <a:spLocks noChangeArrowheads="1"/>
          </p:cNvSpPr>
          <p:nvPr/>
        </p:nvSpPr>
        <p:spPr bwMode="auto">
          <a:xfrm>
            <a:off x="627063" y="4014951"/>
            <a:ext cx="5302484"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a:spAutoFit/>
          </a:bodyPr>
          <a:lstStyle>
            <a:lvl1pPr eaLnBrk="0" hangingPunct="0">
              <a:spcAft>
                <a:spcPct val="20000"/>
              </a:spcAft>
              <a:buClr>
                <a:schemeClr val="tx2"/>
              </a:buClr>
              <a:buFont typeface="Arial" charset="0"/>
              <a:buBlip>
                <a:blip r:embed="rId3"/>
              </a:buBlip>
              <a:defRPr sz="2000" b="1">
                <a:solidFill>
                  <a:schemeClr val="tx1"/>
                </a:solidFill>
                <a:latin typeface="Arial" charset="0"/>
              </a:defRPr>
            </a:lvl1pPr>
            <a:lvl2pPr marL="742950" indent="-285750" eaLnBrk="0" hangingPunct="0">
              <a:spcAft>
                <a:spcPct val="10000"/>
              </a:spcAft>
              <a:buClr>
                <a:schemeClr val="accent1"/>
              </a:buClr>
              <a:buSzPct val="95000"/>
              <a:buFont typeface="Wingdings" pitchFamily="2" charset="2"/>
              <a:buChar char="u"/>
              <a:defRPr sz="1600" b="1">
                <a:solidFill>
                  <a:schemeClr val="tx1"/>
                </a:solidFill>
                <a:latin typeface="Arial" charset="0"/>
              </a:defRPr>
            </a:lvl2pPr>
            <a:lvl3pPr marL="1143000" indent="-228600" eaLnBrk="0" hangingPunct="0">
              <a:buClr>
                <a:schemeClr val="tx2"/>
              </a:buClr>
              <a:buFont typeface="Symbol" pitchFamily="18" charset="2"/>
              <a:buChar char="·"/>
              <a:defRPr sz="1400">
                <a:solidFill>
                  <a:schemeClr val="tx1"/>
                </a:solidFill>
                <a:latin typeface="Arial" charset="0"/>
              </a:defRPr>
            </a:lvl3pPr>
            <a:lvl4pPr marL="1600200" indent="-228600" eaLnBrk="0" hangingPunct="0">
              <a:buClr>
                <a:schemeClr val="tx1"/>
              </a:buClr>
              <a:buFont typeface="Arial" charset="0"/>
              <a:buChar char="-"/>
              <a:defRPr sz="1200">
                <a:solidFill>
                  <a:schemeClr val="tx1"/>
                </a:solidFill>
                <a:latin typeface="Arial" charset="0"/>
              </a:defRPr>
            </a:lvl4pPr>
            <a:lvl5pPr marL="2057400" indent="-228600" eaLnBrk="0" hangingPunct="0">
              <a:buFont typeface="Arial" charset="0"/>
              <a:buChar char="­"/>
              <a:defRPr sz="1200">
                <a:solidFill>
                  <a:schemeClr val="tx1"/>
                </a:solidFill>
                <a:latin typeface="Arial" charset="0"/>
              </a:defRPr>
            </a:lvl5pPr>
            <a:lvl6pPr marL="2514600" indent="-228600" eaLnBrk="0" fontAlgn="base" hangingPunct="0">
              <a:spcBef>
                <a:spcPct val="20000"/>
              </a:spcBef>
              <a:spcAft>
                <a:spcPct val="0"/>
              </a:spcAft>
              <a:buFont typeface="Arial" charset="0"/>
              <a:buChar char="­"/>
              <a:defRPr sz="1200">
                <a:solidFill>
                  <a:schemeClr val="tx1"/>
                </a:solidFill>
                <a:latin typeface="Arial" charset="0"/>
              </a:defRPr>
            </a:lvl6pPr>
            <a:lvl7pPr marL="2971800" indent="-228600" eaLnBrk="0" fontAlgn="base" hangingPunct="0">
              <a:spcBef>
                <a:spcPct val="20000"/>
              </a:spcBef>
              <a:spcAft>
                <a:spcPct val="0"/>
              </a:spcAft>
              <a:buFont typeface="Arial" charset="0"/>
              <a:buChar char="­"/>
              <a:defRPr sz="1200">
                <a:solidFill>
                  <a:schemeClr val="tx1"/>
                </a:solidFill>
                <a:latin typeface="Arial" charset="0"/>
              </a:defRPr>
            </a:lvl7pPr>
            <a:lvl8pPr marL="3429000" indent="-228600" eaLnBrk="0" fontAlgn="base" hangingPunct="0">
              <a:spcBef>
                <a:spcPct val="20000"/>
              </a:spcBef>
              <a:spcAft>
                <a:spcPct val="0"/>
              </a:spcAft>
              <a:buFont typeface="Arial" charset="0"/>
              <a:buChar char="­"/>
              <a:defRPr sz="1200">
                <a:solidFill>
                  <a:schemeClr val="tx1"/>
                </a:solidFill>
                <a:latin typeface="Arial" charset="0"/>
              </a:defRPr>
            </a:lvl8pPr>
            <a:lvl9pPr marL="3886200" indent="-228600" eaLnBrk="0" fontAlgn="base" hangingPunct="0">
              <a:spcBef>
                <a:spcPct val="20000"/>
              </a:spcBef>
              <a:spcAft>
                <a:spcPct val="0"/>
              </a:spcAft>
              <a:buFont typeface="Arial" charset="0"/>
              <a:buChar char="­"/>
              <a:defRPr sz="1200">
                <a:solidFill>
                  <a:schemeClr val="tx1"/>
                </a:solidFill>
                <a:latin typeface="Arial" charset="0"/>
              </a:defRPr>
            </a:lvl9pPr>
          </a:lstStyle>
          <a:p>
            <a:pPr algn="ctr">
              <a:lnSpc>
                <a:spcPct val="85000"/>
              </a:lnSpc>
              <a:spcBef>
                <a:spcPct val="50000"/>
              </a:spcBef>
              <a:spcAft>
                <a:spcPct val="0"/>
              </a:spcAft>
              <a:buClr>
                <a:schemeClr val="accent2"/>
              </a:buClr>
              <a:buSzPct val="130000"/>
              <a:buFontTx/>
              <a:buNone/>
            </a:pPr>
            <a:r>
              <a:rPr lang="en-US" altLang="en-US" sz="1200" b="0" i="1" dirty="0"/>
              <a:t>Started 30 years ago on 2” wafers – today we are working on 6”wafers</a:t>
            </a:r>
          </a:p>
        </p:txBody>
      </p:sp>
      <p:pic>
        <p:nvPicPr>
          <p:cNvPr id="6" name="Picture 6" descr="wafer view 2">
            <a:extLst>
              <a:ext uri="{FF2B5EF4-FFF2-40B4-BE49-F238E27FC236}">
                <a16:creationId xmlns:a16="http://schemas.microsoft.com/office/drawing/2014/main" id="{BE2C80A5-8C7B-4109-AC71-7754F2B66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2475606"/>
            <a:ext cx="5302483" cy="153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832243"/>
      </p:ext>
    </p:extLst>
  </p:cSld>
  <p:clrMapOvr>
    <a:masterClrMapping/>
  </p:clrMapOvr>
</p:sld>
</file>

<file path=ppt/theme/theme1.xml><?xml version="1.0" encoding="utf-8"?>
<a:theme xmlns:a="http://schemas.openxmlformats.org/drawingml/2006/main" name="Mirion PPT Template">
  <a:themeElements>
    <a:clrScheme name="Custom 13">
      <a:dk1>
        <a:srgbClr val="383838"/>
      </a:dk1>
      <a:lt1>
        <a:srgbClr val="FFFFFF"/>
      </a:lt1>
      <a:dk2>
        <a:srgbClr val="254A5A"/>
      </a:dk2>
      <a:lt2>
        <a:srgbClr val="FFFFFF"/>
      </a:lt2>
      <a:accent1>
        <a:srgbClr val="33647E"/>
      </a:accent1>
      <a:accent2>
        <a:srgbClr val="3E96B3"/>
      </a:accent2>
      <a:accent3>
        <a:srgbClr val="254A5A"/>
      </a:accent3>
      <a:accent4>
        <a:srgbClr val="30C5F4"/>
      </a:accent4>
      <a:accent5>
        <a:srgbClr val="E36A2C"/>
      </a:accent5>
      <a:accent6>
        <a:srgbClr val="5E5F62"/>
      </a:accent6>
      <a:hlink>
        <a:srgbClr val="30C5F4"/>
      </a:hlink>
      <a:folHlink>
        <a:srgbClr val="30C5F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troscopy Algorithms Technology Roadmap.pptx" id="{8C1C5F01-3338-48E5-970C-E23E301990C8}" vid="{740AA34C-C5A6-480D-9B3B-767DA8913A18}"/>
    </a:ext>
  </a:extLst>
</a:theme>
</file>

<file path=ppt/theme/theme2.xml><?xml version="1.0" encoding="utf-8"?>
<a:theme xmlns:a="http://schemas.openxmlformats.org/drawingml/2006/main" name="1_titolo CAEN 2020_giall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ide CAEN 2020_giall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de CAEN 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E628A2ABA7AA42BA8B236A599AD00F" ma:contentTypeVersion="0" ma:contentTypeDescription="Create a new document." ma:contentTypeScope="" ma:versionID="f8ca825d03743fb4738824f7dc6d39a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C33306-0679-4836-B54B-0A192989EADB}">
  <ds:schemaRefs>
    <ds:schemaRef ds:uri="http://schemas.microsoft.com/sharepoint/v3/contenttype/forms"/>
  </ds:schemaRefs>
</ds:datastoreItem>
</file>

<file path=customXml/itemProps2.xml><?xml version="1.0" encoding="utf-8"?>
<ds:datastoreItem xmlns:ds="http://schemas.openxmlformats.org/officeDocument/2006/customXml" ds:itemID="{AD9CB231-2DB5-4793-88B5-84BA6ED6BA2D}">
  <ds:schemaRefs>
    <ds:schemaRef ds:uri="http://purl.org/dc/dcmitype/"/>
    <ds:schemaRef ds:uri="http://schemas.microsoft.com/office/2006/metadata/properties"/>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48AF08D2-0E59-4059-9D92-08B02EA8E0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22428</TotalTime>
  <Words>2341</Words>
  <Application>Microsoft Office PowerPoint</Application>
  <PresentationFormat>如螢幕大小 (16:9)</PresentationFormat>
  <Paragraphs>334</Paragraphs>
  <Slides>29</Slides>
  <Notes>14</Notes>
  <HiddenSlides>0</HiddenSlides>
  <MMClips>0</MMClips>
  <ScaleCrop>false</ScaleCrop>
  <HeadingPairs>
    <vt:vector size="6" baseType="variant">
      <vt:variant>
        <vt:lpstr>使用字型</vt:lpstr>
      </vt:variant>
      <vt:variant>
        <vt:i4>12</vt:i4>
      </vt:variant>
      <vt:variant>
        <vt:lpstr>佈景主題</vt:lpstr>
      </vt:variant>
      <vt:variant>
        <vt:i4>4</vt:i4>
      </vt:variant>
      <vt:variant>
        <vt:lpstr>投影片標題</vt:lpstr>
      </vt:variant>
      <vt:variant>
        <vt:i4>29</vt:i4>
      </vt:variant>
    </vt:vector>
  </HeadingPairs>
  <TitlesOfParts>
    <vt:vector size="45" baseType="lpstr">
      <vt:lpstr>Graphik Semibold</vt:lpstr>
      <vt:lpstr>Helvetica Neue</vt:lpstr>
      <vt:lpstr>Lucida Grande</vt:lpstr>
      <vt:lpstr>MS Mincho</vt:lpstr>
      <vt:lpstr>Proxima Nova</vt:lpstr>
      <vt:lpstr>Arial</vt:lpstr>
      <vt:lpstr>Arial Black</vt:lpstr>
      <vt:lpstr>Calibri</vt:lpstr>
      <vt:lpstr>Calibri Light</vt:lpstr>
      <vt:lpstr>Comic Sans MS</vt:lpstr>
      <vt:lpstr>Tahoma</vt:lpstr>
      <vt:lpstr>Wingdings</vt:lpstr>
      <vt:lpstr>Mirion PPT Template</vt:lpstr>
      <vt:lpstr>1_titolo CAEN 2020_giallo</vt:lpstr>
      <vt:lpstr>1_slide CAEN 2020_giallo+</vt:lpstr>
      <vt:lpstr>slide CAEN 2020</vt:lpstr>
      <vt:lpstr>PowerPoint 簡報</vt:lpstr>
      <vt:lpstr>Mirion PIPS Detectors</vt:lpstr>
      <vt:lpstr>Summary</vt:lpstr>
      <vt:lpstr>Mirion Technologies at a glance</vt:lpstr>
      <vt:lpstr>Mirion Technologies</vt:lpstr>
      <vt:lpstr>Our Divisions</vt:lpstr>
      <vt:lpstr>Olen Facility</vt:lpstr>
      <vt:lpstr>PIPS detectors</vt:lpstr>
      <vt:lpstr>What does PIPS stand for?</vt:lpstr>
      <vt:lpstr>Typical PIPS products</vt:lpstr>
      <vt:lpstr>PIPS in research and space</vt:lpstr>
      <vt:lpstr>Our strenghts</vt:lpstr>
      <vt:lpstr>Research examples</vt:lpstr>
      <vt:lpstr>ALICE</vt:lpstr>
      <vt:lpstr>Medipix</vt:lpstr>
      <vt:lpstr>Space projects</vt:lpstr>
      <vt:lpstr>Mars Curiosity</vt:lpstr>
      <vt:lpstr>Chang’E4 </vt:lpstr>
      <vt:lpstr>PowerPoint 簡報</vt:lpstr>
      <vt:lpstr>PowerPoint 簡報</vt:lpstr>
      <vt:lpstr>PowerPoint 簡報</vt:lpstr>
      <vt:lpstr>PowerPoint 簡報</vt:lpstr>
      <vt:lpstr>PowerPoint 簡報</vt:lpstr>
      <vt:lpstr>PowerPoint 簡報</vt:lpstr>
      <vt:lpstr>PowerPoint 簡報</vt:lpstr>
      <vt:lpstr>Digitizers 1.0: 12 years of success</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Emily Hsi</cp:lastModifiedBy>
  <cp:revision>300</cp:revision>
  <cp:lastPrinted>2019-12-09T18:53:21Z</cp:lastPrinted>
  <dcterms:created xsi:type="dcterms:W3CDTF">2018-11-01T14:33:01Z</dcterms:created>
  <dcterms:modified xsi:type="dcterms:W3CDTF">2021-01-18T04:05:31Z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0x01010054E628A2ABA7AA42BA8B236A599AD00F</vt:lpwstr>
  </property>
</Properties>
</file>