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5" r:id="rId11"/>
    <p:sldId id="267" r:id="rId12"/>
    <p:sldId id="268" r:id="rId13"/>
    <p:sldId id="269" r:id="rId14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497" autoAdjust="0"/>
  </p:normalViewPr>
  <p:slideViewPr>
    <p:cSldViewPr snapToGrid="0">
      <p:cViewPr varScale="1">
        <p:scale>
          <a:sx n="44" d="100"/>
          <a:sy n="44" d="100"/>
        </p:scale>
        <p:origin x="160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___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/>
          <a:lstStyle/>
          <a:p>
            <a:pPr>
              <a:defRPr sz="1800" b="1" i="0" u="none" strike="noStrike">
                <a:solidFill>
                  <a:srgbClr val="000000"/>
                </a:solidFill>
                <a:latin typeface="+mn-lt"/>
              </a:defRPr>
            </a:pPr>
            <a:r>
              <a:rPr lang="en-US" sz="1800" b="1" i="0" u="none" strike="noStrike" dirty="0">
                <a:solidFill>
                  <a:srgbClr val="000000"/>
                </a:solidFill>
                <a:latin typeface="+mn-lt"/>
              </a:rPr>
              <a:t>GATE </a:t>
            </a:r>
            <a:r>
              <a:rPr lang="en-US" sz="1800" b="1" i="0" u="none" strike="noStrike" dirty="0" smtClean="0">
                <a:solidFill>
                  <a:srgbClr val="000000"/>
                </a:solidFill>
                <a:latin typeface="+mn-lt"/>
              </a:rPr>
              <a:t>simulations, </a:t>
            </a:r>
            <a:r>
              <a:rPr lang="zh-TW" altLang="zh-TW" sz="1800" b="1" i="0" u="none" strike="noStrike" baseline="0" dirty="0" smtClean="0">
                <a:effectLst/>
              </a:rPr>
              <a:t>130MeV protons on PMMA</a:t>
            </a:r>
            <a:endParaRPr lang="en-US" sz="1800" b="1" i="0" u="none" strike="noStrike" dirty="0">
              <a:solidFill>
                <a:srgbClr val="000000"/>
              </a:solidFill>
              <a:latin typeface="+mn-lt"/>
            </a:endParaRPr>
          </a:p>
        </c:rich>
      </c:tx>
      <c:layout>
        <c:manualLayout>
          <c:xMode val="edge"/>
          <c:yMode val="edge"/>
          <c:x val="0.14011246952187975"/>
          <c:y val="6.7531435753150612E-2"/>
          <c:w val="0.19949500000000001"/>
          <c:h val="7.4274199999999999E-2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0.1303212726938891"/>
          <c:y val="4.5509290697464122E-2"/>
          <c:w val="0.83700015970658048"/>
          <c:h val="0.84077001196405221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Dose deposited from CGMH </c:v>
                </c:pt>
              </c:strCache>
            </c:strRef>
          </c:tx>
          <c:spPr>
            <a:ln w="38100" cap="flat">
              <a:solidFill>
                <a:srgbClr val="000000"/>
              </a:solidFill>
              <a:prstDash val="solid"/>
              <a:miter lim="400000"/>
            </a:ln>
            <a:effectLst/>
          </c:spPr>
          <c:marker>
            <c:symbol val="none"/>
          </c:marker>
          <c:xVal>
            <c:numRef>
              <c:f>Sheet1!$B$2:$B$251</c:f>
              <c:numCache>
                <c:formatCode>General</c:formatCode>
                <c:ptCount val="121"/>
                <c:pt idx="0">
                  <c:v>0</c:v>
                </c:pt>
                <c:pt idx="1">
                  <c:v>4.2372880000000004</c:v>
                </c:pt>
                <c:pt idx="2">
                  <c:v>8.4745760000000008</c:v>
                </c:pt>
                <c:pt idx="3">
                  <c:v>12.711864</c:v>
                </c:pt>
                <c:pt idx="4">
                  <c:v>16.949152999999999</c:v>
                </c:pt>
                <c:pt idx="5">
                  <c:v>21.186440999999999</c:v>
                </c:pt>
                <c:pt idx="6">
                  <c:v>25.423729000000002</c:v>
                </c:pt>
                <c:pt idx="7">
                  <c:v>29.661017000000001</c:v>
                </c:pt>
                <c:pt idx="8">
                  <c:v>33.898305000000001</c:v>
                </c:pt>
                <c:pt idx="9">
                  <c:v>38.135593</c:v>
                </c:pt>
                <c:pt idx="10">
                  <c:v>42.372881</c:v>
                </c:pt>
                <c:pt idx="11">
                  <c:v>46.610168999999999</c:v>
                </c:pt>
                <c:pt idx="12">
                  <c:v>50.847458000000003</c:v>
                </c:pt>
                <c:pt idx="13">
                  <c:v>55.084746000000003</c:v>
                </c:pt>
                <c:pt idx="14">
                  <c:v>59.322034000000002</c:v>
                </c:pt>
                <c:pt idx="15">
                  <c:v>63.559322000000002</c:v>
                </c:pt>
                <c:pt idx="16">
                  <c:v>67.796610000000001</c:v>
                </c:pt>
                <c:pt idx="17">
                  <c:v>69.491524999999996</c:v>
                </c:pt>
                <c:pt idx="18">
                  <c:v>71.186441000000002</c:v>
                </c:pt>
                <c:pt idx="19">
                  <c:v>72.881355999999997</c:v>
                </c:pt>
                <c:pt idx="20">
                  <c:v>74.576271000000006</c:v>
                </c:pt>
                <c:pt idx="21">
                  <c:v>76.271186</c:v>
                </c:pt>
                <c:pt idx="22">
                  <c:v>77.966102000000006</c:v>
                </c:pt>
                <c:pt idx="23">
                  <c:v>79.661017000000001</c:v>
                </c:pt>
                <c:pt idx="24">
                  <c:v>81.355931999999996</c:v>
                </c:pt>
                <c:pt idx="25">
                  <c:v>83.050847000000005</c:v>
                </c:pt>
                <c:pt idx="26">
                  <c:v>84.745762999999997</c:v>
                </c:pt>
                <c:pt idx="27">
                  <c:v>85.593220000000002</c:v>
                </c:pt>
                <c:pt idx="28">
                  <c:v>86.440678000000005</c:v>
                </c:pt>
                <c:pt idx="29">
                  <c:v>87.288135999999994</c:v>
                </c:pt>
                <c:pt idx="30">
                  <c:v>88.135593</c:v>
                </c:pt>
                <c:pt idx="31">
                  <c:v>88.983051000000003</c:v>
                </c:pt>
                <c:pt idx="32">
                  <c:v>89.830507999999995</c:v>
                </c:pt>
                <c:pt idx="33">
                  <c:v>90.677965999999998</c:v>
                </c:pt>
                <c:pt idx="34">
                  <c:v>91.525424000000001</c:v>
                </c:pt>
                <c:pt idx="35">
                  <c:v>92.372881000000007</c:v>
                </c:pt>
                <c:pt idx="36">
                  <c:v>93.220338999999996</c:v>
                </c:pt>
                <c:pt idx="37">
                  <c:v>94.067796999999999</c:v>
                </c:pt>
                <c:pt idx="38">
                  <c:v>94.915254000000004</c:v>
                </c:pt>
                <c:pt idx="39">
                  <c:v>95.762711999999993</c:v>
                </c:pt>
                <c:pt idx="40">
                  <c:v>96.610168999999999</c:v>
                </c:pt>
                <c:pt idx="41">
                  <c:v>97.457627000000002</c:v>
                </c:pt>
                <c:pt idx="42">
                  <c:v>97.627118999999993</c:v>
                </c:pt>
                <c:pt idx="43">
                  <c:v>97.796610000000001</c:v>
                </c:pt>
                <c:pt idx="44">
                  <c:v>97.966102000000006</c:v>
                </c:pt>
                <c:pt idx="45">
                  <c:v>98.135593</c:v>
                </c:pt>
                <c:pt idx="46">
                  <c:v>98.305085000000005</c:v>
                </c:pt>
                <c:pt idx="47">
                  <c:v>98.474575999999999</c:v>
                </c:pt>
                <c:pt idx="48">
                  <c:v>98.644068000000004</c:v>
                </c:pt>
                <c:pt idx="49">
                  <c:v>98.813558999999998</c:v>
                </c:pt>
                <c:pt idx="50">
                  <c:v>98.983051000000003</c:v>
                </c:pt>
                <c:pt idx="51">
                  <c:v>99.152541999999997</c:v>
                </c:pt>
                <c:pt idx="52">
                  <c:v>99.322034000000002</c:v>
                </c:pt>
                <c:pt idx="53">
                  <c:v>99.491524999999996</c:v>
                </c:pt>
                <c:pt idx="54">
                  <c:v>99.661017000000001</c:v>
                </c:pt>
                <c:pt idx="55">
                  <c:v>99.830507999999995</c:v>
                </c:pt>
                <c:pt idx="56">
                  <c:v>100</c:v>
                </c:pt>
                <c:pt idx="57">
                  <c:v>100.16949200000001</c:v>
                </c:pt>
                <c:pt idx="58">
                  <c:v>100.338983</c:v>
                </c:pt>
                <c:pt idx="59">
                  <c:v>100.508475</c:v>
                </c:pt>
                <c:pt idx="60">
                  <c:v>100.677966</c:v>
                </c:pt>
                <c:pt idx="61">
                  <c:v>100.847458</c:v>
                </c:pt>
                <c:pt idx="62">
                  <c:v>101.016949</c:v>
                </c:pt>
                <c:pt idx="63">
                  <c:v>101.186441</c:v>
                </c:pt>
                <c:pt idx="64">
                  <c:v>101.355932</c:v>
                </c:pt>
                <c:pt idx="65">
                  <c:v>101.525424</c:v>
                </c:pt>
                <c:pt idx="66">
                  <c:v>101.69491499999999</c:v>
                </c:pt>
                <c:pt idx="67">
                  <c:v>101.864407</c:v>
                </c:pt>
                <c:pt idx="68">
                  <c:v>102.03389799999999</c:v>
                </c:pt>
                <c:pt idx="69">
                  <c:v>102.20339</c:v>
                </c:pt>
                <c:pt idx="70">
                  <c:v>102.37288100000001</c:v>
                </c:pt>
                <c:pt idx="71">
                  <c:v>102.542373</c:v>
                </c:pt>
                <c:pt idx="72">
                  <c:v>102.71186400000001</c:v>
                </c:pt>
                <c:pt idx="73">
                  <c:v>102.881356</c:v>
                </c:pt>
                <c:pt idx="74">
                  <c:v>103.050848</c:v>
                </c:pt>
                <c:pt idx="75">
                  <c:v>103.220339</c:v>
                </c:pt>
                <c:pt idx="76">
                  <c:v>103.389831</c:v>
                </c:pt>
                <c:pt idx="77">
                  <c:v>103.55932199999999</c:v>
                </c:pt>
                <c:pt idx="78">
                  <c:v>103.728814</c:v>
                </c:pt>
                <c:pt idx="79">
                  <c:v>103.89830499999999</c:v>
                </c:pt>
                <c:pt idx="80">
                  <c:v>104.067797</c:v>
                </c:pt>
                <c:pt idx="81">
                  <c:v>104.23728800000001</c:v>
                </c:pt>
                <c:pt idx="82">
                  <c:v>104.40678</c:v>
                </c:pt>
                <c:pt idx="83">
                  <c:v>104.57627100000001</c:v>
                </c:pt>
                <c:pt idx="84">
                  <c:v>104.745763</c:v>
                </c:pt>
                <c:pt idx="85">
                  <c:v>104.915254</c:v>
                </c:pt>
                <c:pt idx="86">
                  <c:v>105.084746</c:v>
                </c:pt>
                <c:pt idx="87">
                  <c:v>105.254237</c:v>
                </c:pt>
                <c:pt idx="88">
                  <c:v>105.42372899999999</c:v>
                </c:pt>
                <c:pt idx="89">
                  <c:v>105.59322</c:v>
                </c:pt>
                <c:pt idx="90">
                  <c:v>105.76271199999999</c:v>
                </c:pt>
                <c:pt idx="91">
                  <c:v>105.932203</c:v>
                </c:pt>
                <c:pt idx="92">
                  <c:v>106.10169500000001</c:v>
                </c:pt>
                <c:pt idx="93">
                  <c:v>106.271186</c:v>
                </c:pt>
                <c:pt idx="94">
                  <c:v>106.44067800000001</c:v>
                </c:pt>
                <c:pt idx="95">
                  <c:v>106.610169</c:v>
                </c:pt>
                <c:pt idx="96">
                  <c:v>106.779661</c:v>
                </c:pt>
                <c:pt idx="97">
                  <c:v>106.949152</c:v>
                </c:pt>
                <c:pt idx="98">
                  <c:v>107.118644</c:v>
                </c:pt>
                <c:pt idx="99">
                  <c:v>107.28813599999999</c:v>
                </c:pt>
                <c:pt idx="100">
                  <c:v>107.457627</c:v>
                </c:pt>
                <c:pt idx="101">
                  <c:v>107.62711899999999</c:v>
                </c:pt>
                <c:pt idx="102">
                  <c:v>107.79661</c:v>
                </c:pt>
                <c:pt idx="103">
                  <c:v>107.96610200000001</c:v>
                </c:pt>
                <c:pt idx="104">
                  <c:v>108.135593</c:v>
                </c:pt>
                <c:pt idx="105">
                  <c:v>108.30508500000001</c:v>
                </c:pt>
                <c:pt idx="106">
                  <c:v>108.474576</c:v>
                </c:pt>
                <c:pt idx="107">
                  <c:v>108.644068</c:v>
                </c:pt>
                <c:pt idx="108">
                  <c:v>108.813559</c:v>
                </c:pt>
                <c:pt idx="109">
                  <c:v>108.983051</c:v>
                </c:pt>
                <c:pt idx="110">
                  <c:v>109.152542</c:v>
                </c:pt>
                <c:pt idx="111">
                  <c:v>109.322034</c:v>
                </c:pt>
                <c:pt idx="112">
                  <c:v>109.491525</c:v>
                </c:pt>
                <c:pt idx="113">
                  <c:v>109.661017</c:v>
                </c:pt>
                <c:pt idx="114">
                  <c:v>109.83050799999999</c:v>
                </c:pt>
                <c:pt idx="115">
                  <c:v>110</c:v>
                </c:pt>
                <c:pt idx="116">
                  <c:v>110.16949200000001</c:v>
                </c:pt>
                <c:pt idx="117">
                  <c:v>114.40678</c:v>
                </c:pt>
                <c:pt idx="118">
                  <c:v>118.644068</c:v>
                </c:pt>
                <c:pt idx="119">
                  <c:v>122.881356</c:v>
                </c:pt>
                <c:pt idx="120">
                  <c:v>127.118644</c:v>
                </c:pt>
              </c:numCache>
            </c:numRef>
          </c:xVal>
          <c:yVal>
            <c:numRef>
              <c:f>Sheet1!$C$2:$C$251</c:f>
              <c:numCache>
                <c:formatCode>General</c:formatCode>
                <c:ptCount val="121"/>
                <c:pt idx="0">
                  <c:v>21.868704000000001</c:v>
                </c:pt>
                <c:pt idx="1">
                  <c:v>21.906911999999998</c:v>
                </c:pt>
                <c:pt idx="2">
                  <c:v>22.483501</c:v>
                </c:pt>
                <c:pt idx="3">
                  <c:v>23.008856999999999</c:v>
                </c:pt>
                <c:pt idx="4">
                  <c:v>23.510767999999999</c:v>
                </c:pt>
                <c:pt idx="5">
                  <c:v>23.995311000000001</c:v>
                </c:pt>
                <c:pt idx="6">
                  <c:v>24.490273999999999</c:v>
                </c:pt>
                <c:pt idx="7">
                  <c:v>24.996527</c:v>
                </c:pt>
                <c:pt idx="8">
                  <c:v>25.521882999999999</c:v>
                </c:pt>
                <c:pt idx="9">
                  <c:v>26.073288999999999</c:v>
                </c:pt>
                <c:pt idx="10">
                  <c:v>26.667245999999999</c:v>
                </c:pt>
                <c:pt idx="11">
                  <c:v>27.315908</c:v>
                </c:pt>
                <c:pt idx="12">
                  <c:v>28.002779</c:v>
                </c:pt>
                <c:pt idx="13">
                  <c:v>28.774747999999999</c:v>
                </c:pt>
                <c:pt idx="14">
                  <c:v>29.671761</c:v>
                </c:pt>
                <c:pt idx="15">
                  <c:v>30.674713000000001</c:v>
                </c:pt>
                <c:pt idx="16">
                  <c:v>31.873915</c:v>
                </c:pt>
                <c:pt idx="17">
                  <c:v>32.409691000000002</c:v>
                </c:pt>
                <c:pt idx="18">
                  <c:v>32.978465</c:v>
                </c:pt>
                <c:pt idx="19">
                  <c:v>33.610629000000003</c:v>
                </c:pt>
                <c:pt idx="20">
                  <c:v>34.289684000000001</c:v>
                </c:pt>
                <c:pt idx="21">
                  <c:v>35.020840999999997</c:v>
                </c:pt>
                <c:pt idx="22">
                  <c:v>35.835358999999997</c:v>
                </c:pt>
                <c:pt idx="23">
                  <c:v>36.756686000000002</c:v>
                </c:pt>
                <c:pt idx="24">
                  <c:v>37.749217999999999</c:v>
                </c:pt>
                <c:pt idx="25">
                  <c:v>38.891976</c:v>
                </c:pt>
                <c:pt idx="26">
                  <c:v>40.193643999999999</c:v>
                </c:pt>
                <c:pt idx="27">
                  <c:v>40.918722000000002</c:v>
                </c:pt>
                <c:pt idx="28">
                  <c:v>41.692428</c:v>
                </c:pt>
                <c:pt idx="29">
                  <c:v>42.546022999999998</c:v>
                </c:pt>
                <c:pt idx="30">
                  <c:v>43.449983000000003</c:v>
                </c:pt>
                <c:pt idx="31">
                  <c:v>44.455539999999999</c:v>
                </c:pt>
                <c:pt idx="32">
                  <c:v>45.557485</c:v>
                </c:pt>
                <c:pt idx="33">
                  <c:v>46.779263999999998</c:v>
                </c:pt>
                <c:pt idx="34">
                  <c:v>48.126085000000003</c:v>
                </c:pt>
                <c:pt idx="35">
                  <c:v>49.666550999999998</c:v>
                </c:pt>
                <c:pt idx="36">
                  <c:v>51.387635000000003</c:v>
                </c:pt>
                <c:pt idx="37">
                  <c:v>53.387461000000002</c:v>
                </c:pt>
                <c:pt idx="38">
                  <c:v>55.732892999999997</c:v>
                </c:pt>
                <c:pt idx="39">
                  <c:v>58.512504</c:v>
                </c:pt>
                <c:pt idx="40">
                  <c:v>61.859152000000002</c:v>
                </c:pt>
                <c:pt idx="41">
                  <c:v>66.081973000000005</c:v>
                </c:pt>
                <c:pt idx="42">
                  <c:v>67.001563000000004</c:v>
                </c:pt>
                <c:pt idx="43">
                  <c:v>68.065299999999993</c:v>
                </c:pt>
                <c:pt idx="44">
                  <c:v>69.099513999999999</c:v>
                </c:pt>
                <c:pt idx="45">
                  <c:v>70.292636000000002</c:v>
                </c:pt>
                <c:pt idx="46">
                  <c:v>71.469260000000006</c:v>
                </c:pt>
                <c:pt idx="47">
                  <c:v>72.766586000000004</c:v>
                </c:pt>
                <c:pt idx="48">
                  <c:v>74.149878000000001</c:v>
                </c:pt>
                <c:pt idx="49">
                  <c:v>75.570510999999996</c:v>
                </c:pt>
                <c:pt idx="50">
                  <c:v>77.176102999999998</c:v>
                </c:pt>
                <c:pt idx="51">
                  <c:v>78.728724999999997</c:v>
                </c:pt>
                <c:pt idx="52">
                  <c:v>80.532302999999999</c:v>
                </c:pt>
                <c:pt idx="53">
                  <c:v>82.321986999999993</c:v>
                </c:pt>
                <c:pt idx="54">
                  <c:v>84.196770000000001</c:v>
                </c:pt>
                <c:pt idx="55">
                  <c:v>86.117576</c:v>
                </c:pt>
                <c:pt idx="56">
                  <c:v>88.068774000000005</c:v>
                </c:pt>
                <c:pt idx="57">
                  <c:v>90.100729000000001</c:v>
                </c:pt>
                <c:pt idx="58">
                  <c:v>91.985063999999994</c:v>
                </c:pt>
                <c:pt idx="59">
                  <c:v>93.904133000000002</c:v>
                </c:pt>
                <c:pt idx="60">
                  <c:v>95.527961000000005</c:v>
                </c:pt>
                <c:pt idx="61">
                  <c:v>97.082319999999996</c:v>
                </c:pt>
                <c:pt idx="62">
                  <c:v>98.306703999999996</c:v>
                </c:pt>
                <c:pt idx="63">
                  <c:v>99.279263999999998</c:v>
                </c:pt>
                <c:pt idx="64">
                  <c:v>99.852378999999999</c:v>
                </c:pt>
                <c:pt idx="65">
                  <c:v>100</c:v>
                </c:pt>
                <c:pt idx="66">
                  <c:v>99.713442000000001</c:v>
                </c:pt>
                <c:pt idx="67">
                  <c:v>98.975339000000005</c:v>
                </c:pt>
                <c:pt idx="68">
                  <c:v>97.603334000000004</c:v>
                </c:pt>
                <c:pt idx="69">
                  <c:v>95.875304</c:v>
                </c:pt>
                <c:pt idx="70">
                  <c:v>93.496005999999994</c:v>
                </c:pt>
                <c:pt idx="71">
                  <c:v>90.751997000000003</c:v>
                </c:pt>
                <c:pt idx="72">
                  <c:v>87.486975000000001</c:v>
                </c:pt>
                <c:pt idx="73">
                  <c:v>83.612364999999997</c:v>
                </c:pt>
                <c:pt idx="74">
                  <c:v>79.757728</c:v>
                </c:pt>
                <c:pt idx="75">
                  <c:v>75.042548999999994</c:v>
                </c:pt>
                <c:pt idx="76">
                  <c:v>70.769363999999996</c:v>
                </c:pt>
                <c:pt idx="77">
                  <c:v>65.522751</c:v>
                </c:pt>
                <c:pt idx="78">
                  <c:v>60.809308999999999</c:v>
                </c:pt>
                <c:pt idx="79">
                  <c:v>55.503647000000001</c:v>
                </c:pt>
                <c:pt idx="80">
                  <c:v>50.725946999999998</c:v>
                </c:pt>
                <c:pt idx="81">
                  <c:v>45.556617000000003</c:v>
                </c:pt>
                <c:pt idx="82">
                  <c:v>41.022055999999999</c:v>
                </c:pt>
                <c:pt idx="83">
                  <c:v>36.240881999999999</c:v>
                </c:pt>
                <c:pt idx="84">
                  <c:v>32.043244000000001</c:v>
                </c:pt>
                <c:pt idx="85">
                  <c:v>27.816949999999999</c:v>
                </c:pt>
                <c:pt idx="86">
                  <c:v>23.919764000000001</c:v>
                </c:pt>
                <c:pt idx="87">
                  <c:v>20.442862000000002</c:v>
                </c:pt>
                <c:pt idx="88">
                  <c:v>17.014588</c:v>
                </c:pt>
                <c:pt idx="89">
                  <c:v>14.261028</c:v>
                </c:pt>
                <c:pt idx="90">
                  <c:v>11.544807</c:v>
                </c:pt>
                <c:pt idx="91">
                  <c:v>9.4859329999999993</c:v>
                </c:pt>
                <c:pt idx="92">
                  <c:v>7.4469430000000001</c:v>
                </c:pt>
                <c:pt idx="93">
                  <c:v>5.9041329999999999</c:v>
                </c:pt>
                <c:pt idx="94">
                  <c:v>4.5588749999999996</c:v>
                </c:pt>
                <c:pt idx="95">
                  <c:v>3.5066860000000002</c:v>
                </c:pt>
                <c:pt idx="96">
                  <c:v>2.6396320000000002</c:v>
                </c:pt>
                <c:pt idx="97">
                  <c:v>1.9373050000000001</c:v>
                </c:pt>
                <c:pt idx="98">
                  <c:v>1.430358</c:v>
                </c:pt>
                <c:pt idx="99">
                  <c:v>1.019712</c:v>
                </c:pt>
                <c:pt idx="100">
                  <c:v>0.747421</c:v>
                </c:pt>
                <c:pt idx="101">
                  <c:v>0.506938</c:v>
                </c:pt>
                <c:pt idx="102">
                  <c:v>0.36015999999999998</c:v>
                </c:pt>
                <c:pt idx="103">
                  <c:v>0.246171</c:v>
                </c:pt>
                <c:pt idx="104">
                  <c:v>0.17063200000000001</c:v>
                </c:pt>
                <c:pt idx="105">
                  <c:v>0.123333</c:v>
                </c:pt>
                <c:pt idx="106">
                  <c:v>8.7434999999999999E-2</c:v>
                </c:pt>
                <c:pt idx="107">
                  <c:v>6.4921000000000006E-2</c:v>
                </c:pt>
                <c:pt idx="108">
                  <c:v>5.0208000000000003E-2</c:v>
                </c:pt>
                <c:pt idx="109">
                  <c:v>4.1168000000000003E-2</c:v>
                </c:pt>
                <c:pt idx="110">
                  <c:v>3.6587000000000001E-2</c:v>
                </c:pt>
                <c:pt idx="111">
                  <c:v>3.3119000000000003E-2</c:v>
                </c:pt>
                <c:pt idx="112">
                  <c:v>3.0793999999999998E-2</c:v>
                </c:pt>
                <c:pt idx="113">
                  <c:v>3.0706000000000001E-2</c:v>
                </c:pt>
                <c:pt idx="114">
                  <c:v>2.9479000000000002E-2</c:v>
                </c:pt>
                <c:pt idx="115">
                  <c:v>2.9404E-2</c:v>
                </c:pt>
                <c:pt idx="116">
                  <c:v>2.938E-2</c:v>
                </c:pt>
                <c:pt idx="117">
                  <c:v>2.5973E-2</c:v>
                </c:pt>
                <c:pt idx="118">
                  <c:v>2.3841999999999999E-2</c:v>
                </c:pt>
                <c:pt idx="119">
                  <c:v>2.1648000000000001E-2</c:v>
                </c:pt>
                <c:pt idx="120">
                  <c:v>2.1495E-2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D72-44F4-8347-2CA4168A68D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130MeV</c:v>
                </c:pt>
              </c:strCache>
            </c:strRef>
          </c:tx>
          <c:spPr>
            <a:ln w="50800" cap="flat">
              <a:solidFill>
                <a:srgbClr val="0076BA"/>
              </a:solidFill>
              <a:prstDash val="solid"/>
              <a:miter lim="400000"/>
            </a:ln>
            <a:effectLst/>
          </c:spPr>
          <c:marker>
            <c:symbol val="none"/>
          </c:marker>
          <c:xVal>
            <c:numRef>
              <c:f>Sheet1!$D$2:$D$251</c:f>
              <c:numCache>
                <c:formatCode>General</c:formatCode>
                <c:ptCount val="20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</c:numCache>
            </c:numRef>
          </c:xVal>
          <c:yVal>
            <c:numRef>
              <c:f>Sheet1!$E$2:$E$251</c:f>
              <c:numCache>
                <c:formatCode>General</c:formatCode>
                <c:ptCount val="201"/>
                <c:pt idx="0">
                  <c:v>64.349400000000003</c:v>
                </c:pt>
                <c:pt idx="1">
                  <c:v>70.895399999999995</c:v>
                </c:pt>
                <c:pt idx="2">
                  <c:v>65.385599999999997</c:v>
                </c:pt>
                <c:pt idx="3">
                  <c:v>64.680300000000003</c:v>
                </c:pt>
                <c:pt idx="4">
                  <c:v>64.155100000000004</c:v>
                </c:pt>
                <c:pt idx="5">
                  <c:v>68.391999999999996</c:v>
                </c:pt>
                <c:pt idx="6">
                  <c:v>66.807299999999998</c:v>
                </c:pt>
                <c:pt idx="7">
                  <c:v>65.949200000000005</c:v>
                </c:pt>
                <c:pt idx="8">
                  <c:v>61.201300000000003</c:v>
                </c:pt>
                <c:pt idx="9">
                  <c:v>64.6267</c:v>
                </c:pt>
                <c:pt idx="10">
                  <c:v>64.540599999999998</c:v>
                </c:pt>
                <c:pt idx="11">
                  <c:v>64.462699999999998</c:v>
                </c:pt>
                <c:pt idx="12">
                  <c:v>66.290199999999999</c:v>
                </c:pt>
                <c:pt idx="13">
                  <c:v>64.0428</c:v>
                </c:pt>
                <c:pt idx="14">
                  <c:v>65.8369</c:v>
                </c:pt>
                <c:pt idx="15">
                  <c:v>69.740799999999993</c:v>
                </c:pt>
                <c:pt idx="16">
                  <c:v>63.283900000000003</c:v>
                </c:pt>
                <c:pt idx="17">
                  <c:v>65.599100000000007</c:v>
                </c:pt>
                <c:pt idx="18">
                  <c:v>62.580599999999997</c:v>
                </c:pt>
                <c:pt idx="19">
                  <c:v>67.3001</c:v>
                </c:pt>
                <c:pt idx="20">
                  <c:v>63.7898</c:v>
                </c:pt>
                <c:pt idx="21">
                  <c:v>65.107299999999995</c:v>
                </c:pt>
                <c:pt idx="22">
                  <c:v>67.006699999999995</c:v>
                </c:pt>
                <c:pt idx="23">
                  <c:v>71.253699999999995</c:v>
                </c:pt>
                <c:pt idx="24">
                  <c:v>68.121799999999993</c:v>
                </c:pt>
                <c:pt idx="25">
                  <c:v>66.550299999999993</c:v>
                </c:pt>
                <c:pt idx="26">
                  <c:v>63.905200000000001</c:v>
                </c:pt>
                <c:pt idx="27">
                  <c:v>66.155699999999996</c:v>
                </c:pt>
                <c:pt idx="28">
                  <c:v>64.117699999999999</c:v>
                </c:pt>
                <c:pt idx="29">
                  <c:v>66.125299999999996</c:v>
                </c:pt>
                <c:pt idx="30">
                  <c:v>65.696200000000005</c:v>
                </c:pt>
                <c:pt idx="31">
                  <c:v>68.523499999999999</c:v>
                </c:pt>
                <c:pt idx="32">
                  <c:v>66.144499999999994</c:v>
                </c:pt>
                <c:pt idx="33">
                  <c:v>66.683899999999994</c:v>
                </c:pt>
                <c:pt idx="34">
                  <c:v>66.887299999999996</c:v>
                </c:pt>
                <c:pt idx="35">
                  <c:v>65.694199999999995</c:v>
                </c:pt>
                <c:pt idx="36">
                  <c:v>64.385800000000003</c:v>
                </c:pt>
                <c:pt idx="37">
                  <c:v>63.0794</c:v>
                </c:pt>
                <c:pt idx="38">
                  <c:v>61.542400000000001</c:v>
                </c:pt>
                <c:pt idx="39">
                  <c:v>64.643900000000002</c:v>
                </c:pt>
                <c:pt idx="40">
                  <c:v>66.047399999999996</c:v>
                </c:pt>
                <c:pt idx="41">
                  <c:v>70.223500000000001</c:v>
                </c:pt>
                <c:pt idx="42">
                  <c:v>65.9512</c:v>
                </c:pt>
                <c:pt idx="43">
                  <c:v>66.628200000000007</c:v>
                </c:pt>
                <c:pt idx="44">
                  <c:v>64.159199999999998</c:v>
                </c:pt>
                <c:pt idx="45">
                  <c:v>63.893999999999998</c:v>
                </c:pt>
                <c:pt idx="46">
                  <c:v>66.173900000000003</c:v>
                </c:pt>
                <c:pt idx="47">
                  <c:v>65.202399999999997</c:v>
                </c:pt>
                <c:pt idx="48">
                  <c:v>66.903499999999994</c:v>
                </c:pt>
                <c:pt idx="49">
                  <c:v>68.483000000000004</c:v>
                </c:pt>
                <c:pt idx="50">
                  <c:v>67.919399999999996</c:v>
                </c:pt>
                <c:pt idx="51">
                  <c:v>67.746399999999994</c:v>
                </c:pt>
                <c:pt idx="52">
                  <c:v>66.154600000000002</c:v>
                </c:pt>
                <c:pt idx="53">
                  <c:v>69.738799999999998</c:v>
                </c:pt>
                <c:pt idx="54">
                  <c:v>68.3232</c:v>
                </c:pt>
                <c:pt idx="55">
                  <c:v>66.955100000000002</c:v>
                </c:pt>
                <c:pt idx="56">
                  <c:v>66.343900000000005</c:v>
                </c:pt>
                <c:pt idx="57">
                  <c:v>70.066699999999997</c:v>
                </c:pt>
                <c:pt idx="58">
                  <c:v>66.890299999999996</c:v>
                </c:pt>
                <c:pt idx="59">
                  <c:v>67.980099999999993</c:v>
                </c:pt>
                <c:pt idx="60">
                  <c:v>68.369699999999995</c:v>
                </c:pt>
                <c:pt idx="61">
                  <c:v>66.519900000000007</c:v>
                </c:pt>
                <c:pt idx="62">
                  <c:v>69.164100000000005</c:v>
                </c:pt>
                <c:pt idx="63">
                  <c:v>73.025499999999994</c:v>
                </c:pt>
                <c:pt idx="64">
                  <c:v>69.252099999999999</c:v>
                </c:pt>
                <c:pt idx="65">
                  <c:v>71.448999999999998</c:v>
                </c:pt>
                <c:pt idx="66">
                  <c:v>70.009</c:v>
                </c:pt>
                <c:pt idx="67">
                  <c:v>69.714500000000001</c:v>
                </c:pt>
                <c:pt idx="68">
                  <c:v>69.395799999999994</c:v>
                </c:pt>
                <c:pt idx="69">
                  <c:v>72.206900000000005</c:v>
                </c:pt>
                <c:pt idx="70">
                  <c:v>76.382999999999996</c:v>
                </c:pt>
                <c:pt idx="71">
                  <c:v>73.001199999999997</c:v>
                </c:pt>
                <c:pt idx="72">
                  <c:v>75.461200000000005</c:v>
                </c:pt>
                <c:pt idx="73">
                  <c:v>73.246099999999998</c:v>
                </c:pt>
                <c:pt idx="74">
                  <c:v>74.444199999999995</c:v>
                </c:pt>
                <c:pt idx="75">
                  <c:v>75.998500000000007</c:v>
                </c:pt>
                <c:pt idx="76">
                  <c:v>81.391000000000005</c:v>
                </c:pt>
                <c:pt idx="77">
                  <c:v>79.245699999999999</c:v>
                </c:pt>
                <c:pt idx="78">
                  <c:v>81.373800000000003</c:v>
                </c:pt>
                <c:pt idx="79">
                  <c:v>85.771500000000003</c:v>
                </c:pt>
                <c:pt idx="80">
                  <c:v>82.804599999999994</c:v>
                </c:pt>
                <c:pt idx="81">
                  <c:v>84.436800000000005</c:v>
                </c:pt>
                <c:pt idx="82">
                  <c:v>89.493300000000005</c:v>
                </c:pt>
                <c:pt idx="83">
                  <c:v>88.694900000000004</c:v>
                </c:pt>
                <c:pt idx="84">
                  <c:v>92.6464</c:v>
                </c:pt>
                <c:pt idx="85">
                  <c:v>92.246700000000004</c:v>
                </c:pt>
                <c:pt idx="86">
                  <c:v>96.174999999999997</c:v>
                </c:pt>
                <c:pt idx="87">
                  <c:v>100</c:v>
                </c:pt>
                <c:pt idx="88">
                  <c:v>98.878799999999998</c:v>
                </c:pt>
                <c:pt idx="89">
                  <c:v>99.119600000000005</c:v>
                </c:pt>
                <c:pt idx="90">
                  <c:v>98.673400000000001</c:v>
                </c:pt>
                <c:pt idx="91">
                  <c:v>92.465299999999999</c:v>
                </c:pt>
                <c:pt idx="92">
                  <c:v>90.892799999999994</c:v>
                </c:pt>
                <c:pt idx="93">
                  <c:v>81.057000000000002</c:v>
                </c:pt>
                <c:pt idx="94">
                  <c:v>70.485600000000005</c:v>
                </c:pt>
                <c:pt idx="95">
                  <c:v>50.8232</c:v>
                </c:pt>
                <c:pt idx="96">
                  <c:v>37.794800000000002</c:v>
                </c:pt>
                <c:pt idx="97">
                  <c:v>24.988099999999999</c:v>
                </c:pt>
                <c:pt idx="98">
                  <c:v>12.510199999999999</c:v>
                </c:pt>
                <c:pt idx="99">
                  <c:v>5.9550900000000002</c:v>
                </c:pt>
                <c:pt idx="100">
                  <c:v>2.4538799999999998</c:v>
                </c:pt>
                <c:pt idx="101">
                  <c:v>0.98560099999999995</c:v>
                </c:pt>
                <c:pt idx="102">
                  <c:v>0.43613299999999999</c:v>
                </c:pt>
                <c:pt idx="103">
                  <c:v>0.25297799999999998</c:v>
                </c:pt>
                <c:pt idx="104">
                  <c:v>0.17910799999999999</c:v>
                </c:pt>
                <c:pt idx="105">
                  <c:v>0.20643</c:v>
                </c:pt>
                <c:pt idx="106">
                  <c:v>7.7917E-2</c:v>
                </c:pt>
                <c:pt idx="107">
                  <c:v>5.0596000000000002E-2</c:v>
                </c:pt>
                <c:pt idx="108">
                  <c:v>0.101191</c:v>
                </c:pt>
                <c:pt idx="109">
                  <c:v>0.22970399999999999</c:v>
                </c:pt>
                <c:pt idx="110">
                  <c:v>0.12851299999999999</c:v>
                </c:pt>
                <c:pt idx="111">
                  <c:v>0.155834</c:v>
                </c:pt>
                <c:pt idx="112">
                  <c:v>0.12851299999999999</c:v>
                </c:pt>
                <c:pt idx="113">
                  <c:v>0.17910799999999999</c:v>
                </c:pt>
                <c:pt idx="114">
                  <c:v>0.17910799999999999</c:v>
                </c:pt>
                <c:pt idx="115">
                  <c:v>0</c:v>
                </c:pt>
                <c:pt idx="116">
                  <c:v>0.155834</c:v>
                </c:pt>
                <c:pt idx="117">
                  <c:v>5.0596000000000002E-2</c:v>
                </c:pt>
                <c:pt idx="118">
                  <c:v>0</c:v>
                </c:pt>
                <c:pt idx="119">
                  <c:v>5.0596000000000002E-2</c:v>
                </c:pt>
                <c:pt idx="120">
                  <c:v>0</c:v>
                </c:pt>
                <c:pt idx="121">
                  <c:v>0.12851299999999999</c:v>
                </c:pt>
                <c:pt idx="122">
                  <c:v>0.28029900000000002</c:v>
                </c:pt>
                <c:pt idx="123">
                  <c:v>0.101191</c:v>
                </c:pt>
                <c:pt idx="124">
                  <c:v>0.12851299999999999</c:v>
                </c:pt>
                <c:pt idx="125">
                  <c:v>0.12851299999999999</c:v>
                </c:pt>
                <c:pt idx="126">
                  <c:v>0</c:v>
                </c:pt>
                <c:pt idx="127">
                  <c:v>0</c:v>
                </c:pt>
                <c:pt idx="128">
                  <c:v>5.0596000000000002E-2</c:v>
                </c:pt>
                <c:pt idx="129">
                  <c:v>5.0596000000000002E-2</c:v>
                </c:pt>
                <c:pt idx="130">
                  <c:v>5.0596000000000002E-2</c:v>
                </c:pt>
                <c:pt idx="131">
                  <c:v>0</c:v>
                </c:pt>
                <c:pt idx="132">
                  <c:v>0</c:v>
                </c:pt>
                <c:pt idx="133">
                  <c:v>5.0596000000000002E-2</c:v>
                </c:pt>
                <c:pt idx="134">
                  <c:v>0</c:v>
                </c:pt>
                <c:pt idx="135">
                  <c:v>7.7917E-2</c:v>
                </c:pt>
                <c:pt idx="136">
                  <c:v>0.12851299999999999</c:v>
                </c:pt>
                <c:pt idx="137">
                  <c:v>0.22970399999999999</c:v>
                </c:pt>
                <c:pt idx="138">
                  <c:v>5.0596000000000002E-2</c:v>
                </c:pt>
                <c:pt idx="139">
                  <c:v>0</c:v>
                </c:pt>
                <c:pt idx="140">
                  <c:v>5.0596000000000002E-2</c:v>
                </c:pt>
                <c:pt idx="141">
                  <c:v>0</c:v>
                </c:pt>
                <c:pt idx="142">
                  <c:v>0</c:v>
                </c:pt>
                <c:pt idx="143">
                  <c:v>7.7917E-2</c:v>
                </c:pt>
                <c:pt idx="144">
                  <c:v>5.0596000000000002E-2</c:v>
                </c:pt>
                <c:pt idx="145">
                  <c:v>0</c:v>
                </c:pt>
                <c:pt idx="146">
                  <c:v>0</c:v>
                </c:pt>
                <c:pt idx="147">
                  <c:v>7.7917E-2</c:v>
                </c:pt>
                <c:pt idx="148">
                  <c:v>0</c:v>
                </c:pt>
                <c:pt idx="149">
                  <c:v>5.0596000000000002E-2</c:v>
                </c:pt>
                <c:pt idx="150">
                  <c:v>7.7917E-2</c:v>
                </c:pt>
                <c:pt idx="151">
                  <c:v>0.155834</c:v>
                </c:pt>
                <c:pt idx="152">
                  <c:v>0</c:v>
                </c:pt>
                <c:pt idx="153">
                  <c:v>7.7917E-2</c:v>
                </c:pt>
                <c:pt idx="154">
                  <c:v>0</c:v>
                </c:pt>
                <c:pt idx="155">
                  <c:v>0</c:v>
                </c:pt>
                <c:pt idx="156">
                  <c:v>0.12851299999999999</c:v>
                </c:pt>
                <c:pt idx="157">
                  <c:v>0.17910799999999999</c:v>
                </c:pt>
                <c:pt idx="158">
                  <c:v>0</c:v>
                </c:pt>
                <c:pt idx="159">
                  <c:v>5.0596000000000002E-2</c:v>
                </c:pt>
                <c:pt idx="160">
                  <c:v>0</c:v>
                </c:pt>
                <c:pt idx="161">
                  <c:v>5.0596000000000002E-2</c:v>
                </c:pt>
                <c:pt idx="162">
                  <c:v>0.101191</c:v>
                </c:pt>
                <c:pt idx="163">
                  <c:v>0</c:v>
                </c:pt>
                <c:pt idx="164">
                  <c:v>0</c:v>
                </c:pt>
                <c:pt idx="165">
                  <c:v>7.7917E-2</c:v>
                </c:pt>
                <c:pt idx="166">
                  <c:v>0</c:v>
                </c:pt>
                <c:pt idx="167">
                  <c:v>7.7917E-2</c:v>
                </c:pt>
                <c:pt idx="168">
                  <c:v>5.0596000000000002E-2</c:v>
                </c:pt>
                <c:pt idx="169">
                  <c:v>0</c:v>
                </c:pt>
                <c:pt idx="170">
                  <c:v>0</c:v>
                </c:pt>
                <c:pt idx="171">
                  <c:v>7.7917E-2</c:v>
                </c:pt>
                <c:pt idx="172">
                  <c:v>5.0596000000000002E-2</c:v>
                </c:pt>
                <c:pt idx="173">
                  <c:v>0</c:v>
                </c:pt>
                <c:pt idx="174">
                  <c:v>0</c:v>
                </c:pt>
                <c:pt idx="175">
                  <c:v>0.101191</c:v>
                </c:pt>
                <c:pt idx="176">
                  <c:v>0.101191</c:v>
                </c:pt>
                <c:pt idx="177">
                  <c:v>0</c:v>
                </c:pt>
                <c:pt idx="178">
                  <c:v>0.101191</c:v>
                </c:pt>
                <c:pt idx="179">
                  <c:v>0</c:v>
                </c:pt>
                <c:pt idx="180">
                  <c:v>7.7917E-2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5.0596000000000002E-2</c:v>
                </c:pt>
                <c:pt idx="185">
                  <c:v>0</c:v>
                </c:pt>
                <c:pt idx="186">
                  <c:v>5.0596000000000002E-2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5.0596000000000002E-2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0.101191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0D72-44F4-8347-2CA4168A68D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 (mm)</c:v>
                </c:pt>
              </c:strCache>
            </c:strRef>
          </c:tx>
          <c:spPr>
            <a:ln w="50800" cap="flat">
              <a:solidFill>
                <a:srgbClr val="EE230C"/>
              </a:solidFill>
              <a:prstDash val="solid"/>
              <a:miter lim="400000"/>
            </a:ln>
            <a:effectLst/>
          </c:spPr>
          <c:marker>
            <c:symbol val="none"/>
          </c:marker>
          <c:xVal>
            <c:numRef>
              <c:f>Sheet1!$F$2:$F$251</c:f>
              <c:numCache>
                <c:formatCode>General</c:formatCode>
                <c:ptCount val="20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</c:numCache>
            </c:numRef>
          </c:xVal>
          <c:yVal>
            <c:numRef>
              <c:f>Sheet1!$G$2:$G$251</c:f>
              <c:numCache>
                <c:formatCode>General</c:formatCode>
                <c:ptCount val="201"/>
                <c:pt idx="0">
                  <c:v>22.2501</c:v>
                </c:pt>
                <c:pt idx="1">
                  <c:v>22.990600000000001</c:v>
                </c:pt>
                <c:pt idx="2">
                  <c:v>22.739799999999999</c:v>
                </c:pt>
                <c:pt idx="3">
                  <c:v>23.169699999999999</c:v>
                </c:pt>
                <c:pt idx="4">
                  <c:v>23.599699999999999</c:v>
                </c:pt>
                <c:pt idx="5">
                  <c:v>23.731000000000002</c:v>
                </c:pt>
                <c:pt idx="6">
                  <c:v>24.507300000000001</c:v>
                </c:pt>
                <c:pt idx="7">
                  <c:v>25.594200000000001</c:v>
                </c:pt>
                <c:pt idx="8">
                  <c:v>25.271699999999999</c:v>
                </c:pt>
                <c:pt idx="9">
                  <c:v>25.391100000000002</c:v>
                </c:pt>
                <c:pt idx="10">
                  <c:v>27.1707</c:v>
                </c:pt>
                <c:pt idx="11">
                  <c:v>26.6571</c:v>
                </c:pt>
                <c:pt idx="12">
                  <c:v>26.06</c:v>
                </c:pt>
                <c:pt idx="13">
                  <c:v>26.764600000000002</c:v>
                </c:pt>
                <c:pt idx="14">
                  <c:v>27.696200000000001</c:v>
                </c:pt>
                <c:pt idx="15">
                  <c:v>26.776499999999999</c:v>
                </c:pt>
                <c:pt idx="16">
                  <c:v>28.651599999999998</c:v>
                </c:pt>
                <c:pt idx="17">
                  <c:v>27.863399999999999</c:v>
                </c:pt>
                <c:pt idx="18">
                  <c:v>29.4876</c:v>
                </c:pt>
                <c:pt idx="19">
                  <c:v>29.726500000000001</c:v>
                </c:pt>
                <c:pt idx="20">
                  <c:v>31.1358</c:v>
                </c:pt>
                <c:pt idx="21">
                  <c:v>28.5441</c:v>
                </c:pt>
                <c:pt idx="22">
                  <c:v>30.873000000000001</c:v>
                </c:pt>
                <c:pt idx="23">
                  <c:v>31.529900000000001</c:v>
                </c:pt>
                <c:pt idx="24">
                  <c:v>31.816600000000001</c:v>
                </c:pt>
                <c:pt idx="25">
                  <c:v>31.3627</c:v>
                </c:pt>
                <c:pt idx="26">
                  <c:v>31.697099999999999</c:v>
                </c:pt>
                <c:pt idx="27">
                  <c:v>32.5212</c:v>
                </c:pt>
                <c:pt idx="28">
                  <c:v>32.389800000000001</c:v>
                </c:pt>
                <c:pt idx="29">
                  <c:v>32.8675</c:v>
                </c:pt>
                <c:pt idx="30">
                  <c:v>34.587400000000002</c:v>
                </c:pt>
                <c:pt idx="31">
                  <c:v>33.19</c:v>
                </c:pt>
                <c:pt idx="32">
                  <c:v>34.981499999999997</c:v>
                </c:pt>
                <c:pt idx="33">
                  <c:v>34.850099999999998</c:v>
                </c:pt>
                <c:pt idx="34">
                  <c:v>34.360399999999998</c:v>
                </c:pt>
                <c:pt idx="35">
                  <c:v>35.100900000000003</c:v>
                </c:pt>
                <c:pt idx="36">
                  <c:v>35.435299999999998</c:v>
                </c:pt>
                <c:pt idx="37">
                  <c:v>35.112900000000003</c:v>
                </c:pt>
                <c:pt idx="38">
                  <c:v>35.865299999999998</c:v>
                </c:pt>
                <c:pt idx="39">
                  <c:v>37.298499999999997</c:v>
                </c:pt>
                <c:pt idx="40">
                  <c:v>36.522199999999998</c:v>
                </c:pt>
                <c:pt idx="41">
                  <c:v>37.4298</c:v>
                </c:pt>
                <c:pt idx="42">
                  <c:v>37.441800000000001</c:v>
                </c:pt>
                <c:pt idx="43">
                  <c:v>38.540500000000002</c:v>
                </c:pt>
                <c:pt idx="44">
                  <c:v>38.815199999999997</c:v>
                </c:pt>
                <c:pt idx="45">
                  <c:v>39.4482</c:v>
                </c:pt>
                <c:pt idx="46">
                  <c:v>40.272300000000001</c:v>
                </c:pt>
                <c:pt idx="47">
                  <c:v>39.687100000000001</c:v>
                </c:pt>
                <c:pt idx="48">
                  <c:v>41.024700000000003</c:v>
                </c:pt>
                <c:pt idx="49">
                  <c:v>41.395000000000003</c:v>
                </c:pt>
                <c:pt idx="50">
                  <c:v>42.266800000000003</c:v>
                </c:pt>
                <c:pt idx="51">
                  <c:v>42.911700000000003</c:v>
                </c:pt>
                <c:pt idx="52">
                  <c:v>43.7239</c:v>
                </c:pt>
                <c:pt idx="53">
                  <c:v>43.258099999999999</c:v>
                </c:pt>
                <c:pt idx="54">
                  <c:v>42.684800000000003</c:v>
                </c:pt>
                <c:pt idx="55">
                  <c:v>45.216799999999999</c:v>
                </c:pt>
                <c:pt idx="56">
                  <c:v>46.3872</c:v>
                </c:pt>
                <c:pt idx="57">
                  <c:v>47.426299999999998</c:v>
                </c:pt>
                <c:pt idx="58">
                  <c:v>49.0505</c:v>
                </c:pt>
                <c:pt idx="59">
                  <c:v>48.489199999999997</c:v>
                </c:pt>
                <c:pt idx="60">
                  <c:v>50.639000000000003</c:v>
                </c:pt>
                <c:pt idx="61">
                  <c:v>49.205800000000004</c:v>
                </c:pt>
                <c:pt idx="62">
                  <c:v>50.089599999999997</c:v>
                </c:pt>
                <c:pt idx="63">
                  <c:v>51.761600000000001</c:v>
                </c:pt>
                <c:pt idx="64">
                  <c:v>51.893000000000001</c:v>
                </c:pt>
                <c:pt idx="65">
                  <c:v>52.5976</c:v>
                </c:pt>
                <c:pt idx="66">
                  <c:v>54.126399999999997</c:v>
                </c:pt>
                <c:pt idx="67">
                  <c:v>53.660600000000002</c:v>
                </c:pt>
                <c:pt idx="68">
                  <c:v>55.045999999999999</c:v>
                </c:pt>
                <c:pt idx="69">
                  <c:v>56.909100000000002</c:v>
                </c:pt>
                <c:pt idx="70">
                  <c:v>56.694099999999999</c:v>
                </c:pt>
                <c:pt idx="71">
                  <c:v>57.374899999999997</c:v>
                </c:pt>
                <c:pt idx="72">
                  <c:v>58.437800000000003</c:v>
                </c:pt>
                <c:pt idx="73">
                  <c:v>58.772199999999998</c:v>
                </c:pt>
                <c:pt idx="74">
                  <c:v>60.814500000000002</c:v>
                </c:pt>
                <c:pt idx="75">
                  <c:v>60.957799999999999</c:v>
                </c:pt>
                <c:pt idx="76">
                  <c:v>62.295499999999997</c:v>
                </c:pt>
                <c:pt idx="77">
                  <c:v>61.901299999999999</c:v>
                </c:pt>
                <c:pt idx="78">
                  <c:v>64.158600000000007</c:v>
                </c:pt>
                <c:pt idx="79">
                  <c:v>64.194400000000002</c:v>
                </c:pt>
                <c:pt idx="80">
                  <c:v>66.153099999999995</c:v>
                </c:pt>
                <c:pt idx="81">
                  <c:v>67.861000000000004</c:v>
                </c:pt>
                <c:pt idx="82">
                  <c:v>70.536199999999994</c:v>
                </c:pt>
                <c:pt idx="83">
                  <c:v>70.918400000000005</c:v>
                </c:pt>
                <c:pt idx="84">
                  <c:v>70.524299999999997</c:v>
                </c:pt>
                <c:pt idx="85">
                  <c:v>73.856399999999994</c:v>
                </c:pt>
                <c:pt idx="86">
                  <c:v>76.400300000000001</c:v>
                </c:pt>
                <c:pt idx="87">
                  <c:v>78.848699999999994</c:v>
                </c:pt>
                <c:pt idx="88">
                  <c:v>78.442599999999999</c:v>
                </c:pt>
                <c:pt idx="89">
                  <c:v>81.715000000000003</c:v>
                </c:pt>
                <c:pt idx="90">
                  <c:v>82.180800000000005</c:v>
                </c:pt>
                <c:pt idx="91">
                  <c:v>84.641099999999994</c:v>
                </c:pt>
                <c:pt idx="92">
                  <c:v>87.173100000000005</c:v>
                </c:pt>
                <c:pt idx="93">
                  <c:v>88.176299999999998</c:v>
                </c:pt>
                <c:pt idx="94">
                  <c:v>90.146900000000002</c:v>
                </c:pt>
                <c:pt idx="95">
                  <c:v>94.53</c:v>
                </c:pt>
                <c:pt idx="96">
                  <c:v>95.031599999999997</c:v>
                </c:pt>
                <c:pt idx="97">
                  <c:v>98.435400000000001</c:v>
                </c:pt>
                <c:pt idx="98">
                  <c:v>100</c:v>
                </c:pt>
                <c:pt idx="99">
                  <c:v>98.638499999999993</c:v>
                </c:pt>
                <c:pt idx="100">
                  <c:v>84.402199999999993</c:v>
                </c:pt>
                <c:pt idx="101">
                  <c:v>60.707000000000001</c:v>
                </c:pt>
                <c:pt idx="102">
                  <c:v>35.6145</c:v>
                </c:pt>
                <c:pt idx="103">
                  <c:v>16.242699999999999</c:v>
                </c:pt>
                <c:pt idx="104">
                  <c:v>5.673</c:v>
                </c:pt>
                <c:pt idx="105">
                  <c:v>2.0064500000000001</c:v>
                </c:pt>
                <c:pt idx="106">
                  <c:v>0.85990699999999998</c:v>
                </c:pt>
                <c:pt idx="107">
                  <c:v>0.52549900000000005</c:v>
                </c:pt>
                <c:pt idx="108">
                  <c:v>0.52549900000000005</c:v>
                </c:pt>
                <c:pt idx="109">
                  <c:v>0.57327099999999998</c:v>
                </c:pt>
                <c:pt idx="110">
                  <c:v>0.39412399999999997</c:v>
                </c:pt>
                <c:pt idx="111">
                  <c:v>0.42995299999999997</c:v>
                </c:pt>
                <c:pt idx="112">
                  <c:v>0.44189699999999998</c:v>
                </c:pt>
                <c:pt idx="113">
                  <c:v>0.38218099999999999</c:v>
                </c:pt>
                <c:pt idx="114">
                  <c:v>0.465783</c:v>
                </c:pt>
                <c:pt idx="115">
                  <c:v>0.54938500000000001</c:v>
                </c:pt>
                <c:pt idx="116">
                  <c:v>0.322465</c:v>
                </c:pt>
                <c:pt idx="117">
                  <c:v>0.44189699999999998</c:v>
                </c:pt>
                <c:pt idx="118">
                  <c:v>0.41800999999999999</c:v>
                </c:pt>
                <c:pt idx="119">
                  <c:v>0.22692000000000001</c:v>
                </c:pt>
                <c:pt idx="120">
                  <c:v>0.35829499999999997</c:v>
                </c:pt>
                <c:pt idx="121">
                  <c:v>0.34635100000000002</c:v>
                </c:pt>
                <c:pt idx="122">
                  <c:v>0.37023800000000001</c:v>
                </c:pt>
                <c:pt idx="123">
                  <c:v>0.214977</c:v>
                </c:pt>
                <c:pt idx="124">
                  <c:v>0.214977</c:v>
                </c:pt>
                <c:pt idx="125">
                  <c:v>0.31052200000000002</c:v>
                </c:pt>
                <c:pt idx="126">
                  <c:v>0.25080599999999997</c:v>
                </c:pt>
                <c:pt idx="127">
                  <c:v>0.286636</c:v>
                </c:pt>
                <c:pt idx="128">
                  <c:v>0.23886299999999999</c:v>
                </c:pt>
                <c:pt idx="129">
                  <c:v>0.26274900000000001</c:v>
                </c:pt>
                <c:pt idx="130">
                  <c:v>0.22692000000000001</c:v>
                </c:pt>
                <c:pt idx="131">
                  <c:v>0.22692000000000001</c:v>
                </c:pt>
                <c:pt idx="132">
                  <c:v>0.34635100000000002</c:v>
                </c:pt>
                <c:pt idx="133">
                  <c:v>0.16720399999999999</c:v>
                </c:pt>
                <c:pt idx="134">
                  <c:v>0.26274900000000001</c:v>
                </c:pt>
                <c:pt idx="135">
                  <c:v>0.20303399999999999</c:v>
                </c:pt>
                <c:pt idx="136">
                  <c:v>0.143318</c:v>
                </c:pt>
                <c:pt idx="137">
                  <c:v>0.214977</c:v>
                </c:pt>
                <c:pt idx="138">
                  <c:v>9.5545000000000005E-2</c:v>
                </c:pt>
                <c:pt idx="139">
                  <c:v>0.214977</c:v>
                </c:pt>
                <c:pt idx="140">
                  <c:v>0.107488</c:v>
                </c:pt>
                <c:pt idx="141">
                  <c:v>0.15526100000000001</c:v>
                </c:pt>
                <c:pt idx="142">
                  <c:v>0.214977</c:v>
                </c:pt>
                <c:pt idx="143">
                  <c:v>0.13137499999999999</c:v>
                </c:pt>
                <c:pt idx="144">
                  <c:v>0.20303399999999999</c:v>
                </c:pt>
                <c:pt idx="145">
                  <c:v>9.5545000000000005E-2</c:v>
                </c:pt>
                <c:pt idx="146">
                  <c:v>0.13137499999999999</c:v>
                </c:pt>
                <c:pt idx="147">
                  <c:v>0.15526100000000001</c:v>
                </c:pt>
                <c:pt idx="148">
                  <c:v>0.107488</c:v>
                </c:pt>
                <c:pt idx="149">
                  <c:v>0.119432</c:v>
                </c:pt>
                <c:pt idx="150">
                  <c:v>8.3601999999999996E-2</c:v>
                </c:pt>
                <c:pt idx="151">
                  <c:v>7.1659E-2</c:v>
                </c:pt>
                <c:pt idx="152">
                  <c:v>5.9715999999999998E-2</c:v>
                </c:pt>
                <c:pt idx="153">
                  <c:v>0.119432</c:v>
                </c:pt>
                <c:pt idx="154">
                  <c:v>8.3601999999999996E-2</c:v>
                </c:pt>
                <c:pt idx="155">
                  <c:v>0.13137499999999999</c:v>
                </c:pt>
                <c:pt idx="156">
                  <c:v>0.16720399999999999</c:v>
                </c:pt>
                <c:pt idx="157">
                  <c:v>0.143318</c:v>
                </c:pt>
                <c:pt idx="158">
                  <c:v>0.16720399999999999</c:v>
                </c:pt>
                <c:pt idx="159">
                  <c:v>7.1659E-2</c:v>
                </c:pt>
                <c:pt idx="160">
                  <c:v>0.119432</c:v>
                </c:pt>
                <c:pt idx="161">
                  <c:v>0.13137499999999999</c:v>
                </c:pt>
                <c:pt idx="162">
                  <c:v>5.9715999999999998E-2</c:v>
                </c:pt>
                <c:pt idx="163">
                  <c:v>5.9715999999999998E-2</c:v>
                </c:pt>
                <c:pt idx="164">
                  <c:v>7.1659E-2</c:v>
                </c:pt>
                <c:pt idx="165">
                  <c:v>9.5545000000000005E-2</c:v>
                </c:pt>
                <c:pt idx="166">
                  <c:v>9.5545000000000005E-2</c:v>
                </c:pt>
                <c:pt idx="167">
                  <c:v>5.9715999999999998E-2</c:v>
                </c:pt>
                <c:pt idx="168">
                  <c:v>9.5545000000000005E-2</c:v>
                </c:pt>
                <c:pt idx="169">
                  <c:v>4.7773000000000003E-2</c:v>
                </c:pt>
                <c:pt idx="170">
                  <c:v>3.5830000000000001E-2</c:v>
                </c:pt>
                <c:pt idx="171">
                  <c:v>7.1659E-2</c:v>
                </c:pt>
                <c:pt idx="172">
                  <c:v>0.16720399999999999</c:v>
                </c:pt>
                <c:pt idx="173">
                  <c:v>4.7773000000000003E-2</c:v>
                </c:pt>
                <c:pt idx="174">
                  <c:v>0.15526100000000001</c:v>
                </c:pt>
                <c:pt idx="175">
                  <c:v>0.107488</c:v>
                </c:pt>
                <c:pt idx="176">
                  <c:v>9.5545000000000005E-2</c:v>
                </c:pt>
                <c:pt idx="177">
                  <c:v>7.1659E-2</c:v>
                </c:pt>
                <c:pt idx="178">
                  <c:v>4.7773000000000003E-2</c:v>
                </c:pt>
                <c:pt idx="179">
                  <c:v>8.3601999999999996E-2</c:v>
                </c:pt>
                <c:pt idx="180">
                  <c:v>8.3601999999999996E-2</c:v>
                </c:pt>
                <c:pt idx="181">
                  <c:v>8.3601999999999996E-2</c:v>
                </c:pt>
                <c:pt idx="182">
                  <c:v>8.3601999999999996E-2</c:v>
                </c:pt>
                <c:pt idx="183">
                  <c:v>5.9715999999999998E-2</c:v>
                </c:pt>
                <c:pt idx="184">
                  <c:v>1.1943E-2</c:v>
                </c:pt>
                <c:pt idx="185">
                  <c:v>5.9715999999999998E-2</c:v>
                </c:pt>
                <c:pt idx="186">
                  <c:v>7.1659E-2</c:v>
                </c:pt>
                <c:pt idx="187">
                  <c:v>4.7773000000000003E-2</c:v>
                </c:pt>
                <c:pt idx="188">
                  <c:v>0</c:v>
                </c:pt>
                <c:pt idx="189">
                  <c:v>7.1659E-2</c:v>
                </c:pt>
                <c:pt idx="190">
                  <c:v>2.3886000000000001E-2</c:v>
                </c:pt>
                <c:pt idx="191">
                  <c:v>9.5545000000000005E-2</c:v>
                </c:pt>
                <c:pt idx="192">
                  <c:v>1.1943E-2</c:v>
                </c:pt>
                <c:pt idx="193">
                  <c:v>3.5830000000000001E-2</c:v>
                </c:pt>
                <c:pt idx="194">
                  <c:v>8.3601999999999996E-2</c:v>
                </c:pt>
                <c:pt idx="195">
                  <c:v>5.9715999999999998E-2</c:v>
                </c:pt>
                <c:pt idx="196">
                  <c:v>3.5830000000000001E-2</c:v>
                </c:pt>
                <c:pt idx="197">
                  <c:v>8.3601999999999996E-2</c:v>
                </c:pt>
                <c:pt idx="198">
                  <c:v>5.9715999999999998E-2</c:v>
                </c:pt>
                <c:pt idx="199">
                  <c:v>4.7773000000000003E-2</c:v>
                </c:pt>
                <c:pt idx="200">
                  <c:v>4.7773000000000003E-2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0D72-44F4-8347-2CA4168A68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4734552"/>
        <c:axId val="2094734553"/>
      </c:scatterChart>
      <c:valAx>
        <c:axId val="2094734552"/>
        <c:scaling>
          <c:orientation val="minMax"/>
          <c:max val="120"/>
          <c:min val="0"/>
        </c:scaling>
        <c:delete val="0"/>
        <c:axPos val="b"/>
        <c:title>
          <c:tx>
            <c:rich>
              <a:bodyPr rot="0"/>
              <a:lstStyle/>
              <a:p>
                <a:pPr>
                  <a:defRPr sz="2500" b="0" i="0" u="none" strike="noStrike">
                    <a:solidFill>
                      <a:srgbClr val="000000"/>
                    </a:solidFill>
                    <a:latin typeface="+mn-lt"/>
                  </a:defRPr>
                </a:pPr>
                <a:r>
                  <a:rPr lang="en-US" sz="2500" b="0" i="0" u="none" strike="noStrike">
                    <a:solidFill>
                      <a:srgbClr val="000000"/>
                    </a:solidFill>
                    <a:latin typeface="+mn-lt"/>
                  </a:rPr>
                  <a:t>Depth (mm)</a:t>
                </a:r>
              </a:p>
            </c:rich>
          </c:tx>
          <c:layout>
            <c:manualLayout>
              <c:xMode val="edge"/>
              <c:yMode val="edge"/>
              <c:x val="0.49920752150506736"/>
              <c:y val="0.90020522677435244"/>
            </c:manualLayout>
          </c:layout>
          <c:overlay val="1"/>
        </c:title>
        <c:numFmt formatCode="0.####" sourceLinked="0"/>
        <c:majorTickMark val="none"/>
        <c:minorTickMark val="none"/>
        <c:tickLblPos val="nextTo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1800" b="0" i="0" u="none" strike="noStrike">
                <a:solidFill>
                  <a:srgbClr val="000000"/>
                </a:solidFill>
                <a:latin typeface="+mn-lt"/>
              </a:defRPr>
            </a:pPr>
            <a:endParaRPr lang="zh-TW"/>
          </a:p>
        </c:txPr>
        <c:crossAx val="2094734553"/>
        <c:crosses val="autoZero"/>
        <c:crossBetween val="between"/>
        <c:majorUnit val="20"/>
        <c:minorUnit val="10"/>
      </c:valAx>
      <c:valAx>
        <c:axId val="2094734553"/>
        <c:scaling>
          <c:orientation val="minMax"/>
        </c:scaling>
        <c:delete val="0"/>
        <c:axPos val="l"/>
        <c:title>
          <c:tx>
            <c:rich>
              <a:bodyPr rot="-5400000"/>
              <a:lstStyle/>
              <a:p>
                <a:pPr>
                  <a:defRPr sz="2500" b="0" i="0" u="none" strike="noStrike">
                    <a:solidFill>
                      <a:srgbClr val="000000"/>
                    </a:solidFill>
                    <a:latin typeface="+mn-lt"/>
                  </a:defRPr>
                </a:pPr>
                <a:r>
                  <a:rPr lang="en-US" sz="2500" b="0" i="0" u="none" strike="noStrike">
                    <a:solidFill>
                      <a:srgbClr val="000000"/>
                    </a:solidFill>
                    <a:latin typeface="+mn-lt"/>
                  </a:rPr>
                  <a:t>Relative units (%max)</a:t>
                </a:r>
              </a:p>
            </c:rich>
          </c:tx>
          <c:layout>
            <c:manualLayout>
              <c:xMode val="edge"/>
              <c:yMode val="edge"/>
              <c:x val="8.3227868013233271E-4"/>
              <c:y val="0.20155332214614921"/>
            </c:manualLayout>
          </c:layout>
          <c:overlay val="1"/>
        </c:title>
        <c:numFmt formatCode="0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800" b="0" i="0" u="none" strike="noStrike">
                <a:solidFill>
                  <a:srgbClr val="000000"/>
                </a:solidFill>
                <a:latin typeface="+mn-lt"/>
              </a:defRPr>
            </a:pPr>
            <a:endParaRPr lang="zh-TW"/>
          </a:p>
        </c:txPr>
        <c:crossAx val="2094734552"/>
        <c:crosses val="autoZero"/>
        <c:crossBetween val="between"/>
        <c:majorUnit val="25"/>
        <c:minorUnit val="12.5"/>
      </c:valAx>
      <c:spPr>
        <a:noFill/>
        <a:ln w="12700" cap="flat">
          <a:solidFill>
            <a:srgbClr val="000000"/>
          </a:solidFill>
          <a:prstDash val="solid"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4367"/>
          <c:y val="7.7269599999999994E-2"/>
          <c:w val="0.74739199999999995"/>
          <c:h val="0.69374499999999995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Depth</c:v>
                </c:pt>
              </c:strCache>
            </c:strRef>
          </c:tx>
          <c:spPr>
            <a:ln w="12700" cap="flat">
              <a:solidFill>
                <a:schemeClr val="accent3"/>
              </a:solidFill>
              <a:prstDash val="solid"/>
              <a:miter lim="400000"/>
            </a:ln>
            <a:effectLst/>
          </c:spPr>
          <c:marker>
            <c:symbol val="none"/>
          </c:marker>
          <c:xVal>
            <c:numRef>
              <c:f>Sheet1!$B$2:$B$251</c:f>
              <c:numCache>
                <c:formatCode>General</c:formatCode>
                <c:ptCount val="121"/>
                <c:pt idx="0">
                  <c:v>0</c:v>
                </c:pt>
                <c:pt idx="1">
                  <c:v>4.2372880000000004</c:v>
                </c:pt>
                <c:pt idx="2">
                  <c:v>8.4745760000000008</c:v>
                </c:pt>
                <c:pt idx="3">
                  <c:v>12.711864</c:v>
                </c:pt>
                <c:pt idx="4">
                  <c:v>16.949152999999999</c:v>
                </c:pt>
                <c:pt idx="5">
                  <c:v>21.186440999999999</c:v>
                </c:pt>
                <c:pt idx="6">
                  <c:v>25.423729000000002</c:v>
                </c:pt>
                <c:pt idx="7">
                  <c:v>29.661017000000001</c:v>
                </c:pt>
                <c:pt idx="8">
                  <c:v>33.898305000000001</c:v>
                </c:pt>
                <c:pt idx="9">
                  <c:v>38.135593</c:v>
                </c:pt>
                <c:pt idx="10">
                  <c:v>42.372881</c:v>
                </c:pt>
                <c:pt idx="11">
                  <c:v>46.610168999999999</c:v>
                </c:pt>
                <c:pt idx="12">
                  <c:v>50.847458000000003</c:v>
                </c:pt>
                <c:pt idx="13">
                  <c:v>55.084746000000003</c:v>
                </c:pt>
                <c:pt idx="14">
                  <c:v>59.322034000000002</c:v>
                </c:pt>
                <c:pt idx="15">
                  <c:v>63.559322000000002</c:v>
                </c:pt>
                <c:pt idx="16">
                  <c:v>67.796610000000001</c:v>
                </c:pt>
                <c:pt idx="17">
                  <c:v>69.491524999999996</c:v>
                </c:pt>
                <c:pt idx="18">
                  <c:v>71.186441000000002</c:v>
                </c:pt>
                <c:pt idx="19">
                  <c:v>72.881355999999997</c:v>
                </c:pt>
                <c:pt idx="20">
                  <c:v>74.576271000000006</c:v>
                </c:pt>
                <c:pt idx="21">
                  <c:v>76.271186</c:v>
                </c:pt>
                <c:pt idx="22">
                  <c:v>77.966102000000006</c:v>
                </c:pt>
                <c:pt idx="23">
                  <c:v>79.661017000000001</c:v>
                </c:pt>
                <c:pt idx="24">
                  <c:v>81.355931999999996</c:v>
                </c:pt>
                <c:pt idx="25">
                  <c:v>83.050847000000005</c:v>
                </c:pt>
                <c:pt idx="26">
                  <c:v>84.745762999999997</c:v>
                </c:pt>
                <c:pt idx="27">
                  <c:v>85.593220000000002</c:v>
                </c:pt>
                <c:pt idx="28">
                  <c:v>86.440678000000005</c:v>
                </c:pt>
                <c:pt idx="29">
                  <c:v>87.288135999999994</c:v>
                </c:pt>
                <c:pt idx="30">
                  <c:v>88.135593</c:v>
                </c:pt>
                <c:pt idx="31">
                  <c:v>88.983051000000003</c:v>
                </c:pt>
                <c:pt idx="32">
                  <c:v>89.830507999999995</c:v>
                </c:pt>
                <c:pt idx="33">
                  <c:v>90.677965999999998</c:v>
                </c:pt>
                <c:pt idx="34">
                  <c:v>91.525424000000001</c:v>
                </c:pt>
                <c:pt idx="35">
                  <c:v>92.372881000000007</c:v>
                </c:pt>
                <c:pt idx="36">
                  <c:v>93.220338999999996</c:v>
                </c:pt>
                <c:pt idx="37">
                  <c:v>94.067796999999999</c:v>
                </c:pt>
                <c:pt idx="38">
                  <c:v>94.915254000000004</c:v>
                </c:pt>
                <c:pt idx="39">
                  <c:v>95.762711999999993</c:v>
                </c:pt>
                <c:pt idx="40">
                  <c:v>96.610168999999999</c:v>
                </c:pt>
                <c:pt idx="41">
                  <c:v>97.457627000000002</c:v>
                </c:pt>
                <c:pt idx="42">
                  <c:v>97.627118999999993</c:v>
                </c:pt>
                <c:pt idx="43">
                  <c:v>97.796610000000001</c:v>
                </c:pt>
                <c:pt idx="44">
                  <c:v>97.966102000000006</c:v>
                </c:pt>
                <c:pt idx="45">
                  <c:v>98.135593</c:v>
                </c:pt>
                <c:pt idx="46">
                  <c:v>98.305085000000005</c:v>
                </c:pt>
                <c:pt idx="47">
                  <c:v>98.474575999999999</c:v>
                </c:pt>
                <c:pt idx="48">
                  <c:v>98.644068000000004</c:v>
                </c:pt>
                <c:pt idx="49">
                  <c:v>98.813558999999998</c:v>
                </c:pt>
                <c:pt idx="50">
                  <c:v>98.983051000000003</c:v>
                </c:pt>
                <c:pt idx="51">
                  <c:v>99.152541999999997</c:v>
                </c:pt>
                <c:pt idx="52">
                  <c:v>99.322034000000002</c:v>
                </c:pt>
                <c:pt idx="53">
                  <c:v>99.491524999999996</c:v>
                </c:pt>
                <c:pt idx="54">
                  <c:v>99.661017000000001</c:v>
                </c:pt>
                <c:pt idx="55">
                  <c:v>99.830507999999995</c:v>
                </c:pt>
                <c:pt idx="56">
                  <c:v>100</c:v>
                </c:pt>
                <c:pt idx="57">
                  <c:v>100.16949200000001</c:v>
                </c:pt>
                <c:pt idx="58">
                  <c:v>100.338983</c:v>
                </c:pt>
                <c:pt idx="59">
                  <c:v>100.508475</c:v>
                </c:pt>
                <c:pt idx="60">
                  <c:v>100.677966</c:v>
                </c:pt>
                <c:pt idx="61">
                  <c:v>100.847458</c:v>
                </c:pt>
                <c:pt idx="62">
                  <c:v>101.016949</c:v>
                </c:pt>
                <c:pt idx="63">
                  <c:v>101.186441</c:v>
                </c:pt>
                <c:pt idx="64">
                  <c:v>101.355932</c:v>
                </c:pt>
                <c:pt idx="65">
                  <c:v>101.525424</c:v>
                </c:pt>
                <c:pt idx="66">
                  <c:v>101.69491499999999</c:v>
                </c:pt>
                <c:pt idx="67">
                  <c:v>101.864407</c:v>
                </c:pt>
                <c:pt idx="68">
                  <c:v>102.03389799999999</c:v>
                </c:pt>
                <c:pt idx="69">
                  <c:v>102.20339</c:v>
                </c:pt>
                <c:pt idx="70">
                  <c:v>102.37288100000001</c:v>
                </c:pt>
                <c:pt idx="71">
                  <c:v>102.542373</c:v>
                </c:pt>
                <c:pt idx="72">
                  <c:v>102.71186400000001</c:v>
                </c:pt>
                <c:pt idx="73">
                  <c:v>102.881356</c:v>
                </c:pt>
                <c:pt idx="74">
                  <c:v>103.050848</c:v>
                </c:pt>
                <c:pt idx="75">
                  <c:v>103.220339</c:v>
                </c:pt>
                <c:pt idx="76">
                  <c:v>103.389831</c:v>
                </c:pt>
                <c:pt idx="77">
                  <c:v>103.55932199999999</c:v>
                </c:pt>
                <c:pt idx="78">
                  <c:v>103.728814</c:v>
                </c:pt>
                <c:pt idx="79">
                  <c:v>103.89830499999999</c:v>
                </c:pt>
                <c:pt idx="80">
                  <c:v>104.067797</c:v>
                </c:pt>
                <c:pt idx="81">
                  <c:v>104.23728800000001</c:v>
                </c:pt>
                <c:pt idx="82">
                  <c:v>104.40678</c:v>
                </c:pt>
                <c:pt idx="83">
                  <c:v>104.57627100000001</c:v>
                </c:pt>
                <c:pt idx="84">
                  <c:v>104.745763</c:v>
                </c:pt>
                <c:pt idx="85">
                  <c:v>104.915254</c:v>
                </c:pt>
                <c:pt idx="86">
                  <c:v>105.084746</c:v>
                </c:pt>
                <c:pt idx="87">
                  <c:v>105.254237</c:v>
                </c:pt>
                <c:pt idx="88">
                  <c:v>105.42372899999999</c:v>
                </c:pt>
                <c:pt idx="89">
                  <c:v>105.59322</c:v>
                </c:pt>
                <c:pt idx="90">
                  <c:v>105.76271199999999</c:v>
                </c:pt>
                <c:pt idx="91">
                  <c:v>105.932203</c:v>
                </c:pt>
                <c:pt idx="92">
                  <c:v>106.10169500000001</c:v>
                </c:pt>
                <c:pt idx="93">
                  <c:v>106.271186</c:v>
                </c:pt>
                <c:pt idx="94">
                  <c:v>106.44067800000001</c:v>
                </c:pt>
                <c:pt idx="95">
                  <c:v>106.610169</c:v>
                </c:pt>
                <c:pt idx="96">
                  <c:v>106.779661</c:v>
                </c:pt>
                <c:pt idx="97">
                  <c:v>106.949152</c:v>
                </c:pt>
                <c:pt idx="98">
                  <c:v>107.118644</c:v>
                </c:pt>
                <c:pt idx="99">
                  <c:v>107.28813599999999</c:v>
                </c:pt>
                <c:pt idx="100">
                  <c:v>107.457627</c:v>
                </c:pt>
                <c:pt idx="101">
                  <c:v>107.62711899999999</c:v>
                </c:pt>
                <c:pt idx="102">
                  <c:v>107.79661</c:v>
                </c:pt>
                <c:pt idx="103">
                  <c:v>107.96610200000001</c:v>
                </c:pt>
                <c:pt idx="104">
                  <c:v>108.135593</c:v>
                </c:pt>
                <c:pt idx="105">
                  <c:v>108.30508500000001</c:v>
                </c:pt>
                <c:pt idx="106">
                  <c:v>108.474576</c:v>
                </c:pt>
                <c:pt idx="107">
                  <c:v>108.644068</c:v>
                </c:pt>
                <c:pt idx="108">
                  <c:v>108.813559</c:v>
                </c:pt>
                <c:pt idx="109">
                  <c:v>108.983051</c:v>
                </c:pt>
                <c:pt idx="110">
                  <c:v>109.152542</c:v>
                </c:pt>
                <c:pt idx="111">
                  <c:v>109.322034</c:v>
                </c:pt>
                <c:pt idx="112">
                  <c:v>109.491525</c:v>
                </c:pt>
                <c:pt idx="113">
                  <c:v>109.661017</c:v>
                </c:pt>
                <c:pt idx="114">
                  <c:v>109.83050799999999</c:v>
                </c:pt>
                <c:pt idx="115">
                  <c:v>110</c:v>
                </c:pt>
                <c:pt idx="116">
                  <c:v>110.16949200000001</c:v>
                </c:pt>
                <c:pt idx="117">
                  <c:v>114.40678</c:v>
                </c:pt>
                <c:pt idx="118">
                  <c:v>118.644068</c:v>
                </c:pt>
                <c:pt idx="119">
                  <c:v>122.881356</c:v>
                </c:pt>
                <c:pt idx="120">
                  <c:v>127.118644</c:v>
                </c:pt>
              </c:numCache>
            </c:numRef>
          </c:xVal>
          <c:yVal>
            <c:numRef>
              <c:f>Sheet1!$C$2:$C$251</c:f>
              <c:numCache>
                <c:formatCode>General</c:formatCode>
                <c:ptCount val="121"/>
                <c:pt idx="0">
                  <c:v>2.5184000000000002</c:v>
                </c:pt>
                <c:pt idx="1">
                  <c:v>2.5228000000000002</c:v>
                </c:pt>
                <c:pt idx="2">
                  <c:v>2.5891999999999999</c:v>
                </c:pt>
                <c:pt idx="3">
                  <c:v>2.6497000000000002</c:v>
                </c:pt>
                <c:pt idx="4">
                  <c:v>2.7075</c:v>
                </c:pt>
                <c:pt idx="5">
                  <c:v>2.7633000000000001</c:v>
                </c:pt>
                <c:pt idx="6">
                  <c:v>2.8203</c:v>
                </c:pt>
                <c:pt idx="7">
                  <c:v>2.8786</c:v>
                </c:pt>
                <c:pt idx="8">
                  <c:v>2.9390999999999998</c:v>
                </c:pt>
                <c:pt idx="9">
                  <c:v>3.0026000000000002</c:v>
                </c:pt>
                <c:pt idx="10">
                  <c:v>3.0710000000000002</c:v>
                </c:pt>
                <c:pt idx="11">
                  <c:v>3.1457000000000002</c:v>
                </c:pt>
                <c:pt idx="12">
                  <c:v>3.2248000000000001</c:v>
                </c:pt>
                <c:pt idx="13">
                  <c:v>3.3136999999999999</c:v>
                </c:pt>
                <c:pt idx="14">
                  <c:v>3.4169999999999998</c:v>
                </c:pt>
                <c:pt idx="15">
                  <c:v>3.5325000000000002</c:v>
                </c:pt>
                <c:pt idx="16">
                  <c:v>3.6705999999999999</c:v>
                </c:pt>
                <c:pt idx="17">
                  <c:v>3.7323</c:v>
                </c:pt>
                <c:pt idx="18">
                  <c:v>3.7978000000000001</c:v>
                </c:pt>
                <c:pt idx="19">
                  <c:v>3.8706</c:v>
                </c:pt>
                <c:pt idx="20">
                  <c:v>3.9487999999999999</c:v>
                </c:pt>
                <c:pt idx="21">
                  <c:v>4.0330000000000004</c:v>
                </c:pt>
                <c:pt idx="22">
                  <c:v>4.1268000000000002</c:v>
                </c:pt>
                <c:pt idx="23">
                  <c:v>4.2328999999999999</c:v>
                </c:pt>
                <c:pt idx="24">
                  <c:v>4.3472</c:v>
                </c:pt>
                <c:pt idx="25">
                  <c:v>4.4787999999999997</c:v>
                </c:pt>
                <c:pt idx="26">
                  <c:v>4.6287000000000003</c:v>
                </c:pt>
                <c:pt idx="27">
                  <c:v>4.7122000000000002</c:v>
                </c:pt>
                <c:pt idx="28">
                  <c:v>4.8013000000000003</c:v>
                </c:pt>
                <c:pt idx="29">
                  <c:v>4.8996000000000004</c:v>
                </c:pt>
                <c:pt idx="30">
                  <c:v>5.0037000000000003</c:v>
                </c:pt>
                <c:pt idx="31">
                  <c:v>5.1195000000000004</c:v>
                </c:pt>
                <c:pt idx="32">
                  <c:v>5.2464000000000004</c:v>
                </c:pt>
                <c:pt idx="33">
                  <c:v>5.3871000000000002</c:v>
                </c:pt>
                <c:pt idx="34">
                  <c:v>5.5422000000000002</c:v>
                </c:pt>
                <c:pt idx="35">
                  <c:v>5.7195999999999998</c:v>
                </c:pt>
                <c:pt idx="36">
                  <c:v>5.9177999999999997</c:v>
                </c:pt>
                <c:pt idx="37">
                  <c:v>6.1481000000000003</c:v>
                </c:pt>
                <c:pt idx="38">
                  <c:v>6.4181999999999997</c:v>
                </c:pt>
                <c:pt idx="39">
                  <c:v>6.7382999999999997</c:v>
                </c:pt>
                <c:pt idx="40">
                  <c:v>7.1237000000000004</c:v>
                </c:pt>
                <c:pt idx="41">
                  <c:v>7.61</c:v>
                </c:pt>
                <c:pt idx="42">
                  <c:v>7.7159000000000004</c:v>
                </c:pt>
                <c:pt idx="43">
                  <c:v>7.8384</c:v>
                </c:pt>
                <c:pt idx="44">
                  <c:v>7.9574999999999996</c:v>
                </c:pt>
                <c:pt idx="45">
                  <c:v>8.0949000000000009</c:v>
                </c:pt>
                <c:pt idx="46">
                  <c:v>8.2303999999999995</c:v>
                </c:pt>
                <c:pt idx="47">
                  <c:v>8.3797999999999995</c:v>
                </c:pt>
                <c:pt idx="48">
                  <c:v>8.5390999999999995</c:v>
                </c:pt>
                <c:pt idx="49">
                  <c:v>8.7027000000000001</c:v>
                </c:pt>
                <c:pt idx="50">
                  <c:v>8.8876000000000008</c:v>
                </c:pt>
                <c:pt idx="51">
                  <c:v>9.0663999999999998</c:v>
                </c:pt>
                <c:pt idx="52">
                  <c:v>9.2741000000000007</c:v>
                </c:pt>
                <c:pt idx="53">
                  <c:v>9.4802</c:v>
                </c:pt>
                <c:pt idx="54">
                  <c:v>9.6960999999999995</c:v>
                </c:pt>
                <c:pt idx="55">
                  <c:v>9.9172999999999991</c:v>
                </c:pt>
                <c:pt idx="56">
                  <c:v>10.141999999999999</c:v>
                </c:pt>
                <c:pt idx="57">
                  <c:v>10.375999999999999</c:v>
                </c:pt>
                <c:pt idx="58">
                  <c:v>10.593</c:v>
                </c:pt>
                <c:pt idx="59">
                  <c:v>10.814</c:v>
                </c:pt>
                <c:pt idx="60">
                  <c:v>11.000999999999999</c:v>
                </c:pt>
                <c:pt idx="61">
                  <c:v>11.18</c:v>
                </c:pt>
                <c:pt idx="62">
                  <c:v>11.321</c:v>
                </c:pt>
                <c:pt idx="63">
                  <c:v>11.433</c:v>
                </c:pt>
                <c:pt idx="64">
                  <c:v>11.499000000000001</c:v>
                </c:pt>
                <c:pt idx="65">
                  <c:v>11.516</c:v>
                </c:pt>
                <c:pt idx="66">
                  <c:v>11.483000000000001</c:v>
                </c:pt>
                <c:pt idx="67">
                  <c:v>11.398</c:v>
                </c:pt>
                <c:pt idx="68">
                  <c:v>11.24</c:v>
                </c:pt>
                <c:pt idx="69">
                  <c:v>11.041</c:v>
                </c:pt>
                <c:pt idx="70">
                  <c:v>10.766999999999999</c:v>
                </c:pt>
                <c:pt idx="71">
                  <c:v>10.451000000000001</c:v>
                </c:pt>
                <c:pt idx="72">
                  <c:v>10.074999999999999</c:v>
                </c:pt>
                <c:pt idx="73">
                  <c:v>9.6288</c:v>
                </c:pt>
                <c:pt idx="74">
                  <c:v>9.1849000000000007</c:v>
                </c:pt>
                <c:pt idx="75">
                  <c:v>8.6418999999999997</c:v>
                </c:pt>
                <c:pt idx="76">
                  <c:v>8.1498000000000008</c:v>
                </c:pt>
                <c:pt idx="77">
                  <c:v>7.5456000000000003</c:v>
                </c:pt>
                <c:pt idx="78">
                  <c:v>7.0027999999999997</c:v>
                </c:pt>
                <c:pt idx="79">
                  <c:v>6.3917999999999999</c:v>
                </c:pt>
                <c:pt idx="80">
                  <c:v>5.8415999999999997</c:v>
                </c:pt>
                <c:pt idx="81">
                  <c:v>5.2462999999999997</c:v>
                </c:pt>
                <c:pt idx="82">
                  <c:v>4.7241</c:v>
                </c:pt>
                <c:pt idx="83">
                  <c:v>4.1734999999999998</c:v>
                </c:pt>
                <c:pt idx="84">
                  <c:v>3.6901000000000002</c:v>
                </c:pt>
                <c:pt idx="85">
                  <c:v>3.2033999999999998</c:v>
                </c:pt>
                <c:pt idx="86">
                  <c:v>2.7545999999999999</c:v>
                </c:pt>
                <c:pt idx="87">
                  <c:v>2.3542000000000001</c:v>
                </c:pt>
                <c:pt idx="88">
                  <c:v>1.9594</c:v>
                </c:pt>
                <c:pt idx="89">
                  <c:v>1.6423000000000001</c:v>
                </c:pt>
                <c:pt idx="90">
                  <c:v>1.3294999999999999</c:v>
                </c:pt>
                <c:pt idx="91">
                  <c:v>1.0924</c:v>
                </c:pt>
                <c:pt idx="92">
                  <c:v>0.85758999999999996</c:v>
                </c:pt>
                <c:pt idx="93">
                  <c:v>0.67991999999999997</c:v>
                </c:pt>
                <c:pt idx="94">
                  <c:v>0.52500000000000002</c:v>
                </c:pt>
                <c:pt idx="95">
                  <c:v>0.40383000000000002</c:v>
                </c:pt>
                <c:pt idx="96">
                  <c:v>0.30397999999999997</c:v>
                </c:pt>
                <c:pt idx="97">
                  <c:v>0.22309999999999999</c:v>
                </c:pt>
                <c:pt idx="98">
                  <c:v>0.16472000000000001</c:v>
                </c:pt>
                <c:pt idx="99">
                  <c:v>0.11743000000000001</c:v>
                </c:pt>
                <c:pt idx="100">
                  <c:v>8.6072999999999997E-2</c:v>
                </c:pt>
                <c:pt idx="101">
                  <c:v>5.8379E-2</c:v>
                </c:pt>
                <c:pt idx="102">
                  <c:v>4.1475999999999999E-2</c:v>
                </c:pt>
                <c:pt idx="103">
                  <c:v>2.8348999999999999E-2</c:v>
                </c:pt>
                <c:pt idx="104">
                  <c:v>1.9650000000000001E-2</c:v>
                </c:pt>
                <c:pt idx="105">
                  <c:v>1.4203E-2</c:v>
                </c:pt>
                <c:pt idx="106">
                  <c:v>1.0069E-2</c:v>
                </c:pt>
                <c:pt idx="107">
                  <c:v>7.476E-3</c:v>
                </c:pt>
                <c:pt idx="108">
                  <c:v>5.7819999999999998E-3</c:v>
                </c:pt>
                <c:pt idx="109">
                  <c:v>4.7410000000000004E-3</c:v>
                </c:pt>
                <c:pt idx="110">
                  <c:v>4.2129999999999997E-3</c:v>
                </c:pt>
                <c:pt idx="111">
                  <c:v>3.8140000000000001E-3</c:v>
                </c:pt>
                <c:pt idx="112">
                  <c:v>3.5460000000000001E-3</c:v>
                </c:pt>
                <c:pt idx="113">
                  <c:v>3.5360000000000001E-3</c:v>
                </c:pt>
                <c:pt idx="114">
                  <c:v>3.395E-3</c:v>
                </c:pt>
                <c:pt idx="115">
                  <c:v>3.3860000000000001E-3</c:v>
                </c:pt>
                <c:pt idx="116">
                  <c:v>3.3830000000000002E-3</c:v>
                </c:pt>
                <c:pt idx="117">
                  <c:v>2.9910000000000002E-3</c:v>
                </c:pt>
                <c:pt idx="118">
                  <c:v>2.7460000000000002E-3</c:v>
                </c:pt>
                <c:pt idx="119">
                  <c:v>2.493E-3</c:v>
                </c:pt>
                <c:pt idx="120">
                  <c:v>2.4750000000000002E-3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921-4AB7-A88A-5D94F5058207}"/>
            </c:ext>
          </c:extLst>
        </c:ser>
        <c:ser>
          <c:idx val="1"/>
          <c:order val="1"/>
          <c:tx>
            <c:strRef>
              <c:f>Sheet1!$C$1</c:f>
            </c:strRef>
          </c:tx>
          <c:spPr>
            <a:ln w="63500" cap="flat">
              <a:solidFill>
                <a:srgbClr val="007B76"/>
              </a:solidFill>
              <a:prstDash val="solid"/>
              <a:miter lim="400000"/>
            </a:ln>
            <a:effectLst/>
          </c:spPr>
          <c:marker>
            <c:symbol val="none"/>
          </c:marker>
          <c:xVal>
            <c:numRef>
              <c:f>Sheet1!$D$2:$D$251</c:f>
              <c:numCache>
                <c:formatCode>General</c:formatCode>
                <c:ptCount val="121"/>
                <c:pt idx="0">
                  <c:v>3</c:v>
                </c:pt>
                <c:pt idx="1">
                  <c:v>7.2372880000000004</c:v>
                </c:pt>
                <c:pt idx="2">
                  <c:v>11.474576000000001</c:v>
                </c:pt>
                <c:pt idx="3">
                  <c:v>15.711864</c:v>
                </c:pt>
                <c:pt idx="4">
                  <c:v>19.949152999999999</c:v>
                </c:pt>
                <c:pt idx="5">
                  <c:v>24.186440999999999</c:v>
                </c:pt>
                <c:pt idx="6">
                  <c:v>28.423729000000002</c:v>
                </c:pt>
                <c:pt idx="7">
                  <c:v>32.661017000000001</c:v>
                </c:pt>
                <c:pt idx="8">
                  <c:v>36.898305000000001</c:v>
                </c:pt>
                <c:pt idx="9">
                  <c:v>41.135593</c:v>
                </c:pt>
                <c:pt idx="10">
                  <c:v>45.372881</c:v>
                </c:pt>
                <c:pt idx="11">
                  <c:v>49.610168999999999</c:v>
                </c:pt>
                <c:pt idx="12">
                  <c:v>53.847458000000003</c:v>
                </c:pt>
                <c:pt idx="13">
                  <c:v>58.084746000000003</c:v>
                </c:pt>
                <c:pt idx="14">
                  <c:v>62.322034000000002</c:v>
                </c:pt>
                <c:pt idx="15">
                  <c:v>66.559321999999995</c:v>
                </c:pt>
                <c:pt idx="16">
                  <c:v>70.796610000000001</c:v>
                </c:pt>
                <c:pt idx="17">
                  <c:v>72.491524999999996</c:v>
                </c:pt>
                <c:pt idx="18">
                  <c:v>74.186441000000002</c:v>
                </c:pt>
                <c:pt idx="19">
                  <c:v>75.881355999999997</c:v>
                </c:pt>
                <c:pt idx="20">
                  <c:v>77.576271000000006</c:v>
                </c:pt>
                <c:pt idx="21">
                  <c:v>79.271186</c:v>
                </c:pt>
                <c:pt idx="22">
                  <c:v>80.966102000000006</c:v>
                </c:pt>
                <c:pt idx="23">
                  <c:v>82.661017000000001</c:v>
                </c:pt>
                <c:pt idx="24">
                  <c:v>84.355931999999996</c:v>
                </c:pt>
                <c:pt idx="25">
                  <c:v>86.050847000000005</c:v>
                </c:pt>
                <c:pt idx="26">
                  <c:v>87.745762999999997</c:v>
                </c:pt>
                <c:pt idx="27">
                  <c:v>88.593220000000002</c:v>
                </c:pt>
                <c:pt idx="28">
                  <c:v>89.440678000000005</c:v>
                </c:pt>
                <c:pt idx="29">
                  <c:v>90.288135999999994</c:v>
                </c:pt>
                <c:pt idx="30">
                  <c:v>91.135593</c:v>
                </c:pt>
                <c:pt idx="31">
                  <c:v>91.983051000000003</c:v>
                </c:pt>
                <c:pt idx="32">
                  <c:v>92.830507999999995</c:v>
                </c:pt>
                <c:pt idx="33">
                  <c:v>93.677965999999998</c:v>
                </c:pt>
                <c:pt idx="34">
                  <c:v>94.525424000000001</c:v>
                </c:pt>
                <c:pt idx="35">
                  <c:v>95.372881000000007</c:v>
                </c:pt>
                <c:pt idx="36">
                  <c:v>96.220338999999996</c:v>
                </c:pt>
                <c:pt idx="37">
                  <c:v>97.067796999999999</c:v>
                </c:pt>
                <c:pt idx="38">
                  <c:v>97.915254000000004</c:v>
                </c:pt>
                <c:pt idx="39">
                  <c:v>98.762711999999993</c:v>
                </c:pt>
                <c:pt idx="40">
                  <c:v>99.610168999999999</c:v>
                </c:pt>
                <c:pt idx="41">
                  <c:v>100.457627</c:v>
                </c:pt>
                <c:pt idx="42">
                  <c:v>100.62711899999999</c:v>
                </c:pt>
                <c:pt idx="43">
                  <c:v>100.79661</c:v>
                </c:pt>
                <c:pt idx="44">
                  <c:v>100.96610200000001</c:v>
                </c:pt>
                <c:pt idx="45">
                  <c:v>101.135593</c:v>
                </c:pt>
                <c:pt idx="46">
                  <c:v>101.30508500000001</c:v>
                </c:pt>
                <c:pt idx="47">
                  <c:v>101.474576</c:v>
                </c:pt>
                <c:pt idx="48">
                  <c:v>101.644068</c:v>
                </c:pt>
                <c:pt idx="49">
                  <c:v>101.813559</c:v>
                </c:pt>
                <c:pt idx="50">
                  <c:v>101.983051</c:v>
                </c:pt>
                <c:pt idx="51">
                  <c:v>102.152542</c:v>
                </c:pt>
                <c:pt idx="52">
                  <c:v>102.322034</c:v>
                </c:pt>
                <c:pt idx="53">
                  <c:v>102.491525</c:v>
                </c:pt>
                <c:pt idx="54">
                  <c:v>102.661017</c:v>
                </c:pt>
                <c:pt idx="55">
                  <c:v>102.83050799999999</c:v>
                </c:pt>
                <c:pt idx="56">
                  <c:v>103</c:v>
                </c:pt>
                <c:pt idx="57">
                  <c:v>103.16949200000001</c:v>
                </c:pt>
                <c:pt idx="58">
                  <c:v>103.338983</c:v>
                </c:pt>
                <c:pt idx="59">
                  <c:v>103.508475</c:v>
                </c:pt>
                <c:pt idx="60">
                  <c:v>103.677966</c:v>
                </c:pt>
                <c:pt idx="61">
                  <c:v>103.847458</c:v>
                </c:pt>
                <c:pt idx="62">
                  <c:v>104.016949</c:v>
                </c:pt>
                <c:pt idx="63">
                  <c:v>104.186441</c:v>
                </c:pt>
                <c:pt idx="64">
                  <c:v>104.355932</c:v>
                </c:pt>
                <c:pt idx="65">
                  <c:v>104.525424</c:v>
                </c:pt>
                <c:pt idx="66">
                  <c:v>104.69491499999999</c:v>
                </c:pt>
                <c:pt idx="67">
                  <c:v>104.864407</c:v>
                </c:pt>
                <c:pt idx="68">
                  <c:v>105.03389799999999</c:v>
                </c:pt>
                <c:pt idx="69">
                  <c:v>105.20339</c:v>
                </c:pt>
                <c:pt idx="70">
                  <c:v>105.37288100000001</c:v>
                </c:pt>
                <c:pt idx="71">
                  <c:v>105.542373</c:v>
                </c:pt>
                <c:pt idx="72">
                  <c:v>105.71186400000001</c:v>
                </c:pt>
                <c:pt idx="73">
                  <c:v>105.881356</c:v>
                </c:pt>
                <c:pt idx="74">
                  <c:v>106.050848</c:v>
                </c:pt>
                <c:pt idx="75">
                  <c:v>106.220339</c:v>
                </c:pt>
                <c:pt idx="76">
                  <c:v>106.389831</c:v>
                </c:pt>
                <c:pt idx="77">
                  <c:v>106.55932199999999</c:v>
                </c:pt>
                <c:pt idx="78">
                  <c:v>106.728814</c:v>
                </c:pt>
                <c:pt idx="79">
                  <c:v>106.89830499999999</c:v>
                </c:pt>
                <c:pt idx="80">
                  <c:v>107.067797</c:v>
                </c:pt>
                <c:pt idx="81">
                  <c:v>107.23728800000001</c:v>
                </c:pt>
                <c:pt idx="82">
                  <c:v>107.40678</c:v>
                </c:pt>
                <c:pt idx="83">
                  <c:v>107.57627100000001</c:v>
                </c:pt>
                <c:pt idx="84">
                  <c:v>107.745763</c:v>
                </c:pt>
                <c:pt idx="85">
                  <c:v>107.915254</c:v>
                </c:pt>
                <c:pt idx="86">
                  <c:v>108.084746</c:v>
                </c:pt>
                <c:pt idx="87">
                  <c:v>108.254237</c:v>
                </c:pt>
                <c:pt idx="88">
                  <c:v>108.42372899999999</c:v>
                </c:pt>
                <c:pt idx="89">
                  <c:v>108.59322</c:v>
                </c:pt>
                <c:pt idx="90">
                  <c:v>108.76271199999999</c:v>
                </c:pt>
                <c:pt idx="91">
                  <c:v>108.932203</c:v>
                </c:pt>
                <c:pt idx="92">
                  <c:v>109.10169500000001</c:v>
                </c:pt>
                <c:pt idx="93">
                  <c:v>109.271186</c:v>
                </c:pt>
                <c:pt idx="94">
                  <c:v>109.44067800000001</c:v>
                </c:pt>
                <c:pt idx="95">
                  <c:v>109.610169</c:v>
                </c:pt>
                <c:pt idx="96">
                  <c:v>109.779661</c:v>
                </c:pt>
                <c:pt idx="97">
                  <c:v>109.949152</c:v>
                </c:pt>
                <c:pt idx="98">
                  <c:v>110.118644</c:v>
                </c:pt>
                <c:pt idx="99">
                  <c:v>110.28813599999999</c:v>
                </c:pt>
                <c:pt idx="100">
                  <c:v>110.457627</c:v>
                </c:pt>
                <c:pt idx="101">
                  <c:v>110.62711899999999</c:v>
                </c:pt>
                <c:pt idx="102">
                  <c:v>110.79661</c:v>
                </c:pt>
                <c:pt idx="103">
                  <c:v>110.96610200000001</c:v>
                </c:pt>
                <c:pt idx="104">
                  <c:v>111.135593</c:v>
                </c:pt>
                <c:pt idx="105">
                  <c:v>111.30508500000001</c:v>
                </c:pt>
                <c:pt idx="106">
                  <c:v>111.474576</c:v>
                </c:pt>
                <c:pt idx="107">
                  <c:v>111.644068</c:v>
                </c:pt>
                <c:pt idx="108">
                  <c:v>111.813559</c:v>
                </c:pt>
                <c:pt idx="109">
                  <c:v>111.983051</c:v>
                </c:pt>
                <c:pt idx="110">
                  <c:v>112.152542</c:v>
                </c:pt>
                <c:pt idx="111">
                  <c:v>112.322034</c:v>
                </c:pt>
                <c:pt idx="112">
                  <c:v>112.491525</c:v>
                </c:pt>
                <c:pt idx="113">
                  <c:v>112.661017</c:v>
                </c:pt>
                <c:pt idx="114">
                  <c:v>112.83050799999999</c:v>
                </c:pt>
                <c:pt idx="115">
                  <c:v>113</c:v>
                </c:pt>
                <c:pt idx="116">
                  <c:v>113.16949200000001</c:v>
                </c:pt>
                <c:pt idx="117">
                  <c:v>117.40678</c:v>
                </c:pt>
                <c:pt idx="118">
                  <c:v>121.644068</c:v>
                </c:pt>
                <c:pt idx="119">
                  <c:v>125.881356</c:v>
                </c:pt>
                <c:pt idx="120">
                  <c:v>130.11864399999999</c:v>
                </c:pt>
              </c:numCache>
            </c:numRef>
          </c:xVal>
          <c:yVal>
            <c:numRef>
              <c:f>Sheet1!$E$2:$E$251</c:f>
              <c:numCache>
                <c:formatCode>General</c:formatCode>
                <c:ptCount val="121"/>
                <c:pt idx="0">
                  <c:v>2.5184000000000002</c:v>
                </c:pt>
                <c:pt idx="1">
                  <c:v>2.5228000000000002</c:v>
                </c:pt>
                <c:pt idx="2">
                  <c:v>2.5891999999999999</c:v>
                </c:pt>
                <c:pt idx="3">
                  <c:v>2.6497000000000002</c:v>
                </c:pt>
                <c:pt idx="4">
                  <c:v>2.7075</c:v>
                </c:pt>
                <c:pt idx="5">
                  <c:v>2.7633000000000001</c:v>
                </c:pt>
                <c:pt idx="6">
                  <c:v>2.8203</c:v>
                </c:pt>
                <c:pt idx="7">
                  <c:v>2.8786</c:v>
                </c:pt>
                <c:pt idx="8">
                  <c:v>2.9390999999999998</c:v>
                </c:pt>
                <c:pt idx="9">
                  <c:v>3.0026000000000002</c:v>
                </c:pt>
                <c:pt idx="10">
                  <c:v>3.0710000000000002</c:v>
                </c:pt>
                <c:pt idx="11">
                  <c:v>3.1457000000000002</c:v>
                </c:pt>
                <c:pt idx="12">
                  <c:v>3.2248000000000001</c:v>
                </c:pt>
                <c:pt idx="13">
                  <c:v>3.3136999999999999</c:v>
                </c:pt>
                <c:pt idx="14">
                  <c:v>3.4169999999999998</c:v>
                </c:pt>
                <c:pt idx="15">
                  <c:v>3.5325000000000002</c:v>
                </c:pt>
                <c:pt idx="16">
                  <c:v>3.6705999999999999</c:v>
                </c:pt>
                <c:pt idx="17">
                  <c:v>3.7323</c:v>
                </c:pt>
                <c:pt idx="18">
                  <c:v>3.7978000000000001</c:v>
                </c:pt>
                <c:pt idx="19">
                  <c:v>3.8706</c:v>
                </c:pt>
                <c:pt idx="20">
                  <c:v>3.9487999999999999</c:v>
                </c:pt>
                <c:pt idx="21">
                  <c:v>4.0330000000000004</c:v>
                </c:pt>
                <c:pt idx="22">
                  <c:v>4.1268000000000002</c:v>
                </c:pt>
                <c:pt idx="23">
                  <c:v>4.2328999999999999</c:v>
                </c:pt>
                <c:pt idx="24">
                  <c:v>4.3472</c:v>
                </c:pt>
                <c:pt idx="25">
                  <c:v>4.4787999999999997</c:v>
                </c:pt>
                <c:pt idx="26">
                  <c:v>4.6287000000000003</c:v>
                </c:pt>
                <c:pt idx="27">
                  <c:v>4.7122000000000002</c:v>
                </c:pt>
                <c:pt idx="28">
                  <c:v>4.8013000000000003</c:v>
                </c:pt>
                <c:pt idx="29">
                  <c:v>4.8996000000000004</c:v>
                </c:pt>
                <c:pt idx="30">
                  <c:v>5.0037000000000003</c:v>
                </c:pt>
                <c:pt idx="31">
                  <c:v>5.1195000000000004</c:v>
                </c:pt>
                <c:pt idx="32">
                  <c:v>5.2464000000000004</c:v>
                </c:pt>
                <c:pt idx="33">
                  <c:v>5.3871000000000002</c:v>
                </c:pt>
                <c:pt idx="34">
                  <c:v>5.5422000000000002</c:v>
                </c:pt>
                <c:pt idx="35">
                  <c:v>5.7195999999999998</c:v>
                </c:pt>
                <c:pt idx="36">
                  <c:v>5.9177999999999997</c:v>
                </c:pt>
                <c:pt idx="37">
                  <c:v>6.1481000000000003</c:v>
                </c:pt>
                <c:pt idx="38">
                  <c:v>6.4181999999999997</c:v>
                </c:pt>
                <c:pt idx="39">
                  <c:v>6.7382999999999997</c:v>
                </c:pt>
                <c:pt idx="40">
                  <c:v>7.1237000000000004</c:v>
                </c:pt>
                <c:pt idx="41">
                  <c:v>7.61</c:v>
                </c:pt>
                <c:pt idx="42">
                  <c:v>7.7159000000000004</c:v>
                </c:pt>
                <c:pt idx="43">
                  <c:v>7.8384</c:v>
                </c:pt>
                <c:pt idx="44">
                  <c:v>7.9574999999999996</c:v>
                </c:pt>
                <c:pt idx="45">
                  <c:v>8.0949000000000009</c:v>
                </c:pt>
                <c:pt idx="46">
                  <c:v>8.2303999999999995</c:v>
                </c:pt>
                <c:pt idx="47">
                  <c:v>8.3797999999999995</c:v>
                </c:pt>
                <c:pt idx="48">
                  <c:v>8.5390999999999995</c:v>
                </c:pt>
                <c:pt idx="49">
                  <c:v>8.7027000000000001</c:v>
                </c:pt>
                <c:pt idx="50">
                  <c:v>8.8876000000000008</c:v>
                </c:pt>
                <c:pt idx="51">
                  <c:v>9.0663999999999998</c:v>
                </c:pt>
                <c:pt idx="52">
                  <c:v>9.2741000000000007</c:v>
                </c:pt>
                <c:pt idx="53">
                  <c:v>9.4802</c:v>
                </c:pt>
                <c:pt idx="54">
                  <c:v>9.6960999999999995</c:v>
                </c:pt>
                <c:pt idx="55">
                  <c:v>9.9172999999999991</c:v>
                </c:pt>
                <c:pt idx="56">
                  <c:v>10.141999999999999</c:v>
                </c:pt>
                <c:pt idx="57">
                  <c:v>10.375999999999999</c:v>
                </c:pt>
                <c:pt idx="58">
                  <c:v>10.593</c:v>
                </c:pt>
                <c:pt idx="59">
                  <c:v>10.814</c:v>
                </c:pt>
                <c:pt idx="60">
                  <c:v>11.000999999999999</c:v>
                </c:pt>
                <c:pt idx="61">
                  <c:v>11.18</c:v>
                </c:pt>
                <c:pt idx="62">
                  <c:v>11.321</c:v>
                </c:pt>
                <c:pt idx="63">
                  <c:v>11.433</c:v>
                </c:pt>
                <c:pt idx="64">
                  <c:v>11.499000000000001</c:v>
                </c:pt>
                <c:pt idx="65">
                  <c:v>11.516</c:v>
                </c:pt>
                <c:pt idx="66">
                  <c:v>11.483000000000001</c:v>
                </c:pt>
                <c:pt idx="67">
                  <c:v>11.398</c:v>
                </c:pt>
                <c:pt idx="68">
                  <c:v>11.24</c:v>
                </c:pt>
                <c:pt idx="69">
                  <c:v>11.041</c:v>
                </c:pt>
                <c:pt idx="70">
                  <c:v>10.766999999999999</c:v>
                </c:pt>
                <c:pt idx="71">
                  <c:v>10.451000000000001</c:v>
                </c:pt>
                <c:pt idx="72">
                  <c:v>10.074999999999999</c:v>
                </c:pt>
                <c:pt idx="73">
                  <c:v>9.6288</c:v>
                </c:pt>
                <c:pt idx="74">
                  <c:v>9.1849000000000007</c:v>
                </c:pt>
                <c:pt idx="75">
                  <c:v>8.6418999999999997</c:v>
                </c:pt>
                <c:pt idx="76">
                  <c:v>8.1498000000000008</c:v>
                </c:pt>
                <c:pt idx="77">
                  <c:v>7.5456000000000003</c:v>
                </c:pt>
                <c:pt idx="78">
                  <c:v>7.0027999999999997</c:v>
                </c:pt>
                <c:pt idx="79">
                  <c:v>6.3917999999999999</c:v>
                </c:pt>
                <c:pt idx="80">
                  <c:v>5.8415999999999997</c:v>
                </c:pt>
                <c:pt idx="81">
                  <c:v>5.2462999999999997</c:v>
                </c:pt>
                <c:pt idx="82">
                  <c:v>4.7241</c:v>
                </c:pt>
                <c:pt idx="83">
                  <c:v>4.1734999999999998</c:v>
                </c:pt>
                <c:pt idx="84">
                  <c:v>3.6901000000000002</c:v>
                </c:pt>
                <c:pt idx="85">
                  <c:v>3.2033999999999998</c:v>
                </c:pt>
                <c:pt idx="86">
                  <c:v>2.7545999999999999</c:v>
                </c:pt>
                <c:pt idx="87">
                  <c:v>2.3542000000000001</c:v>
                </c:pt>
                <c:pt idx="88">
                  <c:v>1.9594</c:v>
                </c:pt>
                <c:pt idx="89">
                  <c:v>1.6423000000000001</c:v>
                </c:pt>
                <c:pt idx="90">
                  <c:v>1.3294999999999999</c:v>
                </c:pt>
                <c:pt idx="91">
                  <c:v>1.0924</c:v>
                </c:pt>
                <c:pt idx="92">
                  <c:v>0.85758999999999996</c:v>
                </c:pt>
                <c:pt idx="93">
                  <c:v>0.67991999999999997</c:v>
                </c:pt>
                <c:pt idx="94">
                  <c:v>0.52500000000000002</c:v>
                </c:pt>
                <c:pt idx="95">
                  <c:v>0.40383000000000002</c:v>
                </c:pt>
                <c:pt idx="96">
                  <c:v>0.30397999999999997</c:v>
                </c:pt>
                <c:pt idx="97">
                  <c:v>0.22309999999999999</c:v>
                </c:pt>
                <c:pt idx="98">
                  <c:v>0.16472000000000001</c:v>
                </c:pt>
                <c:pt idx="99">
                  <c:v>0.11743000000000001</c:v>
                </c:pt>
                <c:pt idx="100">
                  <c:v>8.6072999999999997E-2</c:v>
                </c:pt>
                <c:pt idx="101">
                  <c:v>5.8379E-2</c:v>
                </c:pt>
                <c:pt idx="102">
                  <c:v>4.1475999999999999E-2</c:v>
                </c:pt>
                <c:pt idx="103">
                  <c:v>2.8348999999999999E-2</c:v>
                </c:pt>
                <c:pt idx="104">
                  <c:v>1.9650000000000001E-2</c:v>
                </c:pt>
                <c:pt idx="105">
                  <c:v>1.4203E-2</c:v>
                </c:pt>
                <c:pt idx="106">
                  <c:v>1.0069E-2</c:v>
                </c:pt>
                <c:pt idx="107">
                  <c:v>7.476E-3</c:v>
                </c:pt>
                <c:pt idx="108">
                  <c:v>5.7819999999999998E-3</c:v>
                </c:pt>
                <c:pt idx="109">
                  <c:v>4.7410000000000004E-3</c:v>
                </c:pt>
                <c:pt idx="110">
                  <c:v>4.2129999999999997E-3</c:v>
                </c:pt>
                <c:pt idx="111">
                  <c:v>3.8140000000000001E-3</c:v>
                </c:pt>
                <c:pt idx="112">
                  <c:v>3.5460000000000001E-3</c:v>
                </c:pt>
                <c:pt idx="113">
                  <c:v>3.5360000000000001E-3</c:v>
                </c:pt>
                <c:pt idx="114">
                  <c:v>3.395E-3</c:v>
                </c:pt>
                <c:pt idx="115">
                  <c:v>3.3860000000000001E-3</c:v>
                </c:pt>
                <c:pt idx="116">
                  <c:v>3.3830000000000002E-3</c:v>
                </c:pt>
                <c:pt idx="117">
                  <c:v>2.9910000000000002E-3</c:v>
                </c:pt>
                <c:pt idx="118">
                  <c:v>2.7460000000000002E-3</c:v>
                </c:pt>
                <c:pt idx="119">
                  <c:v>2.493E-3</c:v>
                </c:pt>
                <c:pt idx="120">
                  <c:v>2.4750000000000002E-3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9921-4AB7-A88A-5D94F5058207}"/>
            </c:ext>
          </c:extLst>
        </c:ser>
        <c:ser>
          <c:idx val="2"/>
          <c:order val="2"/>
          <c:tx>
            <c:strRef>
              <c:f>Sheet1!$D$1</c:f>
            </c:strRef>
          </c:tx>
          <c:spPr>
            <a:ln w="50800" cap="flat">
              <a:solidFill>
                <a:srgbClr val="1EB001"/>
              </a:solidFill>
              <a:prstDash val="solid"/>
              <a:miter lim="400000"/>
            </a:ln>
            <a:effectLst/>
          </c:spPr>
          <c:marker>
            <c:symbol val="none"/>
          </c:marker>
          <c:xVal>
            <c:numRef>
              <c:f>Sheet1!$F$2:$F$251</c:f>
              <c:numCache>
                <c:formatCode>General</c:formatCode>
                <c:ptCount val="121"/>
                <c:pt idx="0">
                  <c:v>6</c:v>
                </c:pt>
                <c:pt idx="1">
                  <c:v>10.237287999999999</c:v>
                </c:pt>
                <c:pt idx="2">
                  <c:v>14.474576000000001</c:v>
                </c:pt>
                <c:pt idx="3">
                  <c:v>18.711863999999998</c:v>
                </c:pt>
                <c:pt idx="4">
                  <c:v>22.949152999999999</c:v>
                </c:pt>
                <c:pt idx="5">
                  <c:v>27.186440999999999</c:v>
                </c:pt>
                <c:pt idx="6">
                  <c:v>31.423729000000002</c:v>
                </c:pt>
                <c:pt idx="7">
                  <c:v>35.661017000000001</c:v>
                </c:pt>
                <c:pt idx="8">
                  <c:v>39.898305000000001</c:v>
                </c:pt>
                <c:pt idx="9">
                  <c:v>44.135593</c:v>
                </c:pt>
                <c:pt idx="10">
                  <c:v>48.372881</c:v>
                </c:pt>
                <c:pt idx="11">
                  <c:v>52.610168999999999</c:v>
                </c:pt>
                <c:pt idx="12">
                  <c:v>56.847458000000003</c:v>
                </c:pt>
                <c:pt idx="13">
                  <c:v>61.084746000000003</c:v>
                </c:pt>
                <c:pt idx="14">
                  <c:v>65.322034000000002</c:v>
                </c:pt>
                <c:pt idx="15">
                  <c:v>69.559321999999995</c:v>
                </c:pt>
                <c:pt idx="16">
                  <c:v>73.796610000000001</c:v>
                </c:pt>
                <c:pt idx="17">
                  <c:v>75.491524999999996</c:v>
                </c:pt>
                <c:pt idx="18">
                  <c:v>77.186441000000002</c:v>
                </c:pt>
                <c:pt idx="19">
                  <c:v>78.881355999999997</c:v>
                </c:pt>
                <c:pt idx="20">
                  <c:v>80.576271000000006</c:v>
                </c:pt>
                <c:pt idx="21">
                  <c:v>82.271186</c:v>
                </c:pt>
                <c:pt idx="22">
                  <c:v>83.966102000000006</c:v>
                </c:pt>
                <c:pt idx="23">
                  <c:v>85.661017000000001</c:v>
                </c:pt>
                <c:pt idx="24">
                  <c:v>87.355931999999996</c:v>
                </c:pt>
                <c:pt idx="25">
                  <c:v>89.050847000000005</c:v>
                </c:pt>
                <c:pt idx="26">
                  <c:v>90.745762999999997</c:v>
                </c:pt>
                <c:pt idx="27">
                  <c:v>91.593220000000002</c:v>
                </c:pt>
                <c:pt idx="28">
                  <c:v>92.440678000000005</c:v>
                </c:pt>
                <c:pt idx="29">
                  <c:v>93.288135999999994</c:v>
                </c:pt>
                <c:pt idx="30">
                  <c:v>94.135593</c:v>
                </c:pt>
                <c:pt idx="31">
                  <c:v>94.983051000000003</c:v>
                </c:pt>
                <c:pt idx="32">
                  <c:v>95.830507999999995</c:v>
                </c:pt>
                <c:pt idx="33">
                  <c:v>96.677965999999998</c:v>
                </c:pt>
                <c:pt idx="34">
                  <c:v>97.525424000000001</c:v>
                </c:pt>
                <c:pt idx="35">
                  <c:v>98.372881000000007</c:v>
                </c:pt>
                <c:pt idx="36">
                  <c:v>99.220338999999996</c:v>
                </c:pt>
                <c:pt idx="37">
                  <c:v>100.067797</c:v>
                </c:pt>
                <c:pt idx="38">
                  <c:v>100.915254</c:v>
                </c:pt>
                <c:pt idx="39">
                  <c:v>101.76271199999999</c:v>
                </c:pt>
                <c:pt idx="40">
                  <c:v>102.610169</c:v>
                </c:pt>
                <c:pt idx="41">
                  <c:v>103.457627</c:v>
                </c:pt>
                <c:pt idx="42">
                  <c:v>103.62711899999999</c:v>
                </c:pt>
                <c:pt idx="43">
                  <c:v>103.79661</c:v>
                </c:pt>
                <c:pt idx="44">
                  <c:v>103.96610200000001</c:v>
                </c:pt>
                <c:pt idx="45">
                  <c:v>104.135593</c:v>
                </c:pt>
                <c:pt idx="46">
                  <c:v>104.30508500000001</c:v>
                </c:pt>
                <c:pt idx="47">
                  <c:v>104.474576</c:v>
                </c:pt>
                <c:pt idx="48">
                  <c:v>104.644068</c:v>
                </c:pt>
                <c:pt idx="49">
                  <c:v>104.813559</c:v>
                </c:pt>
                <c:pt idx="50">
                  <c:v>104.983051</c:v>
                </c:pt>
                <c:pt idx="51">
                  <c:v>105.152542</c:v>
                </c:pt>
                <c:pt idx="52">
                  <c:v>105.322034</c:v>
                </c:pt>
                <c:pt idx="53">
                  <c:v>105.491525</c:v>
                </c:pt>
                <c:pt idx="54">
                  <c:v>105.661017</c:v>
                </c:pt>
                <c:pt idx="55">
                  <c:v>105.83050799999999</c:v>
                </c:pt>
                <c:pt idx="56">
                  <c:v>106</c:v>
                </c:pt>
                <c:pt idx="57">
                  <c:v>106.16949200000001</c:v>
                </c:pt>
                <c:pt idx="58">
                  <c:v>106.338983</c:v>
                </c:pt>
                <c:pt idx="59">
                  <c:v>106.508475</c:v>
                </c:pt>
                <c:pt idx="60">
                  <c:v>106.677966</c:v>
                </c:pt>
                <c:pt idx="61">
                  <c:v>106.847458</c:v>
                </c:pt>
                <c:pt idx="62">
                  <c:v>107.016949</c:v>
                </c:pt>
                <c:pt idx="63">
                  <c:v>107.186441</c:v>
                </c:pt>
                <c:pt idx="64">
                  <c:v>107.355932</c:v>
                </c:pt>
                <c:pt idx="65">
                  <c:v>107.525424</c:v>
                </c:pt>
                <c:pt idx="66">
                  <c:v>107.69491499999999</c:v>
                </c:pt>
                <c:pt idx="67">
                  <c:v>107.864407</c:v>
                </c:pt>
                <c:pt idx="68">
                  <c:v>108.03389799999999</c:v>
                </c:pt>
                <c:pt idx="69">
                  <c:v>108.20339</c:v>
                </c:pt>
                <c:pt idx="70">
                  <c:v>108.37288100000001</c:v>
                </c:pt>
                <c:pt idx="71">
                  <c:v>108.542373</c:v>
                </c:pt>
                <c:pt idx="72">
                  <c:v>108.71186400000001</c:v>
                </c:pt>
                <c:pt idx="73">
                  <c:v>108.881356</c:v>
                </c:pt>
                <c:pt idx="74">
                  <c:v>109.050848</c:v>
                </c:pt>
                <c:pt idx="75">
                  <c:v>109.220339</c:v>
                </c:pt>
                <c:pt idx="76">
                  <c:v>109.389831</c:v>
                </c:pt>
                <c:pt idx="77">
                  <c:v>109.55932199999999</c:v>
                </c:pt>
                <c:pt idx="78">
                  <c:v>109.728814</c:v>
                </c:pt>
                <c:pt idx="79">
                  <c:v>109.89830499999999</c:v>
                </c:pt>
                <c:pt idx="80">
                  <c:v>110.067797</c:v>
                </c:pt>
                <c:pt idx="81">
                  <c:v>110.23728800000001</c:v>
                </c:pt>
                <c:pt idx="82">
                  <c:v>110.40678</c:v>
                </c:pt>
                <c:pt idx="83">
                  <c:v>110.57627100000001</c:v>
                </c:pt>
                <c:pt idx="84">
                  <c:v>110.745763</c:v>
                </c:pt>
                <c:pt idx="85">
                  <c:v>110.915254</c:v>
                </c:pt>
                <c:pt idx="86">
                  <c:v>111.084746</c:v>
                </c:pt>
                <c:pt idx="87">
                  <c:v>111.254237</c:v>
                </c:pt>
                <c:pt idx="88">
                  <c:v>111.42372899999999</c:v>
                </c:pt>
                <c:pt idx="89">
                  <c:v>111.59322</c:v>
                </c:pt>
                <c:pt idx="90">
                  <c:v>111.76271199999999</c:v>
                </c:pt>
                <c:pt idx="91">
                  <c:v>111.932203</c:v>
                </c:pt>
                <c:pt idx="92">
                  <c:v>112.10169500000001</c:v>
                </c:pt>
                <c:pt idx="93">
                  <c:v>112.271186</c:v>
                </c:pt>
                <c:pt idx="94">
                  <c:v>112.44067800000001</c:v>
                </c:pt>
                <c:pt idx="95">
                  <c:v>112.610169</c:v>
                </c:pt>
                <c:pt idx="96">
                  <c:v>112.779661</c:v>
                </c:pt>
                <c:pt idx="97">
                  <c:v>112.949152</c:v>
                </c:pt>
                <c:pt idx="98">
                  <c:v>113.118644</c:v>
                </c:pt>
                <c:pt idx="99">
                  <c:v>113.28813599999999</c:v>
                </c:pt>
                <c:pt idx="100">
                  <c:v>113.457627</c:v>
                </c:pt>
                <c:pt idx="101">
                  <c:v>113.62711899999999</c:v>
                </c:pt>
                <c:pt idx="102">
                  <c:v>113.79661</c:v>
                </c:pt>
                <c:pt idx="103">
                  <c:v>113.96610200000001</c:v>
                </c:pt>
                <c:pt idx="104">
                  <c:v>114.135593</c:v>
                </c:pt>
                <c:pt idx="105">
                  <c:v>114.30508500000001</c:v>
                </c:pt>
                <c:pt idx="106">
                  <c:v>114.474576</c:v>
                </c:pt>
                <c:pt idx="107">
                  <c:v>114.644068</c:v>
                </c:pt>
                <c:pt idx="108">
                  <c:v>114.813559</c:v>
                </c:pt>
                <c:pt idx="109">
                  <c:v>114.983051</c:v>
                </c:pt>
                <c:pt idx="110">
                  <c:v>115.152542</c:v>
                </c:pt>
                <c:pt idx="111">
                  <c:v>115.322034</c:v>
                </c:pt>
                <c:pt idx="112">
                  <c:v>115.491525</c:v>
                </c:pt>
                <c:pt idx="113">
                  <c:v>115.661017</c:v>
                </c:pt>
                <c:pt idx="114">
                  <c:v>115.83050799999999</c:v>
                </c:pt>
                <c:pt idx="115">
                  <c:v>116</c:v>
                </c:pt>
                <c:pt idx="116">
                  <c:v>116.16949200000001</c:v>
                </c:pt>
                <c:pt idx="117">
                  <c:v>120.40678</c:v>
                </c:pt>
                <c:pt idx="118">
                  <c:v>124.644068</c:v>
                </c:pt>
                <c:pt idx="119">
                  <c:v>128.88135600000001</c:v>
                </c:pt>
                <c:pt idx="120">
                  <c:v>133.11864399999999</c:v>
                </c:pt>
              </c:numCache>
            </c:numRef>
          </c:xVal>
          <c:yVal>
            <c:numRef>
              <c:f>Sheet1!$G$2:$G$251</c:f>
              <c:numCache>
                <c:formatCode>General</c:formatCode>
                <c:ptCount val="121"/>
                <c:pt idx="0">
                  <c:v>2.5184000000000002</c:v>
                </c:pt>
                <c:pt idx="1">
                  <c:v>2.5228000000000002</c:v>
                </c:pt>
                <c:pt idx="2">
                  <c:v>2.5891999999999999</c:v>
                </c:pt>
                <c:pt idx="3">
                  <c:v>2.6497000000000002</c:v>
                </c:pt>
                <c:pt idx="4">
                  <c:v>2.7075</c:v>
                </c:pt>
                <c:pt idx="5">
                  <c:v>2.7633000000000001</c:v>
                </c:pt>
                <c:pt idx="6">
                  <c:v>2.8203</c:v>
                </c:pt>
                <c:pt idx="7">
                  <c:v>2.8786</c:v>
                </c:pt>
                <c:pt idx="8">
                  <c:v>2.9390999999999998</c:v>
                </c:pt>
                <c:pt idx="9">
                  <c:v>3.0026000000000002</c:v>
                </c:pt>
                <c:pt idx="10">
                  <c:v>3.0710000000000002</c:v>
                </c:pt>
                <c:pt idx="11">
                  <c:v>3.1457000000000002</c:v>
                </c:pt>
                <c:pt idx="12">
                  <c:v>3.2248000000000001</c:v>
                </c:pt>
                <c:pt idx="13">
                  <c:v>3.3136999999999999</c:v>
                </c:pt>
                <c:pt idx="14">
                  <c:v>3.4169999999999998</c:v>
                </c:pt>
                <c:pt idx="15">
                  <c:v>3.5325000000000002</c:v>
                </c:pt>
                <c:pt idx="16">
                  <c:v>3.6705999999999999</c:v>
                </c:pt>
                <c:pt idx="17">
                  <c:v>3.7323</c:v>
                </c:pt>
                <c:pt idx="18">
                  <c:v>3.7978000000000001</c:v>
                </c:pt>
                <c:pt idx="19">
                  <c:v>3.8706</c:v>
                </c:pt>
                <c:pt idx="20">
                  <c:v>3.9487999999999999</c:v>
                </c:pt>
                <c:pt idx="21">
                  <c:v>4.0330000000000004</c:v>
                </c:pt>
                <c:pt idx="22">
                  <c:v>4.1268000000000002</c:v>
                </c:pt>
                <c:pt idx="23">
                  <c:v>4.2328999999999999</c:v>
                </c:pt>
                <c:pt idx="24">
                  <c:v>4.3472</c:v>
                </c:pt>
                <c:pt idx="25">
                  <c:v>4.4787999999999997</c:v>
                </c:pt>
                <c:pt idx="26">
                  <c:v>4.6287000000000003</c:v>
                </c:pt>
                <c:pt idx="27">
                  <c:v>4.7122000000000002</c:v>
                </c:pt>
                <c:pt idx="28">
                  <c:v>4.8013000000000003</c:v>
                </c:pt>
                <c:pt idx="29">
                  <c:v>4.8996000000000004</c:v>
                </c:pt>
                <c:pt idx="30">
                  <c:v>5.0037000000000003</c:v>
                </c:pt>
                <c:pt idx="31">
                  <c:v>5.1195000000000004</c:v>
                </c:pt>
                <c:pt idx="32">
                  <c:v>5.2464000000000004</c:v>
                </c:pt>
                <c:pt idx="33">
                  <c:v>5.3871000000000002</c:v>
                </c:pt>
                <c:pt idx="34">
                  <c:v>5.5422000000000002</c:v>
                </c:pt>
                <c:pt idx="35">
                  <c:v>5.7195999999999998</c:v>
                </c:pt>
                <c:pt idx="36">
                  <c:v>5.9177999999999997</c:v>
                </c:pt>
                <c:pt idx="37">
                  <c:v>6.1481000000000003</c:v>
                </c:pt>
                <c:pt idx="38">
                  <c:v>6.4181999999999997</c:v>
                </c:pt>
                <c:pt idx="39">
                  <c:v>6.7382999999999997</c:v>
                </c:pt>
                <c:pt idx="40">
                  <c:v>7.1237000000000004</c:v>
                </c:pt>
                <c:pt idx="41">
                  <c:v>7.61</c:v>
                </c:pt>
                <c:pt idx="42">
                  <c:v>7.7159000000000004</c:v>
                </c:pt>
                <c:pt idx="43">
                  <c:v>7.8384</c:v>
                </c:pt>
                <c:pt idx="44">
                  <c:v>7.9574999999999996</c:v>
                </c:pt>
                <c:pt idx="45">
                  <c:v>8.0949000000000009</c:v>
                </c:pt>
                <c:pt idx="46">
                  <c:v>8.2303999999999995</c:v>
                </c:pt>
                <c:pt idx="47">
                  <c:v>8.3797999999999995</c:v>
                </c:pt>
                <c:pt idx="48">
                  <c:v>8.5390999999999995</c:v>
                </c:pt>
                <c:pt idx="49">
                  <c:v>8.7027000000000001</c:v>
                </c:pt>
                <c:pt idx="50">
                  <c:v>8.8876000000000008</c:v>
                </c:pt>
                <c:pt idx="51">
                  <c:v>9.0663999999999998</c:v>
                </c:pt>
                <c:pt idx="52">
                  <c:v>9.2741000000000007</c:v>
                </c:pt>
                <c:pt idx="53">
                  <c:v>9.4802</c:v>
                </c:pt>
                <c:pt idx="54">
                  <c:v>9.6960999999999995</c:v>
                </c:pt>
                <c:pt idx="55">
                  <c:v>9.9172999999999991</c:v>
                </c:pt>
                <c:pt idx="56">
                  <c:v>10.141999999999999</c:v>
                </c:pt>
                <c:pt idx="57">
                  <c:v>10.375999999999999</c:v>
                </c:pt>
                <c:pt idx="58">
                  <c:v>10.593</c:v>
                </c:pt>
                <c:pt idx="59">
                  <c:v>10.814</c:v>
                </c:pt>
                <c:pt idx="60">
                  <c:v>11.000999999999999</c:v>
                </c:pt>
                <c:pt idx="61">
                  <c:v>11.18</c:v>
                </c:pt>
                <c:pt idx="62">
                  <c:v>11.321</c:v>
                </c:pt>
                <c:pt idx="63">
                  <c:v>11.433</c:v>
                </c:pt>
                <c:pt idx="64">
                  <c:v>11.499000000000001</c:v>
                </c:pt>
                <c:pt idx="65">
                  <c:v>11.516</c:v>
                </c:pt>
                <c:pt idx="66">
                  <c:v>11.483000000000001</c:v>
                </c:pt>
                <c:pt idx="67">
                  <c:v>11.398</c:v>
                </c:pt>
                <c:pt idx="68">
                  <c:v>11.24</c:v>
                </c:pt>
                <c:pt idx="69">
                  <c:v>11.041</c:v>
                </c:pt>
                <c:pt idx="70">
                  <c:v>10.766999999999999</c:v>
                </c:pt>
                <c:pt idx="71">
                  <c:v>10.451000000000001</c:v>
                </c:pt>
                <c:pt idx="72">
                  <c:v>10.074999999999999</c:v>
                </c:pt>
                <c:pt idx="73">
                  <c:v>9.6288</c:v>
                </c:pt>
                <c:pt idx="74">
                  <c:v>9.1849000000000007</c:v>
                </c:pt>
                <c:pt idx="75">
                  <c:v>8.6418999999999997</c:v>
                </c:pt>
                <c:pt idx="76">
                  <c:v>8.1498000000000008</c:v>
                </c:pt>
                <c:pt idx="77">
                  <c:v>7.5456000000000003</c:v>
                </c:pt>
                <c:pt idx="78">
                  <c:v>7.0027999999999997</c:v>
                </c:pt>
                <c:pt idx="79">
                  <c:v>6.3917999999999999</c:v>
                </c:pt>
                <c:pt idx="80">
                  <c:v>5.8415999999999997</c:v>
                </c:pt>
                <c:pt idx="81">
                  <c:v>5.2462999999999997</c:v>
                </c:pt>
                <c:pt idx="82">
                  <c:v>4.7241</c:v>
                </c:pt>
                <c:pt idx="83">
                  <c:v>4.1734999999999998</c:v>
                </c:pt>
                <c:pt idx="84">
                  <c:v>3.6901000000000002</c:v>
                </c:pt>
                <c:pt idx="85">
                  <c:v>3.2033999999999998</c:v>
                </c:pt>
                <c:pt idx="86">
                  <c:v>2.7545999999999999</c:v>
                </c:pt>
                <c:pt idx="87">
                  <c:v>2.3542000000000001</c:v>
                </c:pt>
                <c:pt idx="88">
                  <c:v>1.9594</c:v>
                </c:pt>
                <c:pt idx="89">
                  <c:v>1.6423000000000001</c:v>
                </c:pt>
                <c:pt idx="90">
                  <c:v>1.3294999999999999</c:v>
                </c:pt>
                <c:pt idx="91">
                  <c:v>1.0924</c:v>
                </c:pt>
                <c:pt idx="92">
                  <c:v>0.85758999999999996</c:v>
                </c:pt>
                <c:pt idx="93">
                  <c:v>0.67991999999999997</c:v>
                </c:pt>
                <c:pt idx="94">
                  <c:v>0.52500000000000002</c:v>
                </c:pt>
                <c:pt idx="95">
                  <c:v>0.40383000000000002</c:v>
                </c:pt>
                <c:pt idx="96">
                  <c:v>0.30397999999999997</c:v>
                </c:pt>
                <c:pt idx="97">
                  <c:v>0.22309999999999999</c:v>
                </c:pt>
                <c:pt idx="98">
                  <c:v>0.16472000000000001</c:v>
                </c:pt>
                <c:pt idx="99">
                  <c:v>0.11743000000000001</c:v>
                </c:pt>
                <c:pt idx="100">
                  <c:v>8.6072999999999997E-2</c:v>
                </c:pt>
                <c:pt idx="101">
                  <c:v>5.8379E-2</c:v>
                </c:pt>
                <c:pt idx="102">
                  <c:v>4.1475999999999999E-2</c:v>
                </c:pt>
                <c:pt idx="103">
                  <c:v>2.8348999999999999E-2</c:v>
                </c:pt>
                <c:pt idx="104">
                  <c:v>1.9650000000000001E-2</c:v>
                </c:pt>
                <c:pt idx="105">
                  <c:v>1.4203E-2</c:v>
                </c:pt>
                <c:pt idx="106">
                  <c:v>1.0069E-2</c:v>
                </c:pt>
                <c:pt idx="107">
                  <c:v>7.476E-3</c:v>
                </c:pt>
                <c:pt idx="108">
                  <c:v>5.7819999999999998E-3</c:v>
                </c:pt>
                <c:pt idx="109">
                  <c:v>4.7410000000000004E-3</c:v>
                </c:pt>
                <c:pt idx="110">
                  <c:v>4.2129999999999997E-3</c:v>
                </c:pt>
                <c:pt idx="111">
                  <c:v>3.8140000000000001E-3</c:v>
                </c:pt>
                <c:pt idx="112">
                  <c:v>3.5460000000000001E-3</c:v>
                </c:pt>
                <c:pt idx="113">
                  <c:v>3.5360000000000001E-3</c:v>
                </c:pt>
                <c:pt idx="114">
                  <c:v>3.395E-3</c:v>
                </c:pt>
                <c:pt idx="115">
                  <c:v>3.3860000000000001E-3</c:v>
                </c:pt>
                <c:pt idx="116">
                  <c:v>3.3830000000000002E-3</c:v>
                </c:pt>
                <c:pt idx="117">
                  <c:v>2.9910000000000002E-3</c:v>
                </c:pt>
                <c:pt idx="118">
                  <c:v>2.7460000000000002E-3</c:v>
                </c:pt>
                <c:pt idx="119">
                  <c:v>2.493E-3</c:v>
                </c:pt>
                <c:pt idx="120">
                  <c:v>2.4750000000000002E-3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9921-4AB7-A88A-5D94F5058207}"/>
            </c:ext>
          </c:extLst>
        </c:ser>
        <c:ser>
          <c:idx val="3"/>
          <c:order val="3"/>
          <c:tx>
            <c:strRef>
              <c:f>Sheet1!$E$1</c:f>
            </c:strRef>
          </c:tx>
          <c:spPr>
            <a:ln w="50800" cap="flat">
              <a:solidFill>
                <a:schemeClr val="accent2"/>
              </a:solidFill>
              <a:prstDash val="solid"/>
              <a:miter lim="400000"/>
            </a:ln>
            <a:effectLst/>
          </c:spPr>
          <c:marker>
            <c:symbol val="none"/>
          </c:marker>
          <c:xVal>
            <c:numRef>
              <c:f>Sheet1!$H$2:$H$251</c:f>
              <c:numCache>
                <c:formatCode>General</c:formatCode>
                <c:ptCount val="121"/>
                <c:pt idx="0">
                  <c:v>9</c:v>
                </c:pt>
                <c:pt idx="1">
                  <c:v>13.237287999999999</c:v>
                </c:pt>
                <c:pt idx="2">
                  <c:v>17.474575999999999</c:v>
                </c:pt>
                <c:pt idx="3">
                  <c:v>21.711863999999998</c:v>
                </c:pt>
                <c:pt idx="4">
                  <c:v>25.949152999999999</c:v>
                </c:pt>
                <c:pt idx="5">
                  <c:v>30.186440999999999</c:v>
                </c:pt>
                <c:pt idx="6">
                  <c:v>34.423729000000002</c:v>
                </c:pt>
                <c:pt idx="7">
                  <c:v>38.661017000000001</c:v>
                </c:pt>
                <c:pt idx="8">
                  <c:v>42.898305000000001</c:v>
                </c:pt>
                <c:pt idx="9">
                  <c:v>47.135593</c:v>
                </c:pt>
                <c:pt idx="10">
                  <c:v>51.372881</c:v>
                </c:pt>
                <c:pt idx="11">
                  <c:v>55.610168999999999</c:v>
                </c:pt>
                <c:pt idx="12">
                  <c:v>59.847458000000003</c:v>
                </c:pt>
                <c:pt idx="13">
                  <c:v>64.084745999999996</c:v>
                </c:pt>
                <c:pt idx="14">
                  <c:v>68.322034000000002</c:v>
                </c:pt>
                <c:pt idx="15">
                  <c:v>72.559321999999995</c:v>
                </c:pt>
                <c:pt idx="16">
                  <c:v>76.796610000000001</c:v>
                </c:pt>
                <c:pt idx="17">
                  <c:v>78.491524999999996</c:v>
                </c:pt>
                <c:pt idx="18">
                  <c:v>80.186441000000002</c:v>
                </c:pt>
                <c:pt idx="19">
                  <c:v>81.881355999999997</c:v>
                </c:pt>
                <c:pt idx="20">
                  <c:v>83.576271000000006</c:v>
                </c:pt>
                <c:pt idx="21">
                  <c:v>85.271186</c:v>
                </c:pt>
                <c:pt idx="22">
                  <c:v>86.966102000000006</c:v>
                </c:pt>
                <c:pt idx="23">
                  <c:v>88.661017000000001</c:v>
                </c:pt>
                <c:pt idx="24">
                  <c:v>90.355931999999996</c:v>
                </c:pt>
                <c:pt idx="25">
                  <c:v>92.050847000000005</c:v>
                </c:pt>
                <c:pt idx="26">
                  <c:v>93.745762999999997</c:v>
                </c:pt>
                <c:pt idx="27">
                  <c:v>94.593220000000002</c:v>
                </c:pt>
                <c:pt idx="28">
                  <c:v>95.440678000000005</c:v>
                </c:pt>
                <c:pt idx="29">
                  <c:v>96.288135999999994</c:v>
                </c:pt>
                <c:pt idx="30">
                  <c:v>97.135593</c:v>
                </c:pt>
                <c:pt idx="31">
                  <c:v>97.983051000000003</c:v>
                </c:pt>
                <c:pt idx="32">
                  <c:v>98.830507999999995</c:v>
                </c:pt>
                <c:pt idx="33">
                  <c:v>99.677965999999998</c:v>
                </c:pt>
                <c:pt idx="34">
                  <c:v>100.525424</c:v>
                </c:pt>
                <c:pt idx="35">
                  <c:v>101.37288100000001</c:v>
                </c:pt>
                <c:pt idx="36">
                  <c:v>102.220339</c:v>
                </c:pt>
                <c:pt idx="37">
                  <c:v>103.067797</c:v>
                </c:pt>
                <c:pt idx="38">
                  <c:v>103.915254</c:v>
                </c:pt>
                <c:pt idx="39">
                  <c:v>104.76271199999999</c:v>
                </c:pt>
                <c:pt idx="40">
                  <c:v>105.610169</c:v>
                </c:pt>
                <c:pt idx="41">
                  <c:v>106.457627</c:v>
                </c:pt>
                <c:pt idx="42">
                  <c:v>106.62711899999999</c:v>
                </c:pt>
                <c:pt idx="43">
                  <c:v>106.79661</c:v>
                </c:pt>
                <c:pt idx="44">
                  <c:v>106.96610200000001</c:v>
                </c:pt>
                <c:pt idx="45">
                  <c:v>107.135593</c:v>
                </c:pt>
                <c:pt idx="46">
                  <c:v>107.30508500000001</c:v>
                </c:pt>
                <c:pt idx="47">
                  <c:v>107.474576</c:v>
                </c:pt>
                <c:pt idx="48">
                  <c:v>107.644068</c:v>
                </c:pt>
                <c:pt idx="49">
                  <c:v>107.813559</c:v>
                </c:pt>
                <c:pt idx="50">
                  <c:v>107.983051</c:v>
                </c:pt>
                <c:pt idx="51">
                  <c:v>108.152542</c:v>
                </c:pt>
                <c:pt idx="52">
                  <c:v>108.322034</c:v>
                </c:pt>
                <c:pt idx="53">
                  <c:v>108.491525</c:v>
                </c:pt>
                <c:pt idx="54">
                  <c:v>108.661017</c:v>
                </c:pt>
                <c:pt idx="55">
                  <c:v>108.83050799999999</c:v>
                </c:pt>
                <c:pt idx="56">
                  <c:v>109</c:v>
                </c:pt>
                <c:pt idx="57">
                  <c:v>109.16949200000001</c:v>
                </c:pt>
                <c:pt idx="58">
                  <c:v>109.338983</c:v>
                </c:pt>
                <c:pt idx="59">
                  <c:v>109.508475</c:v>
                </c:pt>
                <c:pt idx="60">
                  <c:v>109.677966</c:v>
                </c:pt>
                <c:pt idx="61">
                  <c:v>109.847458</c:v>
                </c:pt>
                <c:pt idx="62">
                  <c:v>110.016949</c:v>
                </c:pt>
                <c:pt idx="63">
                  <c:v>110.186441</c:v>
                </c:pt>
                <c:pt idx="64">
                  <c:v>110.355932</c:v>
                </c:pt>
                <c:pt idx="65">
                  <c:v>110.525424</c:v>
                </c:pt>
                <c:pt idx="66">
                  <c:v>110.69491499999999</c:v>
                </c:pt>
                <c:pt idx="67">
                  <c:v>110.864407</c:v>
                </c:pt>
                <c:pt idx="68">
                  <c:v>111.03389799999999</c:v>
                </c:pt>
                <c:pt idx="69">
                  <c:v>111.20339</c:v>
                </c:pt>
                <c:pt idx="70">
                  <c:v>111.37288100000001</c:v>
                </c:pt>
                <c:pt idx="71">
                  <c:v>111.542373</c:v>
                </c:pt>
                <c:pt idx="72">
                  <c:v>111.71186400000001</c:v>
                </c:pt>
                <c:pt idx="73">
                  <c:v>111.881356</c:v>
                </c:pt>
                <c:pt idx="74">
                  <c:v>112.050848</c:v>
                </c:pt>
                <c:pt idx="75">
                  <c:v>112.220339</c:v>
                </c:pt>
                <c:pt idx="76">
                  <c:v>112.389831</c:v>
                </c:pt>
                <c:pt idx="77">
                  <c:v>112.55932199999999</c:v>
                </c:pt>
                <c:pt idx="78">
                  <c:v>112.728814</c:v>
                </c:pt>
                <c:pt idx="79">
                  <c:v>112.89830499999999</c:v>
                </c:pt>
                <c:pt idx="80">
                  <c:v>113.067797</c:v>
                </c:pt>
                <c:pt idx="81">
                  <c:v>113.23728800000001</c:v>
                </c:pt>
                <c:pt idx="82">
                  <c:v>113.40678</c:v>
                </c:pt>
                <c:pt idx="83">
                  <c:v>113.57627100000001</c:v>
                </c:pt>
                <c:pt idx="84">
                  <c:v>113.745763</c:v>
                </c:pt>
                <c:pt idx="85">
                  <c:v>113.915254</c:v>
                </c:pt>
                <c:pt idx="86">
                  <c:v>114.084746</c:v>
                </c:pt>
                <c:pt idx="87">
                  <c:v>114.254237</c:v>
                </c:pt>
                <c:pt idx="88">
                  <c:v>114.42372899999999</c:v>
                </c:pt>
                <c:pt idx="89">
                  <c:v>114.59322</c:v>
                </c:pt>
                <c:pt idx="90">
                  <c:v>114.76271199999999</c:v>
                </c:pt>
                <c:pt idx="91">
                  <c:v>114.932203</c:v>
                </c:pt>
                <c:pt idx="92">
                  <c:v>115.10169500000001</c:v>
                </c:pt>
                <c:pt idx="93">
                  <c:v>115.271186</c:v>
                </c:pt>
                <c:pt idx="94">
                  <c:v>115.44067800000001</c:v>
                </c:pt>
                <c:pt idx="95">
                  <c:v>115.610169</c:v>
                </c:pt>
                <c:pt idx="96">
                  <c:v>115.779661</c:v>
                </c:pt>
                <c:pt idx="97">
                  <c:v>115.949152</c:v>
                </c:pt>
                <c:pt idx="98">
                  <c:v>116.118644</c:v>
                </c:pt>
                <c:pt idx="99">
                  <c:v>116.28813599999999</c:v>
                </c:pt>
                <c:pt idx="100">
                  <c:v>116.457627</c:v>
                </c:pt>
                <c:pt idx="101">
                  <c:v>116.62711899999999</c:v>
                </c:pt>
                <c:pt idx="102">
                  <c:v>116.79661</c:v>
                </c:pt>
                <c:pt idx="103">
                  <c:v>116.96610200000001</c:v>
                </c:pt>
                <c:pt idx="104">
                  <c:v>117.135593</c:v>
                </c:pt>
                <c:pt idx="105">
                  <c:v>117.30508500000001</c:v>
                </c:pt>
                <c:pt idx="106">
                  <c:v>117.474576</c:v>
                </c:pt>
                <c:pt idx="107">
                  <c:v>117.644068</c:v>
                </c:pt>
                <c:pt idx="108">
                  <c:v>117.813559</c:v>
                </c:pt>
                <c:pt idx="109">
                  <c:v>117.983051</c:v>
                </c:pt>
                <c:pt idx="110">
                  <c:v>118.152542</c:v>
                </c:pt>
                <c:pt idx="111">
                  <c:v>118.322034</c:v>
                </c:pt>
                <c:pt idx="112">
                  <c:v>118.491525</c:v>
                </c:pt>
                <c:pt idx="113">
                  <c:v>118.661017</c:v>
                </c:pt>
                <c:pt idx="114">
                  <c:v>118.83050799999999</c:v>
                </c:pt>
                <c:pt idx="115">
                  <c:v>119</c:v>
                </c:pt>
                <c:pt idx="116">
                  <c:v>119.16949200000001</c:v>
                </c:pt>
                <c:pt idx="117">
                  <c:v>123.40678</c:v>
                </c:pt>
                <c:pt idx="118">
                  <c:v>127.644068</c:v>
                </c:pt>
                <c:pt idx="119">
                  <c:v>131.88135600000001</c:v>
                </c:pt>
                <c:pt idx="120">
                  <c:v>136.11864399999999</c:v>
                </c:pt>
              </c:numCache>
            </c:numRef>
          </c:xVal>
          <c:yVal>
            <c:numRef>
              <c:f>Sheet1!$I$2:$I$251</c:f>
              <c:numCache>
                <c:formatCode>General</c:formatCode>
                <c:ptCount val="121"/>
                <c:pt idx="0">
                  <c:v>2.5184000000000002</c:v>
                </c:pt>
                <c:pt idx="1">
                  <c:v>2.5228000000000002</c:v>
                </c:pt>
                <c:pt idx="2">
                  <c:v>2.5891999999999999</c:v>
                </c:pt>
                <c:pt idx="3">
                  <c:v>2.6497000000000002</c:v>
                </c:pt>
                <c:pt idx="4">
                  <c:v>2.7075</c:v>
                </c:pt>
                <c:pt idx="5">
                  <c:v>2.7633000000000001</c:v>
                </c:pt>
                <c:pt idx="6">
                  <c:v>2.8203</c:v>
                </c:pt>
                <c:pt idx="7">
                  <c:v>2.8786</c:v>
                </c:pt>
                <c:pt idx="8">
                  <c:v>2.9390999999999998</c:v>
                </c:pt>
                <c:pt idx="9">
                  <c:v>3.0026000000000002</c:v>
                </c:pt>
                <c:pt idx="10">
                  <c:v>3.0710000000000002</c:v>
                </c:pt>
                <c:pt idx="11">
                  <c:v>3.1457000000000002</c:v>
                </c:pt>
                <c:pt idx="12">
                  <c:v>3.2248000000000001</c:v>
                </c:pt>
                <c:pt idx="13">
                  <c:v>3.3136999999999999</c:v>
                </c:pt>
                <c:pt idx="14">
                  <c:v>3.4169999999999998</c:v>
                </c:pt>
                <c:pt idx="15">
                  <c:v>3.5325000000000002</c:v>
                </c:pt>
                <c:pt idx="16">
                  <c:v>3.6705999999999999</c:v>
                </c:pt>
                <c:pt idx="17">
                  <c:v>3.7323</c:v>
                </c:pt>
                <c:pt idx="18">
                  <c:v>3.7978000000000001</c:v>
                </c:pt>
                <c:pt idx="19">
                  <c:v>3.8706</c:v>
                </c:pt>
                <c:pt idx="20">
                  <c:v>3.9487999999999999</c:v>
                </c:pt>
                <c:pt idx="21">
                  <c:v>4.0330000000000004</c:v>
                </c:pt>
                <c:pt idx="22">
                  <c:v>4.1268000000000002</c:v>
                </c:pt>
                <c:pt idx="23">
                  <c:v>4.2328999999999999</c:v>
                </c:pt>
                <c:pt idx="24">
                  <c:v>4.3472</c:v>
                </c:pt>
                <c:pt idx="25">
                  <c:v>4.4787999999999997</c:v>
                </c:pt>
                <c:pt idx="26">
                  <c:v>4.6287000000000003</c:v>
                </c:pt>
                <c:pt idx="27">
                  <c:v>4.7122000000000002</c:v>
                </c:pt>
                <c:pt idx="28">
                  <c:v>4.8013000000000003</c:v>
                </c:pt>
                <c:pt idx="29">
                  <c:v>4.8996000000000004</c:v>
                </c:pt>
                <c:pt idx="30">
                  <c:v>5.0037000000000003</c:v>
                </c:pt>
                <c:pt idx="31">
                  <c:v>5.1195000000000004</c:v>
                </c:pt>
                <c:pt idx="32">
                  <c:v>5.2464000000000004</c:v>
                </c:pt>
                <c:pt idx="33">
                  <c:v>5.3871000000000002</c:v>
                </c:pt>
                <c:pt idx="34">
                  <c:v>5.5422000000000002</c:v>
                </c:pt>
                <c:pt idx="35">
                  <c:v>5.7195999999999998</c:v>
                </c:pt>
                <c:pt idx="36">
                  <c:v>5.9177999999999997</c:v>
                </c:pt>
                <c:pt idx="37">
                  <c:v>6.1481000000000003</c:v>
                </c:pt>
                <c:pt idx="38">
                  <c:v>6.4181999999999997</c:v>
                </c:pt>
                <c:pt idx="39">
                  <c:v>6.7382999999999997</c:v>
                </c:pt>
                <c:pt idx="40">
                  <c:v>7.1237000000000004</c:v>
                </c:pt>
                <c:pt idx="41">
                  <c:v>7.61</c:v>
                </c:pt>
                <c:pt idx="42">
                  <c:v>7.7159000000000004</c:v>
                </c:pt>
                <c:pt idx="43">
                  <c:v>7.8384</c:v>
                </c:pt>
                <c:pt idx="44">
                  <c:v>7.9574999999999996</c:v>
                </c:pt>
                <c:pt idx="45">
                  <c:v>8.0949000000000009</c:v>
                </c:pt>
                <c:pt idx="46">
                  <c:v>8.2303999999999995</c:v>
                </c:pt>
                <c:pt idx="47">
                  <c:v>8.3797999999999995</c:v>
                </c:pt>
                <c:pt idx="48">
                  <c:v>8.5390999999999995</c:v>
                </c:pt>
                <c:pt idx="49">
                  <c:v>8.7027000000000001</c:v>
                </c:pt>
                <c:pt idx="50">
                  <c:v>8.8876000000000008</c:v>
                </c:pt>
                <c:pt idx="51">
                  <c:v>9.0663999999999998</c:v>
                </c:pt>
                <c:pt idx="52">
                  <c:v>9.2741000000000007</c:v>
                </c:pt>
                <c:pt idx="53">
                  <c:v>9.4802</c:v>
                </c:pt>
                <c:pt idx="54">
                  <c:v>9.6960999999999995</c:v>
                </c:pt>
                <c:pt idx="55">
                  <c:v>9.9172999999999991</c:v>
                </c:pt>
                <c:pt idx="56">
                  <c:v>10.141999999999999</c:v>
                </c:pt>
                <c:pt idx="57">
                  <c:v>10.375999999999999</c:v>
                </c:pt>
                <c:pt idx="58">
                  <c:v>10.593</c:v>
                </c:pt>
                <c:pt idx="59">
                  <c:v>10.814</c:v>
                </c:pt>
                <c:pt idx="60">
                  <c:v>11.000999999999999</c:v>
                </c:pt>
                <c:pt idx="61">
                  <c:v>11.18</c:v>
                </c:pt>
                <c:pt idx="62">
                  <c:v>11.321</c:v>
                </c:pt>
                <c:pt idx="63">
                  <c:v>11.433</c:v>
                </c:pt>
                <c:pt idx="64">
                  <c:v>11.499000000000001</c:v>
                </c:pt>
                <c:pt idx="65">
                  <c:v>11.516</c:v>
                </c:pt>
                <c:pt idx="66">
                  <c:v>11.483000000000001</c:v>
                </c:pt>
                <c:pt idx="67">
                  <c:v>11.398</c:v>
                </c:pt>
                <c:pt idx="68">
                  <c:v>11.24</c:v>
                </c:pt>
                <c:pt idx="69">
                  <c:v>11.041</c:v>
                </c:pt>
                <c:pt idx="70">
                  <c:v>10.766999999999999</c:v>
                </c:pt>
                <c:pt idx="71">
                  <c:v>10.451000000000001</c:v>
                </c:pt>
                <c:pt idx="72">
                  <c:v>10.074999999999999</c:v>
                </c:pt>
                <c:pt idx="73">
                  <c:v>9.6288</c:v>
                </c:pt>
                <c:pt idx="74">
                  <c:v>9.1849000000000007</c:v>
                </c:pt>
                <c:pt idx="75">
                  <c:v>8.6418999999999997</c:v>
                </c:pt>
                <c:pt idx="76">
                  <c:v>8.1498000000000008</c:v>
                </c:pt>
                <c:pt idx="77">
                  <c:v>7.5456000000000003</c:v>
                </c:pt>
                <c:pt idx="78">
                  <c:v>7.0027999999999997</c:v>
                </c:pt>
                <c:pt idx="79">
                  <c:v>6.3917999999999999</c:v>
                </c:pt>
                <c:pt idx="80">
                  <c:v>5.8415999999999997</c:v>
                </c:pt>
                <c:pt idx="81">
                  <c:v>5.2462999999999997</c:v>
                </c:pt>
                <c:pt idx="82">
                  <c:v>4.7241</c:v>
                </c:pt>
                <c:pt idx="83">
                  <c:v>4.1734999999999998</c:v>
                </c:pt>
                <c:pt idx="84">
                  <c:v>3.6901000000000002</c:v>
                </c:pt>
                <c:pt idx="85">
                  <c:v>3.2033999999999998</c:v>
                </c:pt>
                <c:pt idx="86">
                  <c:v>2.7545999999999999</c:v>
                </c:pt>
                <c:pt idx="87">
                  <c:v>2.3542000000000001</c:v>
                </c:pt>
                <c:pt idx="88">
                  <c:v>1.9594</c:v>
                </c:pt>
                <c:pt idx="89">
                  <c:v>1.6423000000000001</c:v>
                </c:pt>
                <c:pt idx="90">
                  <c:v>1.3294999999999999</c:v>
                </c:pt>
                <c:pt idx="91">
                  <c:v>1.0924</c:v>
                </c:pt>
                <c:pt idx="92">
                  <c:v>0.85758999999999996</c:v>
                </c:pt>
                <c:pt idx="93">
                  <c:v>0.67991999999999997</c:v>
                </c:pt>
                <c:pt idx="94">
                  <c:v>0.52500000000000002</c:v>
                </c:pt>
                <c:pt idx="95">
                  <c:v>0.40383000000000002</c:v>
                </c:pt>
                <c:pt idx="96">
                  <c:v>0.30397999999999997</c:v>
                </c:pt>
                <c:pt idx="97">
                  <c:v>0.22309999999999999</c:v>
                </c:pt>
                <c:pt idx="98">
                  <c:v>0.16472000000000001</c:v>
                </c:pt>
                <c:pt idx="99">
                  <c:v>0.11743000000000001</c:v>
                </c:pt>
                <c:pt idx="100">
                  <c:v>8.6072999999999997E-2</c:v>
                </c:pt>
                <c:pt idx="101">
                  <c:v>5.8379E-2</c:v>
                </c:pt>
                <c:pt idx="102">
                  <c:v>4.1475999999999999E-2</c:v>
                </c:pt>
                <c:pt idx="103">
                  <c:v>2.8348999999999999E-2</c:v>
                </c:pt>
                <c:pt idx="104">
                  <c:v>1.9650000000000001E-2</c:v>
                </c:pt>
                <c:pt idx="105">
                  <c:v>1.4203E-2</c:v>
                </c:pt>
                <c:pt idx="106">
                  <c:v>1.0069E-2</c:v>
                </c:pt>
                <c:pt idx="107">
                  <c:v>7.476E-3</c:v>
                </c:pt>
                <c:pt idx="108">
                  <c:v>5.7819999999999998E-3</c:v>
                </c:pt>
                <c:pt idx="109">
                  <c:v>4.7410000000000004E-3</c:v>
                </c:pt>
                <c:pt idx="110">
                  <c:v>4.2129999999999997E-3</c:v>
                </c:pt>
                <c:pt idx="111">
                  <c:v>3.8140000000000001E-3</c:v>
                </c:pt>
                <c:pt idx="112">
                  <c:v>3.5460000000000001E-3</c:v>
                </c:pt>
                <c:pt idx="113">
                  <c:v>3.5360000000000001E-3</c:v>
                </c:pt>
                <c:pt idx="114">
                  <c:v>3.395E-3</c:v>
                </c:pt>
                <c:pt idx="115">
                  <c:v>3.3860000000000001E-3</c:v>
                </c:pt>
                <c:pt idx="116">
                  <c:v>3.3830000000000002E-3</c:v>
                </c:pt>
                <c:pt idx="117">
                  <c:v>2.9910000000000002E-3</c:v>
                </c:pt>
                <c:pt idx="118">
                  <c:v>2.7460000000000002E-3</c:v>
                </c:pt>
                <c:pt idx="119">
                  <c:v>2.493E-3</c:v>
                </c:pt>
                <c:pt idx="120">
                  <c:v>2.4750000000000002E-3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9921-4AB7-A88A-5D94F50582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4734552"/>
        <c:axId val="2094734553"/>
      </c:scatterChart>
      <c:valAx>
        <c:axId val="2094734552"/>
        <c:scaling>
          <c:orientation val="minMax"/>
          <c:max val="122"/>
          <c:min val="70"/>
        </c:scaling>
        <c:delete val="0"/>
        <c:axPos val="b"/>
        <c:title>
          <c:tx>
            <c:rich>
              <a:bodyPr rot="0"/>
              <a:lstStyle/>
              <a:p>
                <a:pPr>
                  <a:defRPr sz="900" b="0" i="0" u="none" strike="noStrike">
                    <a:solidFill>
                      <a:srgbClr val="000000"/>
                    </a:solidFill>
                    <a:latin typeface="Helvetica Neue"/>
                  </a:defRPr>
                </a:pPr>
                <a:r>
                  <a:rPr lang="en-US" sz="900" b="0" i="0" u="none" strike="noStrike">
                    <a:solidFill>
                      <a:srgbClr val="000000"/>
                    </a:solidFill>
                    <a:latin typeface="Helvetica Neue"/>
                  </a:rPr>
                  <a:t>Depth (mm)</a:t>
                </a:r>
              </a:p>
            </c:rich>
          </c:tx>
          <c:overlay val="1"/>
        </c:title>
        <c:numFmt formatCode="0.####" sourceLinked="0"/>
        <c:majorTickMark val="none"/>
        <c:minorTickMark val="none"/>
        <c:tickLblPos val="nextTo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900" b="0" i="0" u="none" strike="noStrike">
                <a:solidFill>
                  <a:srgbClr val="000000"/>
                </a:solidFill>
                <a:latin typeface="Helvetica Neue"/>
              </a:defRPr>
            </a:pPr>
            <a:endParaRPr lang="zh-TW"/>
          </a:p>
        </c:txPr>
        <c:crossAx val="2094734553"/>
        <c:crosses val="autoZero"/>
        <c:crossBetween val="between"/>
        <c:majorUnit val="13"/>
        <c:minorUnit val="6.5"/>
      </c:valAx>
      <c:valAx>
        <c:axId val="2094734553"/>
        <c:scaling>
          <c:orientation val="minMax"/>
        </c:scaling>
        <c:delete val="0"/>
        <c:axPos val="l"/>
        <c:title>
          <c:tx>
            <c:rich>
              <a:bodyPr rot="-5400000"/>
              <a:lstStyle/>
              <a:p>
                <a:pPr>
                  <a:defRPr sz="900" b="0" i="0" u="none" strike="noStrike">
                    <a:solidFill>
                      <a:srgbClr val="000000"/>
                    </a:solidFill>
                    <a:latin typeface="Helvetica Neue"/>
                  </a:defRPr>
                </a:pPr>
                <a:r>
                  <a:rPr lang="en-US" sz="900" b="0" i="0" u="none" strike="noStrike">
                    <a:solidFill>
                      <a:srgbClr val="000000"/>
                    </a:solidFill>
                    <a:latin typeface="Helvetica Neue"/>
                  </a:rPr>
                  <a:t>Dose (A.U)</a:t>
                </a:r>
              </a:p>
            </c:rich>
          </c:tx>
          <c:layout>
            <c:manualLayout>
              <c:xMode val="edge"/>
              <c:yMode val="edge"/>
              <c:x val="0.17174816708578713"/>
              <c:y val="3.6234737028599452E-2"/>
            </c:manualLayout>
          </c:layout>
          <c:overlay val="1"/>
        </c:title>
        <c:numFmt formatCode="0.0" sourceLinked="0"/>
        <c:majorTickMark val="none"/>
        <c:minorTickMark val="none"/>
        <c:tickLblPos val="nextTo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900" b="0" i="0" u="none" strike="noStrike">
                <a:solidFill>
                  <a:srgbClr val="000000"/>
                </a:solidFill>
                <a:latin typeface="Helvetica Neue"/>
              </a:defRPr>
            </a:pPr>
            <a:endParaRPr lang="zh-TW"/>
          </a:p>
        </c:txPr>
        <c:crossAx val="2094734552"/>
        <c:crosses val="autoZero"/>
        <c:crossBetween val="between"/>
        <c:majorUnit val="3"/>
        <c:minorUnit val="1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0.13262</cdr:x>
      <cdr:y>0.4649</cdr:y>
    </cdr:from>
    <cdr:to>
      <cdr:x>0.4478</cdr:x>
      <cdr:y>0.5351</cdr:y>
    </cdr:to>
    <cdr:sp macro="" textlink="">
      <cdr:nvSpPr>
        <cdr:cNvPr id="2" name="16O"/>
        <cdr:cNvSpPr txBox="1"/>
      </cdr:nvSpPr>
      <cdr:spPr>
        <a:xfrm xmlns:a="http://schemas.openxmlformats.org/drawingml/2006/main">
          <a:off x="1131871" y="2513893"/>
          <a:ext cx="2689839" cy="379591"/>
        </a:xfrm>
        <a:prstGeom xmlns:a="http://schemas.openxmlformats.org/drawingml/2006/main" prst="rect">
          <a:avLst/>
        </a:prstGeom>
        <a:ln xmlns:a="http://schemas.openxmlformats.org/drawingml/2006/main" w="12700">
          <a:miter lim="400000"/>
        </a:ln>
        <a:extLst xmlns:a="http://schemas.openxmlformats.org/drawingml/2006/main">
          <a:ext uri="{C572A759-6A51-4108-AA02-DFA0A04FC94B}">
            <ma14:wrappingTextBoxFlag xmlns:lc="http://schemas.openxmlformats.org/drawingml/2006/lockedCanvas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="" val="1"/>
          </a:ext>
        </a:extLst>
      </cdr:spPr>
      <cdr:txBody>
        <a:bodyPr xmlns:a="http://schemas.openxmlformats.org/drawingml/2006/main" wrap="none" lIns="50800" tIns="50800" rIns="50800" bIns="50800" anchor="ctr">
          <a:spAutoFit/>
        </a:bodyPr>
        <a:lstStyle xmlns:a="http://schemas.openxmlformats.org/drawingml/2006/main">
          <a:defPPr marL="0" marR="0" indent="0" algn="l" defTabSz="914400" rtl="0" fontAlgn="auto" latinLnBrk="1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defRPr>
          </a:defPPr>
          <a:lvl1pPr marL="0" marR="0" indent="0" algn="ctr" defTabSz="58420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defRPr>
          </a:lvl1pPr>
          <a:lvl2pPr marL="0" marR="0" indent="0" algn="ctr" defTabSz="58420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defRPr>
          </a:lvl2pPr>
          <a:lvl3pPr marL="0" marR="0" indent="0" algn="ctr" defTabSz="58420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defRPr>
          </a:lvl3pPr>
          <a:lvl4pPr marL="0" marR="0" indent="0" algn="ctr" defTabSz="58420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defRPr>
          </a:lvl4pPr>
          <a:lvl5pPr marL="0" marR="0" indent="0" algn="ctr" defTabSz="58420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defRPr>
          </a:lvl5pPr>
          <a:lvl6pPr marL="0" marR="0" indent="0" algn="ctr" defTabSz="58420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defRPr>
          </a:lvl6pPr>
          <a:lvl7pPr marL="0" marR="0" indent="0" algn="ctr" defTabSz="58420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defRPr>
          </a:lvl7pPr>
          <a:lvl8pPr marL="0" marR="0" indent="0" algn="ctr" defTabSz="58420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defRPr>
          </a:lvl8pPr>
          <a:lvl9pPr marL="0" marR="0" indent="0" algn="ctr" defTabSz="58420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defRPr>
          </a:lvl9pPr>
        </a:lstStyle>
        <a:p xmlns:a="http://schemas.openxmlformats.org/drawingml/2006/main">
          <a:pPr>
            <a:defRPr b="1" baseline="31999">
              <a:solidFill>
                <a:srgbClr val="EE230C"/>
              </a:solidFill>
              <a:latin typeface="+mn-lt"/>
              <a:ea typeface="+mn-ea"/>
              <a:cs typeface="+mn-cs"/>
              <a:sym typeface="Helvetica Neue"/>
            </a:defRPr>
          </a:pPr>
          <a:r>
            <a:rPr sz="1800" dirty="0" smtClean="0"/>
            <a:t>16</a:t>
          </a:r>
          <a:r>
            <a:rPr sz="1800" baseline="0" dirty="0" smtClean="0"/>
            <a:t>O</a:t>
          </a:r>
          <a:r>
            <a:rPr lang="en-US" sz="1800" baseline="0" dirty="0" smtClean="0"/>
            <a:t>, </a:t>
          </a:r>
          <a:r>
            <a:rPr lang="en-US" sz="1800" baseline="30000" dirty="0" smtClean="0"/>
            <a:t>12</a:t>
          </a:r>
          <a:r>
            <a:rPr lang="en-US" sz="1800" baseline="0" dirty="0" smtClean="0"/>
            <a:t>C</a:t>
          </a:r>
          <a:r>
            <a:rPr lang="en-US" sz="1800" baseline="0" dirty="0" smtClean="0">
              <a:sym typeface="Wingdings" panose="05000000000000000000" pitchFamily="2" charset="2"/>
            </a:rPr>
            <a:t> Prompt Gramma</a:t>
          </a:r>
          <a:endParaRPr lang="en-US" altLang="zh-TW" sz="4000" b="1" dirty="0">
            <a:solidFill>
              <a:srgbClr val="EE230C"/>
            </a:solidFill>
            <a:sym typeface="Helvetica Neue"/>
          </a:endParaRPr>
        </a:p>
      </cdr:txBody>
    </cdr:sp>
  </cdr:relSizeAnchor>
  <cdr:relSizeAnchor xmlns:cdr="http://schemas.openxmlformats.org/drawingml/2006/chartDrawing">
    <cdr:from>
      <cdr:x>0.26846</cdr:x>
      <cdr:y>0.47625</cdr:y>
    </cdr:from>
    <cdr:to>
      <cdr:x>0.28049</cdr:x>
      <cdr:y>0.56352</cdr:y>
    </cdr:to>
    <cdr:sp macro="" textlink="">
      <cdr:nvSpPr>
        <cdr:cNvPr id="3" name="12C"/>
        <cdr:cNvSpPr txBox="1"/>
      </cdr:nvSpPr>
      <cdr:spPr>
        <a:xfrm xmlns:a="http://schemas.openxmlformats.org/drawingml/2006/main">
          <a:off x="2291132" y="2575246"/>
          <a:ext cx="102657" cy="471924"/>
        </a:xfrm>
        <a:prstGeom xmlns:a="http://schemas.openxmlformats.org/drawingml/2006/main" prst="rect">
          <a:avLst/>
        </a:prstGeom>
        <a:ln xmlns:a="http://schemas.openxmlformats.org/drawingml/2006/main" w="12700">
          <a:miter lim="400000"/>
        </a:ln>
        <a:extLst xmlns:a="http://schemas.openxmlformats.org/drawingml/2006/main">
          <a:ext uri="{C572A759-6A51-4108-AA02-DFA0A04FC94B}">
            <ma14:wrappingTextBoxFlag xmlns:lc="http://schemas.openxmlformats.org/drawingml/2006/lockedCanvas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="" val="1"/>
          </a:ext>
        </a:extLst>
      </cdr:spPr>
      <cdr:txBody>
        <a:bodyPr xmlns:a="http://schemas.openxmlformats.org/drawingml/2006/main" wrap="none" lIns="50800" tIns="50800" rIns="50800" bIns="50800" anchor="ctr">
          <a:spAutoFit/>
        </a:bodyPr>
        <a:lstStyle xmlns:a="http://schemas.openxmlformats.org/drawingml/2006/main">
          <a:defPPr marL="0" marR="0" indent="0" algn="l" defTabSz="914400" rtl="0" fontAlgn="auto" latinLnBrk="1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defRPr>
          </a:defPPr>
          <a:lvl1pPr marL="0" marR="0" indent="0" algn="ctr" defTabSz="58420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defRPr>
          </a:lvl1pPr>
          <a:lvl2pPr marL="0" marR="0" indent="0" algn="ctr" defTabSz="58420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defRPr>
          </a:lvl2pPr>
          <a:lvl3pPr marL="0" marR="0" indent="0" algn="ctr" defTabSz="58420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defRPr>
          </a:lvl3pPr>
          <a:lvl4pPr marL="0" marR="0" indent="0" algn="ctr" defTabSz="58420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defRPr>
          </a:lvl4pPr>
          <a:lvl5pPr marL="0" marR="0" indent="0" algn="ctr" defTabSz="58420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defRPr>
          </a:lvl5pPr>
          <a:lvl6pPr marL="0" marR="0" indent="0" algn="ctr" defTabSz="58420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defRPr>
          </a:lvl6pPr>
          <a:lvl7pPr marL="0" marR="0" indent="0" algn="ctr" defTabSz="58420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defRPr>
          </a:lvl7pPr>
          <a:lvl8pPr marL="0" marR="0" indent="0" algn="ctr" defTabSz="58420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defRPr>
          </a:lvl8pPr>
          <a:lvl9pPr marL="0" marR="0" indent="0" algn="ctr" defTabSz="58420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defRPr>
          </a:lvl9pPr>
        </a:lstStyle>
        <a:p xmlns:a="http://schemas.openxmlformats.org/drawingml/2006/main">
          <a:pPr>
            <a:defRPr b="1" baseline="31999">
              <a:solidFill>
                <a:srgbClr val="EE230C"/>
              </a:solidFill>
              <a:latin typeface="+mn-lt"/>
              <a:ea typeface="+mn-ea"/>
              <a:cs typeface="+mn-cs"/>
              <a:sym typeface="Helvetica Neue"/>
            </a:defRPr>
          </a:pPr>
          <a:endParaRPr baseline="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E8596A-F94D-4AC7-B96D-A46C4941FD8D}" type="datetimeFigureOut">
              <a:rPr lang="zh-TW" altLang="en-US" smtClean="0"/>
              <a:t>2021/1/20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F8A949-3799-4D35-997E-0FD988D8446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0189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8x8x8=512 channels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8A949-3799-4D35-997E-0FD988D8446D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8613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1C143-3B00-4C47-B717-4853083B673A}" type="datetime1">
              <a:rPr lang="zh-TW" altLang="en-US" smtClean="0"/>
              <a:t>2021/1/20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17B31-47F4-43CC-AC5B-E3A08366EC3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3452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E8BFC-9929-404C-805F-FA02A4BBC900}" type="datetime1">
              <a:rPr lang="zh-TW" altLang="en-US" smtClean="0"/>
              <a:t>2021/1/20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17B31-47F4-43CC-AC5B-E3A08366EC3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7644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7C38D-135D-466F-BBA0-1BB86C8A4945}" type="datetime1">
              <a:rPr lang="zh-TW" altLang="en-US" smtClean="0"/>
              <a:t>2021/1/20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17B31-47F4-43CC-AC5B-E3A08366EC3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4886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EB6D2-8D98-494E-975C-595E4CA10720}" type="datetime1">
              <a:rPr lang="zh-TW" altLang="en-US" smtClean="0"/>
              <a:t>2021/1/20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17B31-47F4-43CC-AC5B-E3A08366EC3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7612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FF226-0159-49D9-8368-CDD0492D891B}" type="datetime1">
              <a:rPr lang="zh-TW" altLang="en-US" smtClean="0"/>
              <a:t>2021/1/20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17B31-47F4-43CC-AC5B-E3A08366EC3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2902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741D5-92EC-4B74-8B60-6B5C82FCC2C8}" type="datetime1">
              <a:rPr lang="zh-TW" altLang="en-US" smtClean="0"/>
              <a:t>2021/1/20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17B31-47F4-43CC-AC5B-E3A08366EC3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4009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591DD-9CE9-43C5-9943-84153740FDF0}" type="datetime1">
              <a:rPr lang="zh-TW" altLang="en-US" smtClean="0"/>
              <a:t>2021/1/20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17B31-47F4-43CC-AC5B-E3A08366EC3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3896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FEE4D-035D-4AAD-B4DA-B3A38FB86F7D}" type="datetime1">
              <a:rPr lang="zh-TW" altLang="en-US" smtClean="0"/>
              <a:t>2021/1/20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17B31-47F4-43CC-AC5B-E3A08366EC3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0004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C090F-4D44-465B-85BE-7602BF1C1D5E}" type="datetime1">
              <a:rPr lang="zh-TW" altLang="en-US" smtClean="0"/>
              <a:t>2021/1/20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17B31-47F4-43CC-AC5B-E3A08366EC3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6628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7C8E7-48BF-455A-897C-29B674D0329D}" type="datetime1">
              <a:rPr lang="zh-TW" altLang="en-US" smtClean="0"/>
              <a:t>2021/1/20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17B31-47F4-43CC-AC5B-E3A08366EC3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9282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F18CF-81E8-439C-BF9C-5BA9025F4C1E}" type="datetime1">
              <a:rPr lang="zh-TW" altLang="en-US" smtClean="0"/>
              <a:t>2021/1/20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17B31-47F4-43CC-AC5B-E3A08366EC3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2581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E8AE7-C5A9-4AAC-B859-C8F721E6F1D8}" type="datetime1">
              <a:rPr lang="zh-TW" altLang="en-US" smtClean="0"/>
              <a:t>2021/1/20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017B31-47F4-43CC-AC5B-E3A08366EC3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9096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HEP Detectors </a:t>
            </a:r>
            <a:b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</a:b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and </a:t>
            </a:r>
            <a:b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</a:b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Applications</a:t>
            </a:r>
            <a:endPara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4018670"/>
            <a:ext cx="6858000" cy="1239129"/>
          </a:xfrm>
        </p:spPr>
        <p:txBody>
          <a:bodyPr/>
          <a:lstStyle/>
          <a:p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林志勳</a:t>
            </a:r>
            <a:endParaRPr lang="en-US" altLang="zh-TW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中研院物理所</a:t>
            </a:r>
            <a:endParaRPr lang="zh-TW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3146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17B31-47F4-43CC-AC5B-E3A08366EC3E}" type="slidenum">
              <a:rPr lang="zh-TW" altLang="en-US" smtClean="0"/>
              <a:t>10</a:t>
            </a:fld>
            <a:endParaRPr lang="zh-TW" altLang="en-US"/>
          </a:p>
        </p:txBody>
      </p:sp>
      <p:sp>
        <p:nvSpPr>
          <p:cNvPr id="3" name="圓角矩形 2"/>
          <p:cNvSpPr/>
          <p:nvPr/>
        </p:nvSpPr>
        <p:spPr>
          <a:xfrm>
            <a:off x="384715" y="235824"/>
            <a:ext cx="6073235" cy="12147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zh-TW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標楷體" panose="03000509000000000000" pitchFamily="65" charset="-120"/>
              </a:rPr>
              <a:t>渺子成像術 </a:t>
            </a:r>
            <a:r>
              <a:rPr lang="en-US" altLang="zh-TW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標楷體" panose="03000509000000000000" pitchFamily="65" charset="-120"/>
              </a:rPr>
              <a:t>(</a:t>
            </a:r>
            <a:r>
              <a:rPr lang="en-US" altLang="zh-TW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標楷體" panose="03000509000000000000" pitchFamily="65" charset="-120"/>
              </a:rPr>
              <a:t>Muography</a:t>
            </a:r>
            <a:r>
              <a:rPr lang="en-US" altLang="zh-TW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標楷體" panose="03000509000000000000" pitchFamily="65" charset="-120"/>
              </a:rPr>
              <a:t>)</a:t>
            </a:r>
            <a:endParaRPr lang="zh-TW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715" y="1681163"/>
            <a:ext cx="8347634" cy="2770372"/>
          </a:xfrm>
          <a:prstGeom prst="rect">
            <a:avLst/>
          </a:prstGeom>
        </p:spPr>
      </p:pic>
      <p:sp>
        <p:nvSpPr>
          <p:cNvPr id="5" name="圓角矩形 4"/>
          <p:cNvSpPr/>
          <p:nvPr/>
        </p:nvSpPr>
        <p:spPr>
          <a:xfrm>
            <a:off x="469382" y="4561795"/>
            <a:ext cx="3816351" cy="206760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  <a:t>當渺子經過物質時，不同密度的物質對渺子的吸收能力不同，因此最終到達探測器的渺子通量不同。透過不同方向測量到的渺子通量，可以反推渺子走過的路的面貌。</a:t>
            </a:r>
            <a:endParaRPr lang="en-US" altLang="zh-TW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anose="03000509000000000000" pitchFamily="65" charset="-12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4698999" y="4561795"/>
            <a:ext cx="3816351" cy="206760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  <a:t>實驗架設功率需求低</a:t>
            </a:r>
            <a:endParaRPr lang="en-US" altLang="zh-TW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  <a:t>天然且非破壞性的探測</a:t>
            </a:r>
            <a:endParaRPr lang="en-US" altLang="zh-TW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  <a:t>不需依賴人工產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  <a:t>生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  <a:t>信號</a:t>
            </a:r>
            <a:endParaRPr lang="en-US" altLang="zh-TW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  <a:t> 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  <a:t>提供高密度解析度</a:t>
            </a:r>
            <a:endParaRPr lang="en-US" altLang="zh-TW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  <a:t>可探測大體積的研究客體</a:t>
            </a:r>
            <a:endParaRPr lang="en-US" altLang="zh-TW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  <a:t>可提供不需經模型假設的測量</a:t>
            </a:r>
            <a:endParaRPr lang="en-US" altLang="zh-TW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8044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17B31-47F4-43CC-AC5B-E3A08366EC3E}" type="slidenum">
              <a:rPr lang="zh-TW" altLang="en-US" smtClean="0"/>
              <a:t>11</a:t>
            </a:fld>
            <a:endParaRPr lang="zh-TW" altLang="en-US"/>
          </a:p>
        </p:txBody>
      </p:sp>
      <p:sp>
        <p:nvSpPr>
          <p:cNvPr id="3" name="圓角矩形 2"/>
          <p:cNvSpPr/>
          <p:nvPr/>
        </p:nvSpPr>
        <p:spPr>
          <a:xfrm>
            <a:off x="1908715" y="1192557"/>
            <a:ext cx="5440352" cy="14659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zh-TW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標楷體" panose="03000509000000000000" pitchFamily="65" charset="-120"/>
              </a:rPr>
              <a:t>高能物理與地球科學的跨領域核合作</a:t>
            </a:r>
            <a:endParaRPr lang="zh-TW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標楷體" panose="03000509000000000000" pitchFamily="65" charset="-120"/>
            </a:endParaRPr>
          </a:p>
        </p:txBody>
      </p:sp>
      <p:sp>
        <p:nvSpPr>
          <p:cNvPr id="4" name="圓角矩形 3"/>
          <p:cNvSpPr/>
          <p:nvPr/>
        </p:nvSpPr>
        <p:spPr>
          <a:xfrm>
            <a:off x="2336800" y="3124877"/>
            <a:ext cx="4572000" cy="108305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  <a:t>大探測器研究微小粒子</a:t>
            </a:r>
            <a:endParaRPr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anose="03000509000000000000" pitchFamily="65" charset="-120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2336800" y="4962143"/>
            <a:ext cx="4572000" cy="108305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  <a:t>小</a:t>
            </a:r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  <a:t>探測器研究巨大物體</a:t>
            </a:r>
            <a:endParaRPr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anose="03000509000000000000" pitchFamily="65" charset="-120"/>
            </a:endParaRPr>
          </a:p>
        </p:txBody>
      </p:sp>
      <p:sp>
        <p:nvSpPr>
          <p:cNvPr id="6" name="向右箭號 5"/>
          <p:cNvSpPr/>
          <p:nvPr/>
        </p:nvSpPr>
        <p:spPr>
          <a:xfrm rot="5400000">
            <a:off x="4245694" y="4212246"/>
            <a:ext cx="754211" cy="74558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826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17B31-47F4-43CC-AC5B-E3A08366EC3E}" type="slidenum">
              <a:rPr lang="zh-TW" altLang="en-US" smtClean="0"/>
              <a:t>12</a:t>
            </a:fld>
            <a:endParaRPr lang="zh-TW" altLang="en-US"/>
          </a:p>
        </p:txBody>
      </p:sp>
      <p:sp>
        <p:nvSpPr>
          <p:cNvPr id="3" name="圓角矩形 2"/>
          <p:cNvSpPr/>
          <p:nvPr/>
        </p:nvSpPr>
        <p:spPr>
          <a:xfrm>
            <a:off x="384715" y="235824"/>
            <a:ext cx="6073235" cy="12147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標楷體" panose="03000509000000000000" pitchFamily="65" charset="-120"/>
              </a:rPr>
              <a:t>中大物理系及地科系開啟</a:t>
            </a:r>
            <a:endParaRPr lang="en-US" altLang="zh-TW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標楷體" panose="03000509000000000000" pitchFamily="65" charset="-120"/>
            </a:endParaRPr>
          </a:p>
          <a:p>
            <a:r>
              <a:rPr lang="zh-TW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標楷體" panose="03000509000000000000" pitchFamily="65" charset="-120"/>
              </a:rPr>
              <a:t>渺子成像術在台灣的研究</a:t>
            </a:r>
            <a:endParaRPr lang="zh-TW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標楷體" panose="03000509000000000000" pitchFamily="65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715" y="2448880"/>
            <a:ext cx="3489252" cy="2631239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384715" y="2007065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阿姆坪防淤隧道</a:t>
            </a:r>
            <a:endParaRPr lang="zh-TW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3480" y="1694831"/>
            <a:ext cx="3396404" cy="2328539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0726" y="3953107"/>
            <a:ext cx="3729442" cy="234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18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17B31-47F4-43CC-AC5B-E3A08366EC3E}" type="slidenum">
              <a:rPr lang="zh-TW" altLang="en-US" smtClean="0"/>
              <a:t>13</a:t>
            </a:fld>
            <a:endParaRPr lang="zh-TW" altLang="en-US"/>
          </a:p>
        </p:txBody>
      </p:sp>
      <p:sp>
        <p:nvSpPr>
          <p:cNvPr id="3" name="圓角矩形 2"/>
          <p:cNvSpPr/>
          <p:nvPr/>
        </p:nvSpPr>
        <p:spPr>
          <a:xfrm>
            <a:off x="384716" y="235824"/>
            <a:ext cx="5001324" cy="12147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標楷體" panose="03000509000000000000" pitchFamily="65" charset="-120"/>
              </a:rPr>
              <a:t>與</a:t>
            </a:r>
            <a:r>
              <a:rPr lang="zh-TW" altLang="en-US" sz="4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標楷體" panose="03000509000000000000" pitchFamily="65" charset="-120"/>
              </a:rPr>
              <a:t>汛捷科技</a:t>
            </a:r>
            <a:r>
              <a:rPr lang="zh-TW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標楷體" panose="03000509000000000000" pitchFamily="65" charset="-120"/>
              </a:rPr>
              <a:t>合作開發渺子成像術探測器</a:t>
            </a:r>
            <a:endParaRPr lang="zh-TW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2" t="5299" r="13988" b="5182"/>
          <a:stretch/>
        </p:blipFill>
        <p:spPr>
          <a:xfrm>
            <a:off x="886522" y="2074127"/>
            <a:ext cx="3335522" cy="331578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0" t="7155" r="12195" b="4146"/>
          <a:stretch/>
        </p:blipFill>
        <p:spPr>
          <a:xfrm>
            <a:off x="4622815" y="2074127"/>
            <a:ext cx="3413041" cy="3315786"/>
          </a:xfrm>
          <a:prstGeom prst="rect">
            <a:avLst/>
          </a:prstGeom>
        </p:spPr>
      </p:pic>
      <p:cxnSp>
        <p:nvCxnSpPr>
          <p:cNvPr id="8" name="直線單箭頭接點 7"/>
          <p:cNvCxnSpPr/>
          <p:nvPr/>
        </p:nvCxnSpPr>
        <p:spPr>
          <a:xfrm>
            <a:off x="660400" y="2074127"/>
            <a:ext cx="33867" cy="3315786"/>
          </a:xfrm>
          <a:prstGeom prst="straightConnector1">
            <a:avLst/>
          </a:prstGeom>
          <a:ln w="28575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/>
          <p:cNvSpPr txBox="1"/>
          <p:nvPr/>
        </p:nvSpPr>
        <p:spPr>
          <a:xfrm rot="16200000">
            <a:off x="68614" y="3547354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/>
              <a:t>20 cm</a:t>
            </a:r>
            <a:endParaRPr lang="zh-TW" altLang="en-US" b="1" dirty="0"/>
          </a:p>
        </p:txBody>
      </p:sp>
      <p:sp>
        <p:nvSpPr>
          <p:cNvPr id="13" name="圓角矩形 12"/>
          <p:cNvSpPr/>
          <p:nvPr/>
        </p:nvSpPr>
        <p:spPr>
          <a:xfrm>
            <a:off x="886522" y="5604933"/>
            <a:ext cx="7149334" cy="102446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  <a:t>Plastic scintillator + </a:t>
            </a:r>
            <a:r>
              <a:rPr lang="en-US" altLang="zh-TW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  <a:t>SiPM</a:t>
            </a:r>
            <a:endParaRPr lang="en-US" altLang="zh-TW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anose="03000509000000000000" pitchFamily="65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  <a:t>Ethernet interface for commands +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  <a:t>Expansion via IDC and RJ45 connectors and</a:t>
            </a:r>
            <a:endParaRPr lang="en-US" altLang="zh-TW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0631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17B31-47F4-43CC-AC5B-E3A08366EC3E}" type="slidenum">
              <a:rPr lang="zh-TW" altLang="en-US" smtClean="0"/>
              <a:t>2</a:t>
            </a:fld>
            <a:endParaRPr lang="zh-TW" altLang="en-US"/>
          </a:p>
        </p:txBody>
      </p:sp>
      <p:pic>
        <p:nvPicPr>
          <p:cNvPr id="6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955249"/>
            <a:ext cx="3886200" cy="2473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3" b="6082"/>
          <a:stretch/>
        </p:blipFill>
        <p:spPr bwMode="auto">
          <a:xfrm>
            <a:off x="4629150" y="3760598"/>
            <a:ext cx="3886200" cy="253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4576689" y="346471"/>
            <a:ext cx="3160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zh-TW" b="1" dirty="0" smtClean="0"/>
              <a:t>AMS Cosmic ray measurement:</a:t>
            </a:r>
          </a:p>
          <a:p>
            <a:r>
              <a:rPr lang="it-IT" altLang="zh-TW" b="1" u="sng" dirty="0" smtClean="0"/>
              <a:t>42 GeV Carbon nucleus</a:t>
            </a:r>
            <a:endParaRPr lang="zh-TW" altLang="en-US" u="sng" dirty="0"/>
          </a:p>
        </p:txBody>
      </p:sp>
      <p:sp>
        <p:nvSpPr>
          <p:cNvPr id="9" name="文字方塊 8"/>
          <p:cNvSpPr txBox="1"/>
          <p:nvPr/>
        </p:nvSpPr>
        <p:spPr>
          <a:xfrm>
            <a:off x="4576689" y="3391266"/>
            <a:ext cx="1772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zh-TW" b="1" u="sng" dirty="0" smtClean="0"/>
              <a:t>1.2 TeV electron</a:t>
            </a:r>
            <a:endParaRPr lang="it-IT" altLang="zh-TW" u="sng" dirty="0"/>
          </a:p>
        </p:txBody>
      </p:sp>
      <p:sp>
        <p:nvSpPr>
          <p:cNvPr id="12" name="圓角矩形 11"/>
          <p:cNvSpPr/>
          <p:nvPr/>
        </p:nvSpPr>
        <p:spPr>
          <a:xfrm>
            <a:off x="150540" y="150922"/>
            <a:ext cx="3735660" cy="10374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高能物理探測器量測在空間中運動的粒子之特性</a:t>
            </a:r>
            <a:endPara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1198755" y="1780112"/>
            <a:ext cx="2570357" cy="11303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軌跡探測器</a:t>
            </a:r>
            <a:endParaRPr lang="en-US" altLang="zh-TW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zh-TW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半導體探測器</a:t>
            </a:r>
            <a:endParaRPr lang="en-US" altLang="zh-TW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zh-TW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氣體探測器</a:t>
            </a:r>
            <a:endParaRPr lang="en-US" altLang="zh-TW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圓角矩形 14"/>
          <p:cNvSpPr/>
          <p:nvPr/>
        </p:nvSpPr>
        <p:spPr>
          <a:xfrm>
            <a:off x="1198755" y="4392614"/>
            <a:ext cx="2570357" cy="12720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量</a:t>
            </a:r>
            <a:r>
              <a:rPr lang="zh-TW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能</a:t>
            </a:r>
            <a:r>
              <a:rPr lang="zh-TW" alt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器</a:t>
            </a:r>
            <a:endParaRPr lang="en-US" altLang="zh-TW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zh-TW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閃爍體探測器</a:t>
            </a:r>
            <a:endParaRPr lang="en-US" altLang="zh-TW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zh-TW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取樣式探測器</a:t>
            </a:r>
            <a:endParaRPr lang="en-US" altLang="zh-TW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右彎箭號 15"/>
          <p:cNvSpPr/>
          <p:nvPr/>
        </p:nvSpPr>
        <p:spPr>
          <a:xfrm flipV="1">
            <a:off x="338717" y="1338146"/>
            <a:ext cx="747132" cy="1282389"/>
          </a:xfrm>
          <a:prstGeom prst="bentArrow">
            <a:avLst>
              <a:gd name="adj1" fmla="val 24020"/>
              <a:gd name="adj2" fmla="val 32843"/>
              <a:gd name="adj3" fmla="val 26961"/>
              <a:gd name="adj4" fmla="val 3296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7" name="右彎箭號 16"/>
          <p:cNvSpPr/>
          <p:nvPr/>
        </p:nvSpPr>
        <p:spPr>
          <a:xfrm flipV="1">
            <a:off x="338717" y="2174488"/>
            <a:ext cx="747132" cy="3124199"/>
          </a:xfrm>
          <a:prstGeom prst="bentArrow">
            <a:avLst>
              <a:gd name="adj1" fmla="val 24020"/>
              <a:gd name="adj2" fmla="val 32843"/>
              <a:gd name="adj3" fmla="val 26961"/>
              <a:gd name="adj4" fmla="val 3296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90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17B31-47F4-43CC-AC5B-E3A08366EC3E}" type="slidenum">
              <a:rPr lang="zh-TW" altLang="en-US" smtClean="0"/>
              <a:t>3</a:t>
            </a:fld>
            <a:endParaRPr lang="zh-TW" altLang="en-US"/>
          </a:p>
        </p:txBody>
      </p:sp>
      <p:sp>
        <p:nvSpPr>
          <p:cNvPr id="6" name="圓角矩形 5"/>
          <p:cNvSpPr/>
          <p:nvPr/>
        </p:nvSpPr>
        <p:spPr>
          <a:xfrm>
            <a:off x="490656" y="150919"/>
            <a:ext cx="4209588" cy="7523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  <a:t>粒子癌症治療</a:t>
            </a:r>
            <a:r>
              <a:rPr lang="en-US" altLang="zh-TW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  <a:t>:</a:t>
            </a:r>
            <a:r>
              <a:rPr lang="zh-TW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  <a:t> 質子 </a:t>
            </a:r>
            <a:r>
              <a:rPr lang="en-US" altLang="zh-TW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  <a:t>&amp;</a:t>
            </a:r>
            <a:r>
              <a:rPr lang="zh-TW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  <a:t> 碳離子</a:t>
            </a:r>
            <a:endPara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anose="03000509000000000000" pitchFamily="65" charset="-120"/>
            </a:endParaRPr>
          </a:p>
        </p:txBody>
      </p:sp>
      <p:pic>
        <p:nvPicPr>
          <p:cNvPr id="7" name="Picture 2" descr="「photon therapy dose」的圖片搜尋結果"/>
          <p:cNvPicPr>
            <a:picLocks noChangeAspect="1" noChangeArrowheads="1"/>
          </p:cNvPicPr>
          <p:nvPr/>
        </p:nvPicPr>
        <p:blipFill rotWithShape="1">
          <a:blip r:embed="rId2"/>
          <a:srcRect b="56762"/>
          <a:stretch/>
        </p:blipFill>
        <p:spPr bwMode="auto">
          <a:xfrm>
            <a:off x="964581" y="3501483"/>
            <a:ext cx="7137440" cy="2760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圓角矩形 7"/>
          <p:cNvSpPr/>
          <p:nvPr/>
        </p:nvSpPr>
        <p:spPr>
          <a:xfrm>
            <a:off x="490654" y="1368811"/>
            <a:ext cx="3752386" cy="16671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zh-TW" alt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精準醫療</a:t>
            </a:r>
            <a:endParaRPr lang="en-US" altLang="zh-TW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zh-TW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離子束的位置、軌跡、速度。</a:t>
            </a:r>
            <a:endParaRPr lang="en-US" altLang="zh-TW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zh-TW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離子束的能量。</a:t>
            </a:r>
            <a:endParaRPr lang="en-US" altLang="zh-TW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6049536" y="1368811"/>
            <a:ext cx="2705565" cy="16671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zh-TW" altLang="en-U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每日品保</a:t>
            </a:r>
            <a:endParaRPr lang="en-US" altLang="zh-TW" sz="36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向右箭號 9"/>
          <p:cNvSpPr/>
          <p:nvPr/>
        </p:nvSpPr>
        <p:spPr>
          <a:xfrm>
            <a:off x="4533301" y="1786981"/>
            <a:ext cx="1165302" cy="83076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5748453" y="3919654"/>
            <a:ext cx="1237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Bragg Peak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10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17B31-47F4-43CC-AC5B-E3A08366EC3E}" type="slidenum">
              <a:rPr lang="zh-TW" altLang="en-US" smtClean="0"/>
              <a:t>4</a:t>
            </a:fld>
            <a:endParaRPr lang="zh-TW" altLang="en-US"/>
          </a:p>
        </p:txBody>
      </p:sp>
      <p:pic>
        <p:nvPicPr>
          <p:cNvPr id="3" name="內容版面配置區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81" t="12015" b="8680"/>
          <a:stretch/>
        </p:blipFill>
        <p:spPr>
          <a:xfrm>
            <a:off x="4786053" y="1270271"/>
            <a:ext cx="3878213" cy="2431817"/>
          </a:xfrm>
          <a:prstGeom prst="rect">
            <a:avLst/>
          </a:prstGeom>
        </p:spPr>
      </p:pic>
      <p:sp>
        <p:nvSpPr>
          <p:cNvPr id="4" name="圓角矩形 3"/>
          <p:cNvSpPr/>
          <p:nvPr/>
        </p:nvSpPr>
        <p:spPr>
          <a:xfrm>
            <a:off x="384716" y="235824"/>
            <a:ext cx="2570357" cy="6939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標楷體" panose="03000509000000000000" pitchFamily="65" charset="-120"/>
              </a:rPr>
              <a:t>CROSS</a:t>
            </a:r>
            <a:r>
              <a:rPr lang="zh-TW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標楷體" panose="03000509000000000000" pitchFamily="65" charset="-120"/>
              </a:rPr>
              <a:t> </a:t>
            </a:r>
            <a:r>
              <a:rPr lang="en-US" altLang="zh-TW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標楷體" panose="03000509000000000000" pitchFamily="65" charset="-120"/>
              </a:rPr>
              <a:t>Detector</a:t>
            </a:r>
            <a:endPara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標楷體" panose="03000509000000000000" pitchFamily="65" charset="-120"/>
            </a:endParaRPr>
          </a:p>
        </p:txBody>
      </p:sp>
      <p:pic>
        <p:nvPicPr>
          <p:cNvPr id="5" name="CROSS_Spe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86053" y="3839336"/>
            <a:ext cx="3878213" cy="2451345"/>
          </a:xfrm>
          <a:prstGeom prst="rect">
            <a:avLst/>
          </a:prstGeom>
        </p:spPr>
      </p:pic>
      <p:sp>
        <p:nvSpPr>
          <p:cNvPr id="6" name="圓角矩形 5"/>
          <p:cNvSpPr/>
          <p:nvPr/>
        </p:nvSpPr>
        <p:spPr>
          <a:xfrm>
            <a:off x="384715" y="1270272"/>
            <a:ext cx="4276495" cy="207123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  <a:t>中研院、中央大學與</a:t>
            </a:r>
            <a:r>
              <a:rPr lang="zh-TW" alt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  <a:t>千才生醫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  <a:t>合作開發適用於筆尖型掃描式離子束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  <a:t>(Pencil beam scanning)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  <a:t>的探測器 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  <a:t>“CROSS”</a:t>
            </a:r>
          </a:p>
          <a:p>
            <a:endParaRPr lang="en-US" altLang="zh-TW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anose="03000509000000000000" pitchFamily="65" charset="-120"/>
            </a:endParaRPr>
          </a:p>
          <a:p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  <a:t>能於五分鐘內完成每日品保，包含離子束的位置、掃描速度、強度及能量</a:t>
            </a:r>
            <a:endParaRPr lang="en-US" altLang="zh-TW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anose="03000509000000000000" pitchFamily="65" charset="-12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384714" y="4029388"/>
            <a:ext cx="4276495" cy="207123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sz="2800" b="1" dirty="0" smtClean="0">
                <a:ea typeface="標楷體" panose="03000509000000000000" pitchFamily="65" charset="-120"/>
              </a:rPr>
              <a:t>已獲得下列醫院採用</a:t>
            </a:r>
            <a:r>
              <a:rPr lang="en-US" altLang="zh-TW" sz="2800" b="1" dirty="0" smtClean="0">
                <a:ea typeface="標楷體" panose="03000509000000000000" pitchFamily="65" charset="-12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800" b="1" dirty="0" smtClean="0">
                <a:ea typeface="標楷體" panose="03000509000000000000" pitchFamily="65" charset="-120"/>
              </a:rPr>
              <a:t>長庚醫院</a:t>
            </a:r>
            <a:endParaRPr lang="en-US" altLang="zh-TW" sz="2800" b="1" dirty="0" smtClean="0">
              <a:ea typeface="標楷體" panose="03000509000000000000" pitchFamily="65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800" b="1" dirty="0" smtClean="0">
                <a:ea typeface="標楷體" panose="03000509000000000000" pitchFamily="65" charset="-120"/>
              </a:rPr>
              <a:t>榮民總醫院</a:t>
            </a:r>
            <a:endParaRPr lang="en-US" altLang="zh-TW" sz="2800" b="1" dirty="0" smtClean="0">
              <a:ea typeface="標楷體" panose="03000509000000000000" pitchFamily="65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800" b="1" dirty="0" smtClean="0">
                <a:ea typeface="標楷體" panose="03000509000000000000" pitchFamily="65" charset="-120"/>
              </a:rPr>
              <a:t>日本 </a:t>
            </a:r>
            <a:r>
              <a:rPr lang="en-US" altLang="zh-TW" sz="2800" b="1" dirty="0" smtClean="0">
                <a:ea typeface="標楷體" panose="03000509000000000000" pitchFamily="65" charset="-120"/>
              </a:rPr>
              <a:t>NCC</a:t>
            </a:r>
            <a:r>
              <a:rPr lang="zh-TW" altLang="en-US" sz="2800" b="1" dirty="0" smtClean="0">
                <a:ea typeface="標楷體" panose="03000509000000000000" pitchFamily="65" charset="-120"/>
              </a:rPr>
              <a:t> </a:t>
            </a:r>
            <a:r>
              <a:rPr lang="en-US" altLang="zh-TW" sz="2800" b="1" dirty="0" smtClean="0">
                <a:ea typeface="標楷體" panose="03000509000000000000" pitchFamily="65" charset="-120"/>
              </a:rPr>
              <a:t>East</a:t>
            </a:r>
            <a:endParaRPr lang="en-US" altLang="zh-TW" sz="2800" b="1" dirty="0">
              <a:ea typeface="標楷體" panose="03000509000000000000" pitchFamily="65" charset="-120"/>
            </a:endParaRPr>
          </a:p>
        </p:txBody>
      </p:sp>
      <p:sp>
        <p:nvSpPr>
          <p:cNvPr id="8" name="向右箭號 7"/>
          <p:cNvSpPr/>
          <p:nvPr/>
        </p:nvSpPr>
        <p:spPr>
          <a:xfrm rot="5400000">
            <a:off x="2291537" y="3281730"/>
            <a:ext cx="462847" cy="83076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017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17B31-47F4-43CC-AC5B-E3A08366EC3E}" type="slidenum">
              <a:rPr lang="zh-TW" altLang="en-US" smtClean="0"/>
              <a:t>5</a:t>
            </a:fld>
            <a:endParaRPr lang="zh-TW" altLang="en-US"/>
          </a:p>
        </p:txBody>
      </p:sp>
      <p:sp>
        <p:nvSpPr>
          <p:cNvPr id="3" name="圓角矩形 2"/>
          <p:cNvSpPr/>
          <p:nvPr/>
        </p:nvSpPr>
        <p:spPr>
          <a:xfrm>
            <a:off x="384715" y="235824"/>
            <a:ext cx="5821351" cy="12147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  <a:t>粒子癌症治療</a:t>
            </a:r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  <a:t>:</a:t>
            </a: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  <a:t> 實際治療深度驗證</a:t>
            </a:r>
            <a:endParaRPr lang="en-US" altLang="zh-TW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anose="03000509000000000000" pitchFamily="65" charset="-120"/>
            </a:endParaRPr>
          </a:p>
          <a:p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  <a:sym typeface="Wingdings" panose="05000000000000000000" pitchFamily="2" charset="2"/>
              </a:rPr>
              <a:t></a:t>
            </a: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  <a:t>質子誘發</a:t>
            </a:r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  <a:t>Gamm-ray </a:t>
            </a: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  <a:t>輻射</a:t>
            </a:r>
            <a:endParaRPr lang="zh-TW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anose="03000509000000000000" pitchFamily="65" charset="-120"/>
            </a:endParaRPr>
          </a:p>
        </p:txBody>
      </p:sp>
      <p:graphicFrame>
        <p:nvGraphicFramePr>
          <p:cNvPr id="6" name="GATE simulations"/>
          <p:cNvGraphicFramePr/>
          <p:nvPr>
            <p:extLst>
              <p:ext uri="{D42A27DB-BD31-4B8C-83A1-F6EECF244321}">
                <p14:modId xmlns:p14="http://schemas.microsoft.com/office/powerpoint/2010/main" val="1607650186"/>
              </p:ext>
            </p:extLst>
          </p:nvPr>
        </p:nvGraphicFramePr>
        <p:xfrm>
          <a:off x="609599" y="1450622"/>
          <a:ext cx="8534401" cy="54073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11C, 15O, 10C"/>
          <p:cNvSpPr txBox="1"/>
          <p:nvPr/>
        </p:nvSpPr>
        <p:spPr>
          <a:xfrm>
            <a:off x="3086390" y="2665420"/>
            <a:ext cx="2092432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baseline="31999">
                <a:solidFill>
                  <a:srgbClr val="004D8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dirty="0"/>
              <a:t>11</a:t>
            </a:r>
            <a:r>
              <a:rPr baseline="0" dirty="0"/>
              <a:t>C, </a:t>
            </a:r>
            <a:r>
              <a:rPr dirty="0"/>
              <a:t>15</a:t>
            </a:r>
            <a:r>
              <a:rPr baseline="0" dirty="0"/>
              <a:t>O, </a:t>
            </a:r>
            <a:r>
              <a:rPr dirty="0" smtClean="0"/>
              <a:t>10</a:t>
            </a:r>
            <a:r>
              <a:rPr baseline="0" dirty="0" smtClean="0"/>
              <a:t>C</a:t>
            </a:r>
            <a:endParaRPr lang="en-US" baseline="0" dirty="0" smtClean="0"/>
          </a:p>
          <a:p>
            <a:pPr>
              <a:defRPr b="1" baseline="31999">
                <a:solidFill>
                  <a:srgbClr val="004D8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lang="en-US" baseline="0" dirty="0" smtClean="0"/>
              <a:t>electron </a:t>
            </a:r>
            <a:r>
              <a:rPr lang="en-US" baseline="0" dirty="0" smtClean="0">
                <a:sym typeface="Wingdings" panose="05000000000000000000" pitchFamily="2" charset="2"/>
              </a:rPr>
              <a:t> 511 </a:t>
            </a:r>
            <a:r>
              <a:rPr lang="en-US" baseline="0" dirty="0" err="1" smtClean="0">
                <a:sym typeface="Wingdings" panose="05000000000000000000" pitchFamily="2" charset="2"/>
              </a:rPr>
              <a:t>keV</a:t>
            </a:r>
            <a:r>
              <a:rPr lang="en-US" baseline="0" dirty="0" smtClean="0">
                <a:sym typeface="Wingdings" panose="05000000000000000000" pitchFamily="2" charset="2"/>
              </a:rPr>
              <a:t> </a:t>
            </a:r>
            <a:endParaRPr baseline="0" dirty="0"/>
          </a:p>
        </p:txBody>
      </p:sp>
      <p:sp>
        <p:nvSpPr>
          <p:cNvPr id="8" name="DOSE"/>
          <p:cNvSpPr txBox="1"/>
          <p:nvPr/>
        </p:nvSpPr>
        <p:spPr>
          <a:xfrm>
            <a:off x="7927415" y="3923781"/>
            <a:ext cx="972618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DOSE</a:t>
            </a:r>
          </a:p>
        </p:txBody>
      </p:sp>
    </p:spTree>
    <p:extLst>
      <p:ext uri="{BB962C8B-B14F-4D97-AF65-F5344CB8AC3E}">
        <p14:creationId xmlns:p14="http://schemas.microsoft.com/office/powerpoint/2010/main" val="313841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17B31-47F4-43CC-AC5B-E3A08366EC3E}" type="slidenum">
              <a:rPr lang="zh-TW" altLang="en-US" smtClean="0"/>
              <a:t>6</a:t>
            </a:fld>
            <a:endParaRPr lang="zh-TW" altLang="en-US"/>
          </a:p>
        </p:txBody>
      </p:sp>
      <p:sp>
        <p:nvSpPr>
          <p:cNvPr id="3" name="圓角矩形 2"/>
          <p:cNvSpPr/>
          <p:nvPr/>
        </p:nvSpPr>
        <p:spPr>
          <a:xfrm>
            <a:off x="384716" y="235824"/>
            <a:ext cx="5184234" cy="10024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  <a:t>Dual-head In beam PET with</a:t>
            </a: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  <a:t> </a:t>
            </a:r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  <a:t>TOF</a:t>
            </a:r>
            <a:endParaRPr lang="zh-TW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anose="03000509000000000000" pitchFamily="65" charset="-12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5045336" y="1375499"/>
            <a:ext cx="3381834" cy="4805167"/>
            <a:chOff x="3106397" y="1646433"/>
            <a:chExt cx="5790368" cy="7595482"/>
          </a:xfrm>
        </p:grpSpPr>
        <p:sp>
          <p:nvSpPr>
            <p:cNvPr id="5" name="Shape"/>
            <p:cNvSpPr/>
            <p:nvPr/>
          </p:nvSpPr>
          <p:spPr>
            <a:xfrm rot="2400000">
              <a:off x="5108151" y="2938949"/>
              <a:ext cx="1462936" cy="2085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chemeClr val="accent3">
                <a:alpha val="55150"/>
              </a:schemeClr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Oval"/>
            <p:cNvSpPr/>
            <p:nvPr/>
          </p:nvSpPr>
          <p:spPr>
            <a:xfrm>
              <a:off x="6780264" y="1646433"/>
              <a:ext cx="853707" cy="1560665"/>
            </a:xfrm>
            <a:prstGeom prst="ellipse">
              <a:avLst/>
            </a:prstGeom>
            <a:solidFill>
              <a:srgbClr val="000000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" name="Rounded Rectangle"/>
            <p:cNvSpPr/>
            <p:nvPr/>
          </p:nvSpPr>
          <p:spPr>
            <a:xfrm>
              <a:off x="6660068" y="3450401"/>
              <a:ext cx="1094103" cy="2891960"/>
            </a:xfrm>
            <a:prstGeom prst="roundRect">
              <a:avLst>
                <a:gd name="adj" fmla="val 20709"/>
              </a:avLst>
            </a:prstGeom>
            <a:solidFill>
              <a:srgbClr val="FFFFFF"/>
            </a:solidFill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8" name="Screen Shot 2018-04-16 at 09.26.38.png" descr="Screen Shot 2018-04-16 at 09.26.38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b="32227"/>
            <a:stretch>
              <a:fillRect/>
            </a:stretch>
          </p:blipFill>
          <p:spPr>
            <a:xfrm>
              <a:off x="6388502" y="6122141"/>
              <a:ext cx="1488353" cy="3119774"/>
            </a:xfrm>
            <a:prstGeom prst="rect">
              <a:avLst/>
            </a:prstGeom>
            <a:ln w="12700">
              <a:miter lim="400000"/>
            </a:ln>
          </p:spPr>
        </p:pic>
        <p:graphicFrame>
          <p:nvGraphicFramePr>
            <p:cNvPr id="9" name="Scatter Chart"/>
            <p:cNvGraphicFramePr/>
            <p:nvPr>
              <p:extLst>
                <p:ext uri="{D42A27DB-BD31-4B8C-83A1-F6EECF244321}">
                  <p14:modId xmlns:p14="http://schemas.microsoft.com/office/powerpoint/2010/main" val="600322993"/>
                </p:ext>
              </p:extLst>
            </p:nvPr>
          </p:nvGraphicFramePr>
          <p:xfrm>
            <a:off x="5241389" y="3746341"/>
            <a:ext cx="2658795" cy="176653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pic>
          <p:nvPicPr>
            <p:cNvPr id="10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9035" t="65011" b="20574"/>
            <a:stretch>
              <a:fillRect/>
            </a:stretch>
          </p:blipFill>
          <p:spPr>
            <a:xfrm>
              <a:off x="3106397" y="4957229"/>
              <a:ext cx="5790368" cy="68811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1" name="Shape"/>
            <p:cNvSpPr/>
            <p:nvPr/>
          </p:nvSpPr>
          <p:spPr>
            <a:xfrm rot="2400000">
              <a:off x="7425345" y="4557725"/>
              <a:ext cx="1462936" cy="2085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chemeClr val="accent3">
                <a:alpha val="55150"/>
              </a:schemeClr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12" name="Screen Shot 2021-01-10 at 20.48.26.png" descr="Screen Shot 2021-01-10 at 20.48.26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2006" y="2362830"/>
            <a:ext cx="4751716" cy="3745547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文字方塊 12"/>
          <p:cNvSpPr txBox="1"/>
          <p:nvPr/>
        </p:nvSpPr>
        <p:spPr>
          <a:xfrm>
            <a:off x="1906610" y="5619750"/>
            <a:ext cx="2168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FF0000"/>
                </a:solidFill>
              </a:rPr>
              <a:t>x</a:t>
            </a:r>
            <a:r>
              <a:rPr lang="en-US" altLang="zh-TW" b="1" dirty="0" smtClean="0">
                <a:solidFill>
                  <a:srgbClr val="FF0000"/>
                </a:solidFill>
              </a:rPr>
              <a:t>8 LYSO Arrays (8x8)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352966" y="1373049"/>
            <a:ext cx="2637884" cy="76690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n-US" altLang="zh-TW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  <a:t>Under development in Academia </a:t>
            </a:r>
            <a:r>
              <a:rPr lang="en-US" altLang="zh-TW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  <a:t>Sinica</a:t>
            </a:r>
            <a:endParaRPr lang="en-US" altLang="zh-TW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anose="03000509000000000000" pitchFamily="65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1686646" y="6114682"/>
            <a:ext cx="260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宏明晶體</a:t>
            </a:r>
            <a:r>
              <a:rPr lang="en-US" altLang="zh-TW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台灣應用晶體</a:t>
            </a:r>
            <a:endParaRPr lang="zh-TW" altLang="en-US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5130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17B31-47F4-43CC-AC5B-E3A08366EC3E}" type="slidenum">
              <a:rPr lang="zh-TW" altLang="en-US" smtClean="0"/>
              <a:t>7</a:t>
            </a:fld>
            <a:endParaRPr lang="zh-TW" altLang="en-US"/>
          </a:p>
        </p:txBody>
      </p:sp>
      <p:sp>
        <p:nvSpPr>
          <p:cNvPr id="4" name="圓角矩形 3"/>
          <p:cNvSpPr/>
          <p:nvPr/>
        </p:nvSpPr>
        <p:spPr>
          <a:xfrm>
            <a:off x="4698999" y="627212"/>
            <a:ext cx="3816351" cy="207123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  <a:t>在低地球軌道</a:t>
            </a:r>
            <a:r>
              <a:rPr lang="en-US" altLang="zh-TW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  <a:t>(LEO)</a:t>
            </a:r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  <a:t>環境，超過</a:t>
            </a:r>
            <a:r>
              <a:rPr lang="en-US" altLang="zh-TW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  <a:t>99%</a:t>
            </a:r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  <a:t>的粒子是</a:t>
            </a:r>
            <a:r>
              <a:rPr lang="zh-TW" altLang="en-US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  <a:t>質子</a:t>
            </a:r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  <a:t>及</a:t>
            </a:r>
            <a:r>
              <a:rPr lang="zh-TW" altLang="en-US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  <a:t>氦核</a:t>
            </a:r>
            <a:r>
              <a:rPr lang="en-US" altLang="zh-TW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  <a:t> </a:t>
            </a:r>
            <a:endParaRPr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anose="03000509000000000000" pitchFamily="65" charset="-120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491349" y="627213"/>
            <a:ext cx="3816351" cy="207123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  <a:t>因為高性能及低功耗的需求，越來越多商用元件用於衛星系統研製</a:t>
            </a:r>
            <a:endParaRPr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anose="03000509000000000000" pitchFamily="65" charset="-12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2641599" y="4158655"/>
            <a:ext cx="3816351" cy="20712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zh-TW" altLang="en-US" sz="3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  <a:t>質子輻射測試</a:t>
            </a:r>
            <a:endParaRPr lang="zh-TW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anose="03000509000000000000" pitchFamily="65" charset="-120"/>
            </a:endParaRPr>
          </a:p>
        </p:txBody>
      </p:sp>
      <p:sp>
        <p:nvSpPr>
          <p:cNvPr id="7" name="向右箭號 6"/>
          <p:cNvSpPr/>
          <p:nvPr/>
        </p:nvSpPr>
        <p:spPr>
          <a:xfrm rot="5400000">
            <a:off x="4060568" y="3013170"/>
            <a:ext cx="836385" cy="83076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109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17B31-47F4-43CC-AC5B-E3A08366EC3E}" type="slidenum">
              <a:rPr lang="zh-TW" altLang="en-US" smtClean="0"/>
              <a:t>8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3" t="21605" r="93" b="13703"/>
          <a:stretch/>
        </p:blipFill>
        <p:spPr>
          <a:xfrm>
            <a:off x="0" y="1273549"/>
            <a:ext cx="9144000" cy="5584451"/>
          </a:xfrm>
          <a:prstGeom prst="rect">
            <a:avLst/>
          </a:prstGeom>
        </p:spPr>
      </p:pic>
      <p:sp>
        <p:nvSpPr>
          <p:cNvPr id="5" name="圓角矩形 4"/>
          <p:cNvSpPr/>
          <p:nvPr/>
        </p:nvSpPr>
        <p:spPr>
          <a:xfrm>
            <a:off x="406399" y="152400"/>
            <a:ext cx="3539067" cy="10024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  <a:t>長庚醫院第五實驗室</a:t>
            </a:r>
            <a:endParaRPr lang="zh-TW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anose="03000509000000000000" pitchFamily="65" charset="-120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4138495" y="1600546"/>
            <a:ext cx="3294305" cy="2289632"/>
            <a:chOff x="4138495" y="1600546"/>
            <a:chExt cx="3294305" cy="2289632"/>
          </a:xfrm>
        </p:grpSpPr>
        <p:grpSp>
          <p:nvGrpSpPr>
            <p:cNvPr id="13" name="群組 12"/>
            <p:cNvGrpSpPr/>
            <p:nvPr/>
          </p:nvGrpSpPr>
          <p:grpSpPr>
            <a:xfrm>
              <a:off x="4622950" y="1600546"/>
              <a:ext cx="2809850" cy="2179749"/>
              <a:chOff x="4622950" y="1600546"/>
              <a:chExt cx="2809850" cy="2179749"/>
            </a:xfrm>
          </p:grpSpPr>
          <p:pic>
            <p:nvPicPr>
              <p:cNvPr id="11" name="圖片 1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448" t="28424" r="10952" b="10328"/>
              <a:stretch/>
            </p:blipFill>
            <p:spPr>
              <a:xfrm>
                <a:off x="4622950" y="1977631"/>
                <a:ext cx="2809850" cy="1802664"/>
              </a:xfrm>
              <a:prstGeom prst="rect">
                <a:avLst/>
              </a:prstGeom>
            </p:spPr>
          </p:pic>
          <p:sp>
            <p:nvSpPr>
              <p:cNvPr id="12" name="文字方塊 11"/>
              <p:cNvSpPr txBox="1"/>
              <p:nvPr/>
            </p:nvSpPr>
            <p:spPr>
              <a:xfrm>
                <a:off x="4622950" y="1600546"/>
                <a:ext cx="179382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zh-TW" b="1" dirty="0" smtClean="0">
                    <a:ea typeface="標楷體" panose="03000509000000000000" pitchFamily="65" charset="-120"/>
                  </a:rPr>
                  <a:t>Grid 2D Detector</a:t>
                </a:r>
              </a:p>
            </p:txBody>
          </p:sp>
        </p:grpSp>
        <p:sp>
          <p:nvSpPr>
            <p:cNvPr id="15" name="向右箭號 14"/>
            <p:cNvSpPr/>
            <p:nvPr/>
          </p:nvSpPr>
          <p:spPr>
            <a:xfrm rot="8407280">
              <a:off x="4138495" y="3493504"/>
              <a:ext cx="461988" cy="396674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4622950" y="1239494"/>
            <a:ext cx="2821351" cy="2528332"/>
            <a:chOff x="4622950" y="1256258"/>
            <a:chExt cx="2821351" cy="2528332"/>
          </a:xfrm>
        </p:grpSpPr>
        <p:sp>
          <p:nvSpPr>
            <p:cNvPr id="8" name="文字方塊 7"/>
            <p:cNvSpPr txBox="1"/>
            <p:nvPr/>
          </p:nvSpPr>
          <p:spPr>
            <a:xfrm>
              <a:off x="4622950" y="1256258"/>
              <a:ext cx="180049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zh-TW" altLang="en-US" b="1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射束分佈及強度</a:t>
              </a:r>
              <a:endPara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2950" y="1625590"/>
              <a:ext cx="2821351" cy="2159000"/>
            </a:xfrm>
            <a:prstGeom prst="rect">
              <a:avLst/>
            </a:prstGeom>
          </p:spPr>
        </p:pic>
      </p:grpSp>
      <p:grpSp>
        <p:nvGrpSpPr>
          <p:cNvPr id="19" name="群組 18"/>
          <p:cNvGrpSpPr/>
          <p:nvPr/>
        </p:nvGrpSpPr>
        <p:grpSpPr>
          <a:xfrm>
            <a:off x="896369" y="3068365"/>
            <a:ext cx="1823723" cy="910267"/>
            <a:chOff x="896369" y="3068365"/>
            <a:chExt cx="1823723" cy="910267"/>
          </a:xfrm>
        </p:grpSpPr>
        <p:sp>
          <p:nvSpPr>
            <p:cNvPr id="17" name="文字方塊 16"/>
            <p:cNvSpPr txBox="1"/>
            <p:nvPr/>
          </p:nvSpPr>
          <p:spPr>
            <a:xfrm>
              <a:off x="896369" y="3068365"/>
              <a:ext cx="133882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zh-TW" altLang="en-US" b="1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法拉第杯</a:t>
              </a:r>
              <a:endPara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r>
                <a:rPr lang="zh-TW" altLang="en-US" b="1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射束的流量</a:t>
              </a:r>
              <a:endPara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8" name="向右箭號 17"/>
            <p:cNvSpPr/>
            <p:nvPr/>
          </p:nvSpPr>
          <p:spPr>
            <a:xfrm rot="2248585">
              <a:off x="2258104" y="3581958"/>
              <a:ext cx="461988" cy="396674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1" name="圓角矩形 20"/>
          <p:cNvSpPr/>
          <p:nvPr/>
        </p:nvSpPr>
        <p:spPr>
          <a:xfrm>
            <a:off x="2094449" y="5181726"/>
            <a:ext cx="4836568" cy="1336965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與</a:t>
            </a:r>
            <a:r>
              <a:rPr lang="zh-TW" altLang="en-US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宜特科技</a:t>
            </a:r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合作協助廠商進行輻射測試</a:t>
            </a:r>
            <a:endParaRPr lang="zh-TW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0042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17B31-47F4-43CC-AC5B-E3A08366EC3E}" type="slidenum">
              <a:rPr lang="zh-TW" altLang="en-US" smtClean="0"/>
              <a:t>9</a:t>
            </a:fld>
            <a:endParaRPr lang="zh-TW" altLang="en-US"/>
          </a:p>
        </p:txBody>
      </p:sp>
      <p:sp>
        <p:nvSpPr>
          <p:cNvPr id="3" name="圓角矩形 2"/>
          <p:cNvSpPr/>
          <p:nvPr/>
        </p:nvSpPr>
        <p:spPr>
          <a:xfrm>
            <a:off x="384715" y="235824"/>
            <a:ext cx="6073235" cy="12147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zh-TW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標楷體" panose="03000509000000000000" pitchFamily="65" charset="-120"/>
              </a:rPr>
              <a:t>渺子成像術 </a:t>
            </a:r>
            <a:r>
              <a:rPr lang="en-US" altLang="zh-TW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標楷體" panose="03000509000000000000" pitchFamily="65" charset="-120"/>
              </a:rPr>
              <a:t>(</a:t>
            </a:r>
            <a:r>
              <a:rPr lang="en-US" altLang="zh-TW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標楷體" panose="03000509000000000000" pitchFamily="65" charset="-120"/>
              </a:rPr>
              <a:t>Muography</a:t>
            </a:r>
            <a:r>
              <a:rPr lang="en-US" altLang="zh-TW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標楷體" panose="03000509000000000000" pitchFamily="65" charset="-120"/>
              </a:rPr>
              <a:t>)</a:t>
            </a:r>
            <a:endParaRPr lang="zh-TW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1380" y="1683127"/>
            <a:ext cx="4340303" cy="4673224"/>
          </a:xfrm>
          <a:prstGeom prst="rect">
            <a:avLst/>
          </a:prstGeom>
        </p:spPr>
      </p:pic>
      <p:sp>
        <p:nvSpPr>
          <p:cNvPr id="6" name="圓角矩形 5"/>
          <p:cNvSpPr/>
          <p:nvPr/>
        </p:nvSpPr>
        <p:spPr>
          <a:xfrm>
            <a:off x="384715" y="1683127"/>
            <a:ext cx="3816351" cy="467322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  <a:t>利用宇宙射線碰撞大氣層產生的</a:t>
            </a: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標楷體" panose="03000509000000000000" pitchFamily="65" charset="-120"/>
              </a:rPr>
              <a:t>渺子及其穿透力強的特性，來研究大型物體</a:t>
            </a: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  <a:t>，於地球科學研究的應用正朝各種地質客體的研究邁進。</a:t>
            </a:r>
            <a:endParaRPr lang="en-US" altLang="zh-TW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5669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956</TotalTime>
  <Words>516</Words>
  <Application>Microsoft Office PowerPoint</Application>
  <PresentationFormat>如螢幕大小 (4:3)</PresentationFormat>
  <Paragraphs>86</Paragraphs>
  <Slides>13</Slides>
  <Notes>1</Notes>
  <HiddenSlides>0</HiddenSlides>
  <MMClips>1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23" baseType="lpstr">
      <vt:lpstr>Helvetica Neue</vt:lpstr>
      <vt:lpstr>Helvetica Neue Medium</vt:lpstr>
      <vt:lpstr>新細明體</vt:lpstr>
      <vt:lpstr>標楷體</vt:lpstr>
      <vt:lpstr>Arial</vt:lpstr>
      <vt:lpstr>Calibri</vt:lpstr>
      <vt:lpstr>Calibri Light</vt:lpstr>
      <vt:lpstr>Trebuchet MS</vt:lpstr>
      <vt:lpstr>Wingdings</vt:lpstr>
      <vt:lpstr>Office 佈景主題</vt:lpstr>
      <vt:lpstr>HEP Detectors  and  Applications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HEP Detectors  and  Applications</dc:title>
  <dc:creator>Windows 使用者</dc:creator>
  <cp:lastModifiedBy>Emily Hsi</cp:lastModifiedBy>
  <cp:revision>38</cp:revision>
  <dcterms:created xsi:type="dcterms:W3CDTF">2021-01-17T05:56:53Z</dcterms:created>
  <dcterms:modified xsi:type="dcterms:W3CDTF">2021-01-20T15:01:47Z</dcterms:modified>
</cp:coreProperties>
</file>