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9"/>
  </p:notesMasterIdLst>
  <p:handoutMasterIdLst>
    <p:handoutMasterId r:id="rId10"/>
  </p:handoutMasterIdLst>
  <p:sldIdLst>
    <p:sldId id="256" r:id="rId2"/>
    <p:sldId id="291" r:id="rId3"/>
    <p:sldId id="300" r:id="rId4"/>
    <p:sldId id="302" r:id="rId5"/>
    <p:sldId id="295" r:id="rId6"/>
    <p:sldId id="299" r:id="rId7"/>
    <p:sldId id="30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67" autoAdjust="0"/>
  </p:normalViewPr>
  <p:slideViewPr>
    <p:cSldViewPr snapToGrid="0">
      <p:cViewPr varScale="1">
        <p:scale>
          <a:sx n="106" d="100"/>
          <a:sy n="106" d="100"/>
        </p:scale>
        <p:origin x="19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1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FAFDD41-F4EB-24A0-AFEE-C7220499C5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B2A16-4EBE-2695-AFDF-E86DFE358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84DB-3D23-4E5B-825A-333466153806}" type="datetimeFigureOut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2173B-BBFC-5139-410B-D056503DC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1F154F-24C2-CDA2-3965-5314CF302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6FEB-2ECA-4CCD-9814-538F3A0384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73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C427-99A3-4D48-BF0A-A10649CF4817}" type="datetimeFigureOut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994-8E47-4FF6-9006-4A133BEE3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4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EA843121-71A6-B804-FD1E-D649EFF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D6E9-137B-4117-9544-19611283FF02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FE7505FA-E420-80DA-0D61-1B5AAB6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20AB1A6-9356-C7D1-E7B1-5501C0D0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C1A5-3886-4CD1-81F5-5923B3C4DE35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09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C028-17D3-4BC3-91C4-F52C65E00795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2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EA-CAE5-4677-993F-9080DD594EE3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7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1D952FF2-783B-29B1-9D51-F6A7A312DB17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3A4EA913-12BA-3398-B8CC-31FEEED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6324DBA2-383F-B7A5-8978-87666CD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472A13F8-BCC0-C275-3C5A-BAACB00E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3" name="標題 12">
            <a:extLst>
              <a:ext uri="{FF2B5EF4-FFF2-40B4-BE49-F238E27FC236}">
                <a16:creationId xmlns:a16="http://schemas.microsoft.com/office/drawing/2014/main" id="{141D9679-EDE9-DB4C-7A83-2E62CCD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416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內容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22104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22102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8D1-62A4-41F6-9014-996988DCF9C2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32A483E-14BB-D916-4E66-50271E86BC6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D1FBD45D-F60F-0F71-B9BA-7CBB2F34E510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標題 13">
            <a:extLst>
              <a:ext uri="{FF2B5EF4-FFF2-40B4-BE49-F238E27FC236}">
                <a16:creationId xmlns:a16="http://schemas.microsoft.com/office/drawing/2014/main" id="{EA036AB1-1FAA-F335-9E68-A2DEA845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D351C8-DF82-C77B-950F-739E95F9E4E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97280" y="5723501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8DEB729-90C5-B954-3C4B-DE7D1D478E8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17920" y="5723500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91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EBE5-9D78-42C6-8DBA-AC9AD8E5252B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6714-0BFF-49C7-AC93-8BA7BEBE9D4C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4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CABA-1F77-4448-8FAB-0E0D18865F34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183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6ED3-42CD-4367-92C4-10808669D820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C62-E00A-4195-AE4E-E27E464981A7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6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C95835-3225-472B-BB78-4DFD14E2BB92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38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58348"/>
            <a:ext cx="10058400" cy="4510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846283-ED17-4556-834A-2515D67B7383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8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5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40.109.102.32/twiki/view/" TargetMode="External"/><Relationship Id="rId2" Type="http://schemas.openxmlformats.org/officeDocument/2006/relationships/hyperlink" Target="https://sp8www.phys.sinica.edu.tw/twiki/vi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sp8www.phys.sinica.edu.tw/owncloud" TargetMode="External"/><Relationship Id="rId2" Type="http://schemas.openxmlformats.org/officeDocument/2006/relationships/hyperlink" Target="https://doc.owncloud.com/server/next/classic_ui/index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owncloud.com/desktop-app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0BD28-0F53-44F1-87F4-16CD7EA17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en-US" altLang="zh-TW" dirty="0"/>
              <a:t>Progress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23AA41C-975B-4AA6-8AFA-544D5B8E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US" altLang="zh-TW"/>
              <a:t>20250828</a:t>
            </a:r>
            <a:endParaRPr lang="en-US" altLang="zh-TW" dirty="0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2EC3A83-8D08-2F48-4C20-FD10CF61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E-F793-4ECA-8EAC-0DF9621F5EB3}" type="datetime1">
              <a:rPr lang="zh-TW" altLang="en-US" smtClean="0"/>
              <a:t>2025/8/28</a:t>
            </a:fld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903FB9-85B8-10F2-5172-9DAAB6E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6AA1733-B8C3-8756-DD92-49F164121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679230"/>
          </a:xfrm>
        </p:spPr>
        <p:txBody>
          <a:bodyPr/>
          <a:lstStyle/>
          <a:p>
            <a:r>
              <a:rPr lang="en-US" altLang="zh-TW"/>
              <a:t>The New UI and Web Server</a:t>
            </a:r>
          </a:p>
          <a:p>
            <a:pPr lvl="1"/>
            <a:r>
              <a:rPr lang="en-US" altLang="zh-TW"/>
              <a:t>AlmaLinux 9.6</a:t>
            </a:r>
          </a:p>
          <a:p>
            <a:pPr lvl="1"/>
            <a:r>
              <a:rPr lang="en-US" altLang="zh-TW"/>
              <a:t>About 10TB space, 6x 2.4TB drive with RAID 5</a:t>
            </a:r>
          </a:p>
          <a:p>
            <a:pPr lvl="1"/>
            <a:r>
              <a:rPr lang="en-US" altLang="zh-TW"/>
              <a:t>Replace old server</a:t>
            </a:r>
          </a:p>
          <a:p>
            <a:pPr lvl="2"/>
            <a:r>
              <a:rPr lang="en-US" altLang="zh-TW"/>
              <a:t>Change IP to 140.109.102.200</a:t>
            </a:r>
          </a:p>
          <a:p>
            <a:pPr lvl="2"/>
            <a:r>
              <a:rPr lang="en-US" altLang="zh-TW"/>
              <a:t>Change old server to 140.109.102.190 temporary</a:t>
            </a:r>
          </a:p>
          <a:p>
            <a:pPr lvl="2"/>
            <a:r>
              <a:rPr lang="en-US" altLang="zh-TW"/>
              <a:t>Re-name sp8www2 to sp8www.phys.sinica.edu.tw </a:t>
            </a:r>
            <a:r>
              <a:rPr lang="zh-TW" altLang="en-US" strike="sngStrike"/>
              <a:t>域名需要註冊</a:t>
            </a:r>
            <a:endParaRPr lang="en-US" altLang="zh-TW" strike="sngStrike"/>
          </a:p>
          <a:p>
            <a:pPr lvl="1"/>
            <a:r>
              <a:rPr lang="en-US" altLang="zh-TW"/>
              <a:t>Webserver:</a:t>
            </a:r>
            <a:r>
              <a:rPr lang="zh-TW" altLang="en-US"/>
              <a:t> </a:t>
            </a:r>
            <a:endParaRPr lang="en-US" altLang="zh-TW"/>
          </a:p>
          <a:p>
            <a:pPr lvl="2"/>
            <a:r>
              <a:rPr lang="en-US" altLang="zh-TW"/>
              <a:t>TWIKI</a:t>
            </a:r>
            <a:r>
              <a:rPr lang="zh-TW" altLang="en-US"/>
              <a:t> </a:t>
            </a:r>
            <a:r>
              <a:rPr lang="en-US" altLang="zh-TW"/>
              <a:t>-</a:t>
            </a:r>
            <a:r>
              <a:rPr lang="zh-TW" altLang="en-US"/>
              <a:t> </a:t>
            </a:r>
            <a:r>
              <a:rPr lang="en-US" altLang="zh-TW"/>
              <a:t>done</a:t>
            </a:r>
          </a:p>
          <a:p>
            <a:pPr lvl="2"/>
            <a:r>
              <a:rPr lang="en-US" altLang="zh-TW"/>
              <a:t>OwnCloud</a:t>
            </a:r>
            <a:r>
              <a:rPr lang="zh-TW" altLang="en-US"/>
              <a:t> </a:t>
            </a:r>
            <a:r>
              <a:rPr lang="en-US" altLang="zh-TW"/>
              <a:t>– copy data and account ok, try</a:t>
            </a:r>
          </a:p>
          <a:p>
            <a:pPr lvl="1"/>
            <a:r>
              <a:rPr lang="zh-TW" altLang="en-US"/>
              <a:t>備份</a:t>
            </a:r>
            <a:endParaRPr lang="en-US" altLang="zh-TW"/>
          </a:p>
          <a:p>
            <a:pPr lvl="2"/>
            <a:r>
              <a:rPr lang="en-US" altLang="zh-TW"/>
              <a:t>sp8mysql -&gt; sp8www copy done, daily backup @3:00 AM</a:t>
            </a:r>
          </a:p>
          <a:p>
            <a:pPr lvl="2"/>
            <a:r>
              <a:rPr lang="en-US" altLang="zh-TW"/>
              <a:t>to </a:t>
            </a:r>
            <a:r>
              <a:rPr lang="zh-TW" altLang="en-US"/>
              <a:t>計算中心</a:t>
            </a:r>
            <a:r>
              <a:rPr lang="en-US" altLang="zh-TW"/>
              <a:t>: testing, daily backup will be @12:00 PM</a:t>
            </a:r>
          </a:p>
          <a:p>
            <a:pPr lvl="1"/>
            <a:r>
              <a:rPr lang="en-US" altLang="zh-TW"/>
              <a:t>HTCondor head</a:t>
            </a:r>
          </a:p>
          <a:p>
            <a:endParaRPr lang="en-US" altLang="zh-TW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088F587-1D19-C64F-6F18-2DF94B1A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1838A1-E893-23B6-E84D-026E9D66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12C48A94-807D-A611-EDFF-605D8EC7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New server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8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12D0665-B8CA-8341-10D7-8294755A41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738938"/>
          </a:xfrm>
        </p:spPr>
        <p:txBody>
          <a:bodyPr/>
          <a:lstStyle/>
          <a:p>
            <a:r>
              <a:rPr lang="en-US" altLang="zh-TW"/>
              <a:t>Let’s Encrypt</a:t>
            </a:r>
          </a:p>
          <a:p>
            <a:r>
              <a:rPr lang="en-US" altLang="zh-TW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</a:t>
            </a:r>
            <a:r>
              <a:rPr lang="en-US" altLang="zh-TW">
                <a:solidFill>
                  <a:srgbClr val="6EAC1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//sp8www.phys.sinica.edu.tw/twiki/view</a:t>
            </a:r>
            <a:endParaRPr lang="en-US" altLang="zh-TW"/>
          </a:p>
          <a:p>
            <a:r>
              <a:rPr lang="en-US" altLang="zh-TW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</a:t>
            </a:r>
            <a:r>
              <a:rPr lang="en-US" altLang="zh-TW">
                <a:solidFill>
                  <a:srgbClr val="6EAC1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://sp8www.phys.sinica.edu.tw/owncloud</a:t>
            </a:r>
            <a:endParaRPr lang="en-US" altLang="zh-TW"/>
          </a:p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FDF347F3-0A0E-4FE2-943F-17C451ED7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F58EB0E9-E810-948B-1535-09D136F50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3F99BAF3-391A-D6AD-5DEF-D1762601A3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HTTPS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422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497D79D-D625-C014-6520-72AFDB93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669927"/>
          </a:xfrm>
        </p:spPr>
        <p:txBody>
          <a:bodyPr/>
          <a:lstStyle/>
          <a:p>
            <a:r>
              <a:rPr lang="en-US" altLang="zh-TW"/>
              <a:t>All data copy to new server</a:t>
            </a:r>
          </a:p>
          <a:p>
            <a:pPr lvl="1"/>
            <a:r>
              <a:rPr lang="en-US" altLang="zh-TW"/>
              <a:t>garbage also copied....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A52169-F9E2-7D1C-2129-4A446206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C6BBC5-6646-D20E-8C14-5BC2A85F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4D507256-D130-451A-41F7-0336827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ownCloud 10.15</a:t>
            </a:r>
            <a:endParaRPr lang="zh-TW" altLang="en-US"/>
          </a:p>
        </p:txBody>
      </p:sp>
      <p:pic>
        <p:nvPicPr>
          <p:cNvPr id="7" name="圖片 6" descr="一張含有 文字, 螢幕擷取畫面, 軟體, 網頁 的圖片&#10;&#10;AI 產生的內容可能不正確。">
            <a:extLst>
              <a:ext uri="{FF2B5EF4-FFF2-40B4-BE49-F238E27FC236}">
                <a16:creationId xmlns:a16="http://schemas.microsoft.com/office/drawing/2014/main" id="{712C754A-4EFA-A962-99FC-540715B62B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8916" y="2277257"/>
            <a:ext cx="4077818" cy="3734244"/>
          </a:xfrm>
          <a:prstGeom prst="rect">
            <a:avLst/>
          </a:prstGeom>
        </p:spPr>
      </p:pic>
      <p:pic>
        <p:nvPicPr>
          <p:cNvPr id="11" name="圖片 10" descr="一張含有 文字, 螢幕擷取畫面, 軟體, 陳列 的圖片&#10;&#10;AI 產生的內容可能不正確。">
            <a:extLst>
              <a:ext uri="{FF2B5EF4-FFF2-40B4-BE49-F238E27FC236}">
                <a16:creationId xmlns:a16="http://schemas.microsoft.com/office/drawing/2014/main" id="{71620D47-ED73-F6AE-CE59-E9E7C87C26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30" y="20599"/>
            <a:ext cx="4066554" cy="3734244"/>
          </a:xfrm>
          <a:prstGeom prst="rect">
            <a:avLst/>
          </a:prstGeom>
        </p:spPr>
      </p:pic>
      <p:pic>
        <p:nvPicPr>
          <p:cNvPr id="13" name="圖片 12" descr="一張含有 文字, 螢幕擷取畫面, 陳列, 軟體 的圖片&#10;&#10;AI 產生的內容可能不正確。">
            <a:extLst>
              <a:ext uri="{FF2B5EF4-FFF2-40B4-BE49-F238E27FC236}">
                <a16:creationId xmlns:a16="http://schemas.microsoft.com/office/drawing/2014/main" id="{A155A083-E040-822B-F4C0-562E081392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4630" y="3967258"/>
            <a:ext cx="4732850" cy="2675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052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497D79D-D625-C014-6520-72AFDB93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229876"/>
          </a:xfrm>
        </p:spPr>
        <p:txBody>
          <a:bodyPr/>
          <a:lstStyle/>
          <a:p>
            <a:r>
              <a:rPr lang="en-US" altLang="zh-TW"/>
              <a:t>User Manual</a:t>
            </a:r>
          </a:p>
          <a:p>
            <a:pPr lvl="1"/>
            <a:r>
              <a:rPr lang="en-US" altLang="zh-TW">
                <a:hlinkClick r:id="rId2"/>
              </a:rPr>
              <a:t>https://doc.owncloud.com/server/next/classic_ui/index.html</a:t>
            </a:r>
            <a:endParaRPr lang="en-US" altLang="zh-TW"/>
          </a:p>
          <a:p>
            <a:r>
              <a:rPr lang="en-US" altLang="zh-TW"/>
              <a:t>Web Link: </a:t>
            </a:r>
            <a:r>
              <a:rPr lang="en-US" altLang="zh-TW">
                <a:hlinkClick r:id="rId3"/>
              </a:rPr>
              <a:t>https://sp8www.phys.sinica.edu.tw/owncloud</a:t>
            </a:r>
            <a:endParaRPr lang="en-US" altLang="zh-TW"/>
          </a:p>
          <a:p>
            <a:r>
              <a:rPr lang="en-US" altLang="zh-TW"/>
              <a:t>Desktop app: </a:t>
            </a:r>
            <a:r>
              <a:rPr lang="en-US" altLang="zh-TW">
                <a:hlinkClick r:id="rId4"/>
              </a:rPr>
              <a:t>https://owncloud.com/desktop-app/</a:t>
            </a:r>
            <a:endParaRPr lang="en-US" altLang="zh-TW"/>
          </a:p>
          <a:p>
            <a:r>
              <a:rPr lang="en-US" altLang="zh-TW" sz="1800"/>
              <a:t>To reset password</a:t>
            </a:r>
          </a:p>
          <a:p>
            <a:pPr lvl="1"/>
            <a:r>
              <a:rPr lang="en-US" altLang="zh-TW"/>
              <a:t>login as root and cd /var/www/html/owncloud</a:t>
            </a:r>
          </a:p>
          <a:p>
            <a:pPr lvl="1"/>
            <a:r>
              <a:rPr lang="en-US" altLang="zh-TW"/>
              <a:t>sudo -u apache ./occ user:resetpassword &lt;account&gt;</a:t>
            </a:r>
          </a:p>
          <a:p>
            <a:r>
              <a:rPr lang="en-US" altLang="zh-TW"/>
              <a:t>To add new user</a:t>
            </a:r>
          </a:p>
          <a:p>
            <a:pPr lvl="1"/>
            <a:r>
              <a:rPr lang="en-US" altLang="zh-TW"/>
              <a:t>sudo -u apache ./occ user:add -g users &lt;account&gt;</a:t>
            </a:r>
          </a:p>
          <a:p>
            <a:r>
              <a:rPr lang="en-US" altLang="zh-TW"/>
              <a:t>To remove user (will delete data)</a:t>
            </a:r>
          </a:p>
          <a:p>
            <a:pPr lvl="1"/>
            <a:r>
              <a:rPr lang="en-US" altLang="zh-TW"/>
              <a:t>sudo -u apache ./occ user:delete -g users &lt;account&gt;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A52169-F9E2-7D1C-2129-4A446206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C6BBC5-6646-D20E-8C14-5BC2A85F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5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4D507256-D130-451A-41F7-0336827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ownCloud 10.15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748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9D406D15-BF69-E158-BA8B-F6F508A3E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2587375"/>
          </a:xfrm>
        </p:spPr>
        <p:txBody>
          <a:bodyPr/>
          <a:lstStyle/>
          <a:p>
            <a:r>
              <a:rPr lang="en-US" altLang="zh-TW"/>
              <a:t>From RHEL 8.3 NIS is deprecated, removed since RHEL 9</a:t>
            </a:r>
          </a:p>
          <a:p>
            <a:r>
              <a:rPr lang="en-US" altLang="zh-TW"/>
              <a:t>Should replace by</a:t>
            </a:r>
          </a:p>
          <a:p>
            <a:pPr lvl="1"/>
            <a:r>
              <a:rPr lang="en-US" altLang="zh-TW"/>
              <a:t>Identity Management (IdM)</a:t>
            </a:r>
          </a:p>
          <a:p>
            <a:pPr lvl="1"/>
            <a:r>
              <a:rPr lang="en-US" altLang="zh-TW"/>
              <a:t>LDAP</a:t>
            </a:r>
          </a:p>
          <a:p>
            <a:pPr lvl="1"/>
            <a:r>
              <a:rPr lang="en-US" altLang="zh-TW"/>
              <a:t>Kerberos</a:t>
            </a:r>
          </a:p>
          <a:p>
            <a:pPr lvl="1"/>
            <a:r>
              <a:rPr lang="en-US" altLang="zh-TW"/>
              <a:t>...</a:t>
            </a:r>
          </a:p>
          <a:p>
            <a:r>
              <a:rPr lang="en-US" altLang="zh-TW"/>
              <a:t>Currently only root can login to this server</a:t>
            </a: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6E7B5E3-8CAC-64B7-31B6-421FFB6C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BCC35E0-4392-E2ED-1198-6ED96CD50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6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EDDBC6EB-497C-FD5A-7948-BBA342525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NIS is deprecated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293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FB624FB-3404-97AA-3F0A-953C3FCE55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559401"/>
          </a:xfrm>
        </p:spPr>
        <p:txBody>
          <a:bodyPr/>
          <a:lstStyle/>
          <a:p>
            <a:r>
              <a:rPr lang="en-US" altLang="zh-TW"/>
              <a:t>./dsmc: error while loading shared libraries: libgsk8ssl_64.so: cannot open shared object file: No such file or director</a:t>
            </a:r>
          </a:p>
          <a:p>
            <a:endParaRPr lang="en-US" altLang="zh-TW"/>
          </a:p>
          <a:p>
            <a:r>
              <a:rPr lang="en-US" altLang="zh-TW"/>
              <a:t>Software need update ?</a:t>
            </a: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1B854BDC-A7BF-C7A9-2ECE-11DFFC820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2025/8/28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4BA3548-B195-DB51-2E0D-24B4E0F3D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7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2DCEC90E-7082-1868-C60A-8745D928CE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backup to </a:t>
            </a:r>
            <a:r>
              <a:rPr lang="zh-TW" altLang="en-US"/>
              <a:t>計算中心</a:t>
            </a:r>
          </a:p>
        </p:txBody>
      </p:sp>
    </p:spTree>
    <p:extLst>
      <p:ext uri="{BB962C8B-B14F-4D97-AF65-F5344CB8AC3E}">
        <p14:creationId xmlns:p14="http://schemas.microsoft.com/office/powerpoint/2010/main" val="4101509740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5199</TotalTime>
  <Words>336</Words>
  <Application>Microsoft Office PowerPoint</Application>
  <PresentationFormat>寬螢幕</PresentationFormat>
  <Paragraphs>62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2" baseType="lpstr">
      <vt:lpstr>微軟正黑體 Light</vt:lpstr>
      <vt:lpstr>Aptos</vt:lpstr>
      <vt:lpstr>Calibri</vt:lpstr>
      <vt:lpstr>Calibri Light</vt:lpstr>
      <vt:lpstr>回顧</vt:lpstr>
      <vt:lpstr>Progress</vt:lpstr>
      <vt:lpstr>New server</vt:lpstr>
      <vt:lpstr>HTTPS</vt:lpstr>
      <vt:lpstr>ownCloud 10.15</vt:lpstr>
      <vt:lpstr>ownCloud 10.15</vt:lpstr>
      <vt:lpstr>NIS is deprecated</vt:lpstr>
      <vt:lpstr>backup to 計算中心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姚錫泓</dc:title>
  <dc:creator>maki</dc:creator>
  <cp:lastModifiedBy>錫泓 姚</cp:lastModifiedBy>
  <cp:revision>378</cp:revision>
  <dcterms:created xsi:type="dcterms:W3CDTF">2023-12-16T09:32:02Z</dcterms:created>
  <dcterms:modified xsi:type="dcterms:W3CDTF">2025-08-28T07:56:44Z</dcterms:modified>
</cp:coreProperties>
</file>