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1" r:id="rId2"/>
    <p:sldId id="372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CCFF"/>
    <a:srgbClr val="99CCFF"/>
    <a:srgbClr val="FF9900"/>
    <a:srgbClr val="FFFFCC"/>
    <a:srgbClr val="3399FF"/>
    <a:srgbClr val="99FFCC"/>
    <a:srgbClr val="66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69" autoAdjust="0"/>
    <p:restoredTop sz="95320" autoAdjust="0"/>
  </p:normalViewPr>
  <p:slideViewPr>
    <p:cSldViewPr>
      <p:cViewPr varScale="1">
        <p:scale>
          <a:sx n="110" d="100"/>
          <a:sy n="110" d="100"/>
        </p:scale>
        <p:origin x="1416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2025/10/1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Weekly Meeting</a:t>
            </a:r>
            <a:br>
              <a:rPr lang="en-US" altLang="zh-TW" sz="3600" dirty="0"/>
            </a:br>
            <a:r>
              <a:rPr lang="en-US" altLang="zh-TW" sz="3600" dirty="0"/>
              <a:t>20250930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E9D9A-47AA-4672-955D-F51709A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3538D9C-D820-4D86-BC65-40BB0927C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22" y="116632"/>
            <a:ext cx="1584176" cy="15841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4D3A5-E359-2730-8F80-67CD295D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2A572-9251-0A34-C722-E13AF7B0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A3EB7-1CD8-1E5F-D3FA-A7B28691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236E-51A6-ED7B-DA14-95A871E3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0C467-D56A-A8AE-E3F0-E0CD52A0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200" b="1" dirty="0"/>
              <a:t>RPC </a:t>
            </a:r>
          </a:p>
          <a:p>
            <a:pPr marL="457200" lvl="1" indent="0">
              <a:buNone/>
            </a:pPr>
            <a:r>
              <a:rPr lang="en-US" altLang="zh-TW" sz="1200" dirty="0"/>
              <a:t>Test carbon RPC</a:t>
            </a:r>
          </a:p>
          <a:p>
            <a:pPr marL="457200" lvl="1" indent="0">
              <a:buNone/>
            </a:pPr>
            <a:r>
              <a:rPr lang="en-US" altLang="zh-TW" sz="1200" dirty="0"/>
              <a:t>Test discriminator : shaper &amp; delay line unction </a:t>
            </a:r>
          </a:p>
          <a:p>
            <a:pPr marL="457200" lvl="1" indent="0">
              <a:buNone/>
            </a:pPr>
            <a:r>
              <a:rPr lang="en-US" altLang="zh-TW" sz="1200" dirty="0"/>
              <a:t>PCB production</a:t>
            </a:r>
          </a:p>
          <a:p>
            <a:pPr marL="457200" lvl="1" indent="0">
              <a:buNone/>
            </a:pPr>
            <a:r>
              <a:rPr lang="en-US" altLang="zh-TW" sz="1200" dirty="0"/>
              <a:t>Discriminator control code</a:t>
            </a:r>
          </a:p>
          <a:p>
            <a:pPr marL="457200" lvl="1" indent="0">
              <a:buNone/>
            </a:pPr>
            <a:r>
              <a:rPr lang="en-US" altLang="zh-TW" sz="1200" dirty="0"/>
              <a:t>New carbonless RPC</a:t>
            </a:r>
          </a:p>
          <a:p>
            <a:pPr marL="457200" lvl="1" indent="0">
              <a:buNone/>
            </a:pPr>
            <a:r>
              <a:rPr lang="en-US" altLang="zh-TW" sz="1200" dirty="0">
                <a:solidFill>
                  <a:srgbClr val="00B050"/>
                </a:solidFill>
              </a:rPr>
              <a:t>Order new amplifier</a:t>
            </a:r>
          </a:p>
          <a:p>
            <a:pPr marL="457200" lvl="1" indent="0">
              <a:buNone/>
            </a:pPr>
            <a:endParaRPr lang="en-US" altLang="zh-TW" sz="1200" dirty="0"/>
          </a:p>
          <a:p>
            <a:r>
              <a:rPr lang="en-US" altLang="zh-TW" sz="1200" b="1" dirty="0">
                <a:solidFill>
                  <a:srgbClr val="FF0000"/>
                </a:solidFill>
              </a:rPr>
              <a:t>DY analysis  (main task last week and the coming days till Oct. 9th): </a:t>
            </a:r>
          </a:p>
          <a:p>
            <a:pPr lvl="1">
              <a:buFontTx/>
              <a:buChar char="-"/>
            </a:pPr>
            <a:r>
              <a:rPr lang="en-US" altLang="zh-TW" sz="1200" dirty="0">
                <a:solidFill>
                  <a:srgbClr val="FF0000"/>
                </a:solidFill>
              </a:rPr>
              <a:t>Test 2*2 matrix</a:t>
            </a:r>
          </a:p>
          <a:p>
            <a:pPr lvl="1">
              <a:buFontTx/>
              <a:buChar char="-"/>
            </a:pPr>
            <a:r>
              <a:rPr lang="en-US" altLang="zh-TW" sz="1200" dirty="0">
                <a:solidFill>
                  <a:srgbClr val="FF0000"/>
                </a:solidFill>
              </a:rPr>
              <a:t>Oct. 9</a:t>
            </a:r>
            <a:r>
              <a:rPr lang="en-US" altLang="zh-TW" sz="1200" baseline="30000" dirty="0">
                <a:solidFill>
                  <a:srgbClr val="FF0000"/>
                </a:solidFill>
              </a:rPr>
              <a:t>th</a:t>
            </a:r>
            <a:r>
              <a:rPr lang="en-US" altLang="zh-TW" sz="1200" dirty="0">
                <a:solidFill>
                  <a:srgbClr val="FF0000"/>
                </a:solidFill>
              </a:rPr>
              <a:t> discuss w/ Catarina</a:t>
            </a:r>
          </a:p>
          <a:p>
            <a:pPr>
              <a:buFontTx/>
              <a:buChar char="-"/>
            </a:pPr>
            <a:endParaRPr lang="en-US" altLang="zh-TW" sz="1200" dirty="0"/>
          </a:p>
          <a:p>
            <a:r>
              <a:rPr lang="en-US" altLang="zh-TW" sz="1200" b="1" dirty="0">
                <a:solidFill>
                  <a:srgbClr val="0000FF"/>
                </a:solidFill>
              </a:rPr>
              <a:t>ZDC 3</a:t>
            </a:r>
            <a:r>
              <a:rPr lang="en-US" altLang="zh-TW" sz="1200" b="1" baseline="30000" dirty="0">
                <a:solidFill>
                  <a:srgbClr val="0000FF"/>
                </a:solidFill>
              </a:rPr>
              <a:t>rd</a:t>
            </a:r>
            <a:r>
              <a:rPr lang="en-US" altLang="zh-TW" sz="1200" b="1" dirty="0">
                <a:solidFill>
                  <a:srgbClr val="0000FF"/>
                </a:solidFill>
              </a:rPr>
              <a:t> prototype</a:t>
            </a:r>
          </a:p>
          <a:p>
            <a:pPr lvl="1"/>
            <a:r>
              <a:rPr lang="en-US" altLang="zh-TW" sz="1200" b="1" dirty="0">
                <a:sym typeface="Wingdings" panose="05000000000000000000" pitchFamily="2" charset="2"/>
              </a:rPr>
              <a:t>10/26-10/29 work shop</a:t>
            </a:r>
          </a:p>
          <a:p>
            <a:pPr lvl="1"/>
            <a:r>
              <a:rPr lang="en-US" altLang="zh-TW" sz="1200" b="1" dirty="0">
                <a:sym typeface="Wingdings" panose="05000000000000000000" pitchFamily="2" charset="2"/>
              </a:rPr>
              <a:t>2025 Feb test beam analysis</a:t>
            </a:r>
          </a:p>
          <a:p>
            <a:pPr marL="800100" lvl="1" indent="-342900">
              <a:buFont typeface="Wingdings" panose="05000000000000000000" pitchFamily="2" charset="2"/>
              <a:buAutoNum type="circleNumWdWhitePlain"/>
            </a:pPr>
            <a:r>
              <a:rPr lang="en-US" altLang="zh-TW" sz="1200" b="1" dirty="0">
                <a:sym typeface="Wingdings" panose="05000000000000000000" pitchFamily="2" charset="2"/>
              </a:rPr>
              <a:t>PbWO4 + </a:t>
            </a:r>
            <a:r>
              <a:rPr lang="en-US" altLang="zh-TW" sz="1200" b="1" dirty="0" err="1">
                <a:sym typeface="Wingdings" panose="05000000000000000000" pitchFamily="2" charset="2"/>
              </a:rPr>
              <a:t>SiPM</a:t>
            </a:r>
            <a:r>
              <a:rPr lang="en-US" altLang="zh-TW" sz="1200" b="1" dirty="0">
                <a:sym typeface="Wingdings" panose="05000000000000000000" pitchFamily="2" charset="2"/>
              </a:rPr>
              <a:t>  15% without energy regression, okay  next, energy regression </a:t>
            </a:r>
          </a:p>
          <a:p>
            <a:pPr marL="800100" lvl="1" indent="-342900">
              <a:buFont typeface="Wingdings" panose="05000000000000000000" pitchFamily="2" charset="2"/>
              <a:buAutoNum type="circleNumWdWhitePlain"/>
            </a:pPr>
            <a:r>
              <a:rPr lang="en-US" altLang="zh-TW" sz="1200" b="1" dirty="0">
                <a:sym typeface="Wingdings" panose="05000000000000000000" pitchFamily="2" charset="2"/>
              </a:rPr>
              <a:t>LYSO + APD  40% without energy regression  apply threshold cut in MC  doesn’t seems to help.</a:t>
            </a:r>
          </a:p>
          <a:p>
            <a:pPr lvl="1"/>
            <a:r>
              <a:rPr lang="en-US" altLang="zh-TW" sz="1200" b="1" dirty="0">
                <a:sym typeface="Wingdings" panose="05000000000000000000" pitchFamily="2" charset="2"/>
              </a:rPr>
              <a:t>Plan for next beam test in 2026 Feb </a:t>
            </a:r>
          </a:p>
          <a:p>
            <a:pPr marL="914400" lvl="1" indent="-514350">
              <a:buFont typeface="Wingdings" panose="05000000000000000000" pitchFamily="2" charset="2"/>
              <a:buAutoNum type="circleNumWdWhitePlain"/>
            </a:pPr>
            <a:r>
              <a:rPr lang="en-US" altLang="zh-TW" sz="1200" b="1" dirty="0"/>
              <a:t>PbWO4 + </a:t>
            </a:r>
            <a:r>
              <a:rPr lang="en-US" altLang="zh-TW" sz="1200" b="1" dirty="0" err="1"/>
              <a:t>oldSiPM</a:t>
            </a:r>
            <a:r>
              <a:rPr lang="en-US" altLang="zh-TW" sz="1200" b="1" dirty="0"/>
              <a:t> + CITIROC (full readout)</a:t>
            </a:r>
          </a:p>
          <a:p>
            <a:pPr marL="914400" lvl="1" indent="-514350">
              <a:buFont typeface="Wingdings" panose="05000000000000000000" pitchFamily="2" charset="2"/>
              <a:buAutoNum type="circleNumWdWhitePlain"/>
            </a:pPr>
            <a:r>
              <a:rPr lang="en-US" altLang="zh-TW" sz="1200" b="1" dirty="0"/>
              <a:t>PbWO4 + </a:t>
            </a:r>
            <a:r>
              <a:rPr lang="en-US" altLang="zh-TW" sz="1200" b="1" dirty="0" err="1"/>
              <a:t>oldSiPM</a:t>
            </a:r>
            <a:r>
              <a:rPr lang="en-US" altLang="zh-TW" sz="1200" b="1" dirty="0"/>
              <a:t> + H2GCROC</a:t>
            </a:r>
          </a:p>
          <a:p>
            <a:pPr marL="914400" lvl="1" indent="-514350">
              <a:buFont typeface="Wingdings" panose="05000000000000000000" pitchFamily="2" charset="2"/>
              <a:buAutoNum type="circleNumWdWhitePlain"/>
            </a:pPr>
            <a:r>
              <a:rPr lang="en-US" altLang="zh-TW" sz="1200" b="1" dirty="0"/>
              <a:t>LYSO + APD + CITIROC (full readout)</a:t>
            </a:r>
          </a:p>
          <a:p>
            <a:pPr marL="457200" lvl="1" indent="0">
              <a:buNone/>
            </a:pPr>
            <a:endParaRPr lang="en-US" altLang="zh-TW" sz="1200" dirty="0"/>
          </a:p>
          <a:p>
            <a:r>
              <a:rPr lang="en-US" altLang="zh-TW" sz="1200" b="1" dirty="0"/>
              <a:t>MCFM + </a:t>
            </a:r>
            <a:r>
              <a:rPr lang="en-US" altLang="zh-TW" sz="1200" b="1" dirty="0" err="1"/>
              <a:t>xFitter</a:t>
            </a:r>
            <a:r>
              <a:rPr lang="en-US" altLang="zh-TW" sz="1200" b="1" dirty="0"/>
              <a:t> : no progress since last discussion</a:t>
            </a:r>
          </a:p>
        </p:txBody>
      </p:sp>
    </p:spTree>
    <p:extLst>
      <p:ext uri="{BB962C8B-B14F-4D97-AF65-F5344CB8AC3E}">
        <p14:creationId xmlns:p14="http://schemas.microsoft.com/office/powerpoint/2010/main" val="161146123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25135</TotalTime>
  <Words>167</Words>
  <Application>Microsoft Office PowerPoint</Application>
  <PresentationFormat>如螢幕大小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ＭＳ Ｐゴシック</vt:lpstr>
      <vt:lpstr>新細明體</vt:lpstr>
      <vt:lpstr>Arial</vt:lpstr>
      <vt:lpstr>Calibri</vt:lpstr>
      <vt:lpstr>Times New Roman</vt:lpstr>
      <vt:lpstr>Wingdings</vt:lpstr>
      <vt:lpstr>標準デザイン</vt:lpstr>
      <vt:lpstr>Weekly Meeting 20250930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663</cp:revision>
  <dcterms:created xsi:type="dcterms:W3CDTF">2018-07-15T10:16:04Z</dcterms:created>
  <dcterms:modified xsi:type="dcterms:W3CDTF">2025-10-01T09:30:43Z</dcterms:modified>
</cp:coreProperties>
</file>