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71" r:id="rId2"/>
    <p:sldId id="372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ECFF"/>
    <a:srgbClr val="FFCCFF"/>
    <a:srgbClr val="99CCFF"/>
    <a:srgbClr val="FF9900"/>
    <a:srgbClr val="FFFFCC"/>
    <a:srgbClr val="3399FF"/>
    <a:srgbClr val="99FFCC"/>
    <a:srgbClr val="66FF99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等深淺樣式 3 - 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5" autoAdjust="0"/>
    <p:restoredTop sz="95320" autoAdjust="0"/>
  </p:normalViewPr>
  <p:slideViewPr>
    <p:cSldViewPr>
      <p:cViewPr>
        <p:scale>
          <a:sx n="166" d="100"/>
          <a:sy n="166" d="100"/>
        </p:scale>
        <p:origin x="276" y="-77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373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83E71-3ED3-4DCF-AD27-D8AB6BE6410A}" type="datetimeFigureOut">
              <a:rPr lang="zh-TW" altLang="en-US" smtClean="0"/>
              <a:t>2025/10/1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741C7-9BEE-48BE-841E-F447BA105E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103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 userDrawn="1"/>
        </p:nvSpPr>
        <p:spPr bwMode="auto">
          <a:xfrm>
            <a:off x="0" y="3429448"/>
            <a:ext cx="9144000" cy="6868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428644" y="3284985"/>
            <a:ext cx="1446175" cy="138902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6" name="Rectangle 4"/>
          <p:cNvSpPr>
            <a:spLocks noChangeArrowheads="1"/>
          </p:cNvSpPr>
          <p:nvPr userDrawn="1"/>
        </p:nvSpPr>
        <p:spPr bwMode="auto">
          <a:xfrm>
            <a:off x="8280400" y="6552931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77497"/>
            <a:ext cx="6400800" cy="21613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ja-JP" altLang="en-US" noProof="0"/>
          </a:p>
        </p:txBody>
      </p:sp>
      <p:sp>
        <p:nvSpPr>
          <p:cNvPr id="3082" name="Rectangle 10"/>
          <p:cNvSpPr>
            <a:spLocks noChangeArrowheads="1"/>
          </p:cNvSpPr>
          <p:nvPr userDrawn="1"/>
        </p:nvSpPr>
        <p:spPr bwMode="auto">
          <a:xfrm>
            <a:off x="8893175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3" name="Rectangle 11"/>
          <p:cNvSpPr>
            <a:spLocks noChangeArrowheads="1"/>
          </p:cNvSpPr>
          <p:nvPr userDrawn="1"/>
        </p:nvSpPr>
        <p:spPr bwMode="auto">
          <a:xfrm>
            <a:off x="8726488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4" name="Rectangle 12"/>
          <p:cNvSpPr>
            <a:spLocks noChangeArrowheads="1"/>
          </p:cNvSpPr>
          <p:nvPr userDrawn="1"/>
        </p:nvSpPr>
        <p:spPr bwMode="auto">
          <a:xfrm>
            <a:off x="8893175" y="2809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085" name="Group 13"/>
          <p:cNvGrpSpPr>
            <a:grpSpLocks/>
          </p:cNvGrpSpPr>
          <p:nvPr userDrawn="1"/>
        </p:nvGrpSpPr>
        <p:grpSpPr bwMode="auto">
          <a:xfrm rot="-10800000">
            <a:off x="73022" y="6502132"/>
            <a:ext cx="355619" cy="301537"/>
            <a:chOff x="113" y="4020"/>
            <a:chExt cx="195" cy="195"/>
          </a:xfrm>
        </p:grpSpPr>
        <p:sp>
          <p:nvSpPr>
            <p:cNvPr id="3086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1346788"/>
            <a:ext cx="8642350" cy="2130709"/>
          </a:xfrm>
        </p:spPr>
        <p:txBody>
          <a:bodyPr/>
          <a:lstStyle>
            <a:lvl1pPr>
              <a:defRPr b="1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1" y="6549899"/>
            <a:ext cx="1874818" cy="307635"/>
          </a:xfrm>
        </p:spPr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874818" y="6549899"/>
            <a:ext cx="5631801" cy="305069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524000" y="6560138"/>
            <a:ext cx="1620000" cy="297862"/>
          </a:xfrm>
        </p:spPr>
        <p:txBody>
          <a:bodyPr/>
          <a:lstStyle/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25" y="44624"/>
            <a:ext cx="9128792" cy="7920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25" y="6551744"/>
            <a:ext cx="1826162" cy="3062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836887" y="6557147"/>
            <a:ext cx="5652806" cy="30085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489693" y="6557147"/>
            <a:ext cx="1620000" cy="295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7" name="文字版面配置區 2"/>
          <p:cNvSpPr>
            <a:spLocks noGrp="1"/>
          </p:cNvSpPr>
          <p:nvPr>
            <p:ph idx="1"/>
          </p:nvPr>
        </p:nvSpPr>
        <p:spPr>
          <a:xfrm>
            <a:off x="10725" y="894730"/>
            <a:ext cx="9128792" cy="5657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88410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roup 17"/>
          <p:cNvGrpSpPr>
            <a:grpSpLocks/>
          </p:cNvGrpSpPr>
          <p:nvPr userDrawn="1"/>
        </p:nvGrpSpPr>
        <p:grpSpPr bwMode="auto">
          <a:xfrm rot="-10800000">
            <a:off x="73818" y="6491114"/>
            <a:ext cx="309563" cy="309562"/>
            <a:chOff x="113" y="4020"/>
            <a:chExt cx="195" cy="195"/>
          </a:xfrm>
        </p:grpSpPr>
        <p:sp>
          <p:nvSpPr>
            <p:cNvPr id="1038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39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40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</p:grp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10725" y="823293"/>
            <a:ext cx="9150484" cy="7143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430925" y="678830"/>
            <a:ext cx="1447201" cy="144463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2" name="Rectangle 18"/>
          <p:cNvSpPr>
            <a:spLocks noChangeArrowheads="1"/>
          </p:cNvSpPr>
          <p:nvPr userDrawn="1"/>
        </p:nvSpPr>
        <p:spPr bwMode="auto">
          <a:xfrm>
            <a:off x="8275917" y="6552009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 sz="120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23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Title</a:t>
            </a:r>
            <a:endParaRPr lang="ja-JP" altLang="en-US" dirty="0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8965878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8799191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8965878" y="2089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725" y="6549394"/>
            <a:ext cx="1829258" cy="30860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22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860506" y="6552931"/>
            <a:ext cx="5639876" cy="305069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23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509950" y="6549394"/>
            <a:ext cx="1620000" cy="305069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17" name="文字版面配置區 2"/>
          <p:cNvSpPr>
            <a:spLocks noGrp="1"/>
          </p:cNvSpPr>
          <p:nvPr>
            <p:ph type="body" idx="1"/>
          </p:nvPr>
        </p:nvSpPr>
        <p:spPr>
          <a:xfrm>
            <a:off x="10725" y="894730"/>
            <a:ext cx="9128792" cy="565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FF"/>
        </a:buClr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33993"/>
        </a:buClr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249A7EA7-400C-4890-BEED-F711BCBD8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Weekly Meeting</a:t>
            </a:r>
            <a:br>
              <a:rPr lang="en-US" altLang="zh-TW" sz="3600"/>
            </a:br>
            <a:r>
              <a:rPr lang="en-US" altLang="zh-TW" sz="3600"/>
              <a:t>20251109</a:t>
            </a:r>
            <a:endParaRPr lang="zh-TW" altLang="en-US" sz="3600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312EEB8-F027-4C51-8861-46442428E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767213-5CC2-4DF7-9D6C-0E1CD573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1E9D9A-47AA-4672-955D-F51709A44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10" name="副標題 1">
            <a:extLst>
              <a:ext uri="{FF2B5EF4-FFF2-40B4-BE49-F238E27FC236}">
                <a16:creationId xmlns:a16="http://schemas.microsoft.com/office/drawing/2014/main" id="{21C6208E-181D-47D2-B7DE-7A1CB08C7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478212"/>
            <a:ext cx="9143999" cy="3079359"/>
          </a:xfrm>
        </p:spPr>
        <p:txBody>
          <a:bodyPr>
            <a:normAutofit/>
          </a:bodyPr>
          <a:lstStyle/>
          <a:p>
            <a:r>
              <a:rPr lang="en-US" altLang="zh-TW" sz="2000" b="1" dirty="0"/>
              <a:t>Chia-Yu Hsieh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zh-TW" sz="2000" b="1" dirty="0">
                <a:cs typeface="Times New Roman" panose="02020603050405020304" pitchFamily="18" charset="0"/>
              </a:rPr>
              <a:t>Academia </a:t>
            </a:r>
            <a:r>
              <a:rPr lang="en-US" altLang="zh-TW" sz="2000" b="1" dirty="0" err="1">
                <a:cs typeface="Times New Roman" panose="02020603050405020304" pitchFamily="18" charset="0"/>
              </a:rPr>
              <a:t>Sinica</a:t>
            </a:r>
            <a:r>
              <a:rPr lang="en-US" altLang="zh-TW" sz="2000" b="1" dirty="0">
                <a:cs typeface="Times New Roman" panose="02020603050405020304" pitchFamily="18" charset="0"/>
              </a:rPr>
              <a:t>, Taiwan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83538D9C-D820-4D86-BC65-40BB0927CE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22" y="116632"/>
            <a:ext cx="1584176" cy="15841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63481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4D3A5-E359-2730-8F80-67CD295D4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To Do</a:t>
            </a:r>
            <a:endParaRPr lang="zh-TW" alt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B2A572-9251-0A34-C722-E13AF7B0D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DA3EB7-1CD8-1E5F-D3FA-A7B286910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91236E-51A6-ED7B-DA14-95A871E3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2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70C467-D56A-A8AE-E3F0-E0CD52A0E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1200" b="1" dirty="0"/>
              <a:t>RPC </a:t>
            </a:r>
          </a:p>
          <a:p>
            <a:pPr marL="457200" lvl="1" indent="0">
              <a:buNone/>
            </a:pPr>
            <a:r>
              <a:rPr lang="en-US" altLang="zh-TW" sz="1200" dirty="0"/>
              <a:t>Test carbon RPC</a:t>
            </a:r>
          </a:p>
          <a:p>
            <a:pPr marL="457200" lvl="1" indent="0">
              <a:buNone/>
            </a:pPr>
            <a:r>
              <a:rPr lang="en-US" altLang="zh-TW" sz="1200" dirty="0"/>
              <a:t>Test discriminator : shaper &amp; delay line unction </a:t>
            </a:r>
          </a:p>
          <a:p>
            <a:pPr marL="457200" lvl="1" indent="0">
              <a:buNone/>
            </a:pPr>
            <a:r>
              <a:rPr lang="en-US" altLang="zh-TW" sz="1200" dirty="0"/>
              <a:t>PCB production</a:t>
            </a:r>
          </a:p>
          <a:p>
            <a:pPr marL="457200" lvl="1" indent="0">
              <a:buNone/>
            </a:pPr>
            <a:r>
              <a:rPr lang="en-US" altLang="zh-TW" sz="1200" dirty="0"/>
              <a:t>Discriminator control code</a:t>
            </a:r>
          </a:p>
          <a:p>
            <a:pPr marL="457200" lvl="1" indent="0">
              <a:buNone/>
            </a:pPr>
            <a:r>
              <a:rPr lang="en-US" altLang="zh-TW" sz="1200" dirty="0"/>
              <a:t>New carbonless RPC</a:t>
            </a:r>
          </a:p>
          <a:p>
            <a:pPr marL="457200" lvl="1" indent="0">
              <a:buNone/>
            </a:pPr>
            <a:r>
              <a:rPr lang="en-US" altLang="zh-TW" sz="1200" dirty="0">
                <a:solidFill>
                  <a:srgbClr val="0000FF"/>
                </a:solidFill>
              </a:rPr>
              <a:t>Order new amplifier</a:t>
            </a:r>
          </a:p>
          <a:p>
            <a:pPr marL="457200" lvl="1" indent="0">
              <a:buNone/>
            </a:pPr>
            <a:endParaRPr lang="en-US" altLang="zh-TW" sz="1200" dirty="0">
              <a:solidFill>
                <a:srgbClr val="0000FF"/>
              </a:solidFill>
            </a:endParaRPr>
          </a:p>
          <a:p>
            <a:r>
              <a:rPr lang="en-US" altLang="zh-TW" sz="1200" b="1" dirty="0">
                <a:solidFill>
                  <a:srgbClr val="0000FF"/>
                </a:solidFill>
              </a:rPr>
              <a:t>DY analysis  (main task last week and the coming days till Oct. 9th): </a:t>
            </a:r>
          </a:p>
          <a:p>
            <a:pPr lvl="1">
              <a:buFontTx/>
              <a:buChar char="-"/>
            </a:pPr>
            <a:r>
              <a:rPr lang="en-US" altLang="zh-TW" sz="1200" dirty="0">
                <a:solidFill>
                  <a:srgbClr val="0000FF"/>
                </a:solidFill>
              </a:rPr>
              <a:t>Test 2*2 matrix</a:t>
            </a:r>
          </a:p>
          <a:p>
            <a:pPr lvl="1">
              <a:buFontTx/>
              <a:buChar char="-"/>
            </a:pPr>
            <a:r>
              <a:rPr lang="en-US" altLang="zh-TW" sz="1200" dirty="0">
                <a:solidFill>
                  <a:srgbClr val="0000FF"/>
                </a:solidFill>
              </a:rPr>
              <a:t>Oct. 9</a:t>
            </a:r>
            <a:r>
              <a:rPr lang="en-US" altLang="zh-TW" sz="1200" baseline="30000" dirty="0">
                <a:solidFill>
                  <a:srgbClr val="0000FF"/>
                </a:solidFill>
              </a:rPr>
              <a:t>th</a:t>
            </a:r>
            <a:r>
              <a:rPr lang="en-US" altLang="zh-TW" sz="1200" dirty="0">
                <a:solidFill>
                  <a:srgbClr val="0000FF"/>
                </a:solidFill>
              </a:rPr>
              <a:t> discuss w/ Catarina</a:t>
            </a:r>
          </a:p>
          <a:p>
            <a:pPr>
              <a:buFontTx/>
              <a:buChar char="-"/>
            </a:pPr>
            <a:endParaRPr lang="en-US" altLang="zh-TW" sz="1200" dirty="0">
              <a:solidFill>
                <a:srgbClr val="0000FF"/>
              </a:solidFill>
            </a:endParaRPr>
          </a:p>
          <a:p>
            <a:r>
              <a:rPr lang="en-US" altLang="zh-TW" sz="1200" b="1" dirty="0">
                <a:solidFill>
                  <a:srgbClr val="0000FF"/>
                </a:solidFill>
              </a:rPr>
              <a:t>ZDC 3</a:t>
            </a:r>
            <a:r>
              <a:rPr lang="en-US" altLang="zh-TW" sz="1200" b="1" baseline="30000" dirty="0">
                <a:solidFill>
                  <a:srgbClr val="0000FF"/>
                </a:solidFill>
              </a:rPr>
              <a:t>rd</a:t>
            </a:r>
            <a:r>
              <a:rPr lang="en-US" altLang="zh-TW" sz="1200" b="1" dirty="0">
                <a:solidFill>
                  <a:srgbClr val="0000FF"/>
                </a:solidFill>
              </a:rPr>
              <a:t> prototype</a:t>
            </a:r>
          </a:p>
          <a:p>
            <a:pPr lvl="1"/>
            <a:r>
              <a:rPr lang="en-US" altLang="zh-TW" sz="1200" b="1" dirty="0">
                <a:solidFill>
                  <a:srgbClr val="0000FF"/>
                </a:solidFill>
                <a:sym typeface="Wingdings" panose="05000000000000000000" pitchFamily="2" charset="2"/>
              </a:rPr>
              <a:t>10/16 EIC-</a:t>
            </a:r>
            <a:r>
              <a:rPr lang="en-US" altLang="zh-TW" sz="1200" b="1" dirty="0" err="1">
                <a:solidFill>
                  <a:srgbClr val="0000FF"/>
                </a:solidFill>
                <a:sym typeface="Wingdings" panose="05000000000000000000" pitchFamily="2" charset="2"/>
              </a:rPr>
              <a:t>asia</a:t>
            </a:r>
            <a:r>
              <a:rPr lang="en-US" altLang="zh-TW" sz="1200" b="1" dirty="0">
                <a:solidFill>
                  <a:srgbClr val="0000FF"/>
                </a:solidFill>
                <a:sym typeface="Wingdings" panose="05000000000000000000" pitchFamily="2" charset="2"/>
              </a:rPr>
              <a:t> report</a:t>
            </a:r>
          </a:p>
          <a:p>
            <a:pPr marL="457200" lvl="1" indent="0">
              <a:buNone/>
            </a:pPr>
            <a:endParaRPr lang="en-US" altLang="zh-TW" sz="1200" dirty="0"/>
          </a:p>
          <a:p>
            <a:r>
              <a:rPr lang="en-US" altLang="zh-TW" sz="1200" b="1" dirty="0">
                <a:solidFill>
                  <a:srgbClr val="FF0000"/>
                </a:solidFill>
              </a:rPr>
              <a:t>MCFM + </a:t>
            </a:r>
            <a:r>
              <a:rPr lang="en-US" altLang="zh-TW" sz="1200" b="1" dirty="0" err="1">
                <a:solidFill>
                  <a:srgbClr val="FF0000"/>
                </a:solidFill>
              </a:rPr>
              <a:t>xFitter</a:t>
            </a:r>
            <a:endParaRPr lang="en-US" altLang="zh-TW" sz="1200" b="1" dirty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r>
              <a:rPr lang="en-US" altLang="zh-TW" sz="1050" b="1" dirty="0">
                <a:solidFill>
                  <a:srgbClr val="FF0000"/>
                </a:solidFill>
              </a:rPr>
              <a:t>- Test original MCFM w/ E615 bin energy</a:t>
            </a:r>
          </a:p>
        </p:txBody>
      </p:sp>
    </p:spTree>
    <p:extLst>
      <p:ext uri="{BB962C8B-B14F-4D97-AF65-F5344CB8AC3E}">
        <p14:creationId xmlns:p14="http://schemas.microsoft.com/office/powerpoint/2010/main" val="161146123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slidesTemplate</Template>
  <TotalTime>36435</TotalTime>
  <Words>97</Words>
  <Application>Microsoft Office PowerPoint</Application>
  <PresentationFormat>如螢幕大小 (4:3)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ＭＳ Ｐゴシック</vt:lpstr>
      <vt:lpstr>新細明體</vt:lpstr>
      <vt:lpstr>Arial</vt:lpstr>
      <vt:lpstr>Calibri</vt:lpstr>
      <vt:lpstr>Times New Roman</vt:lpstr>
      <vt:lpstr>Wingdings</vt:lpstr>
      <vt:lpstr>標準デザイン</vt:lpstr>
      <vt:lpstr>Weekly Meeting 20251109</vt:lpstr>
      <vt:lpstr>To 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Blue</dc:title>
  <dc:creator>Chia Yu</dc:creator>
  <cp:lastModifiedBy>cyhsieh</cp:lastModifiedBy>
  <cp:revision>668</cp:revision>
  <dcterms:created xsi:type="dcterms:W3CDTF">2018-07-15T10:16:04Z</dcterms:created>
  <dcterms:modified xsi:type="dcterms:W3CDTF">2025-10-09T05:50:28Z</dcterms:modified>
</cp:coreProperties>
</file>