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1" r:id="rId2"/>
    <p:sldId id="37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77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2025/11/6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/>
            </a:br>
            <a:r>
              <a:rPr lang="en-US" altLang="zh-TW" sz="3600"/>
              <a:t>20251109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3538D9C-D820-4D86-BC65-40BB0927C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2" y="116632"/>
            <a:ext cx="1584176" cy="15841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/>
              <a:t>RPC </a:t>
            </a:r>
          </a:p>
          <a:p>
            <a:pPr marL="457200" lvl="1" indent="0">
              <a:buNone/>
            </a:pPr>
            <a:r>
              <a:rPr lang="en-US" altLang="zh-TW" sz="1400" dirty="0"/>
              <a:t>Test carbonless RPC</a:t>
            </a:r>
          </a:p>
          <a:p>
            <a:pPr marL="457200" lvl="1" indent="0">
              <a:buNone/>
            </a:pPr>
            <a:r>
              <a:rPr lang="en-US" altLang="zh-TW" sz="14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Amp production (done)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production (working on it)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control (</a:t>
            </a:r>
            <a:r>
              <a:rPr lang="zh-TW" altLang="en-US" sz="1400" dirty="0">
                <a:solidFill>
                  <a:srgbClr val="0000FF"/>
                </a:solidFill>
              </a:rPr>
              <a:t>佩 </a:t>
            </a:r>
            <a:r>
              <a:rPr lang="en-US" altLang="zh-TW" sz="1400" dirty="0">
                <a:solidFill>
                  <a:srgbClr val="0000FF"/>
                </a:solidFill>
              </a:rPr>
              <a:t>or new </a:t>
            </a:r>
            <a:r>
              <a:rPr lang="zh-TW" altLang="en-US" sz="1400" dirty="0">
                <a:solidFill>
                  <a:srgbClr val="0000FF"/>
                </a:solidFill>
              </a:rPr>
              <a:t>助理</a:t>
            </a:r>
            <a:r>
              <a:rPr lang="en-US" altLang="zh-TW" sz="1400" dirty="0">
                <a:solidFill>
                  <a:srgbClr val="0000FF"/>
                </a:solidFill>
              </a:rPr>
              <a:t>)</a:t>
            </a:r>
          </a:p>
          <a:p>
            <a:pPr marL="457200" lvl="1" indent="0">
              <a:buNone/>
            </a:pPr>
            <a:endParaRPr lang="en-US" altLang="zh-TW" sz="1400" dirty="0">
              <a:solidFill>
                <a:srgbClr val="0000FF"/>
              </a:solidFill>
            </a:endParaRPr>
          </a:p>
          <a:p>
            <a:r>
              <a:rPr lang="en-US" altLang="zh-TW" sz="1400" b="1" dirty="0">
                <a:solidFill>
                  <a:srgbClr val="0000FF"/>
                </a:solidFill>
              </a:rPr>
              <a:t>DY analysis</a:t>
            </a:r>
          </a:p>
          <a:p>
            <a:pPr lvl="1">
              <a:buFontTx/>
              <a:buChar char="-"/>
            </a:pPr>
            <a:r>
              <a:rPr lang="en-US" altLang="zh-TW" sz="1400" dirty="0">
                <a:solidFill>
                  <a:srgbClr val="0000FF"/>
                </a:solidFill>
              </a:rPr>
              <a:t>Reproduce plots in paper (explore correlated parameters)</a:t>
            </a:r>
          </a:p>
          <a:p>
            <a:pPr>
              <a:buFontTx/>
              <a:buChar char="-"/>
            </a:pPr>
            <a:endParaRPr lang="en-US" altLang="zh-TW" sz="1400" dirty="0">
              <a:solidFill>
                <a:srgbClr val="0000FF"/>
              </a:solidFill>
            </a:endParaRPr>
          </a:p>
          <a:p>
            <a:r>
              <a:rPr lang="en-US" altLang="zh-TW" sz="1400" b="1" dirty="0"/>
              <a:t>ZDC 3</a:t>
            </a:r>
            <a:r>
              <a:rPr lang="en-US" altLang="zh-TW" sz="1400" b="1" baseline="30000" dirty="0"/>
              <a:t>rd</a:t>
            </a:r>
            <a:r>
              <a:rPr lang="en-US" altLang="zh-TW" sz="1400" b="1" dirty="0"/>
              <a:t> prototype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400" b="1" dirty="0"/>
              <a:t>PbWO4 + </a:t>
            </a:r>
            <a:r>
              <a:rPr lang="en-US" altLang="zh-TW" sz="1400" b="1" dirty="0" err="1"/>
              <a:t>oldSiPM</a:t>
            </a:r>
            <a:r>
              <a:rPr lang="en-US" altLang="zh-TW" sz="1400" b="1" dirty="0"/>
              <a:t> + CITIROC (CR, NCU)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400" b="1" dirty="0"/>
              <a:t>PbWO4 + </a:t>
            </a:r>
            <a:r>
              <a:rPr lang="en-US" altLang="zh-TW" sz="1400" b="1" dirty="0" err="1"/>
              <a:t>oldSiPM</a:t>
            </a:r>
            <a:r>
              <a:rPr lang="en-US" altLang="zh-TW" sz="1400" b="1" dirty="0"/>
              <a:t> + H2GCROC (pending)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400" b="1" dirty="0"/>
              <a:t>LYSO + APD + CITIROC (pending)</a:t>
            </a:r>
          </a:p>
          <a:p>
            <a:pPr marL="457200" lvl="1" indent="0">
              <a:buNone/>
            </a:pPr>
            <a:endParaRPr lang="en-US" altLang="zh-TW" sz="1400" dirty="0"/>
          </a:p>
          <a:p>
            <a:r>
              <a:rPr lang="en-US" altLang="zh-TW" sz="1400" b="1" dirty="0">
                <a:solidFill>
                  <a:srgbClr val="0000FF"/>
                </a:solidFill>
              </a:rPr>
              <a:t>MCFM + </a:t>
            </a:r>
            <a:r>
              <a:rPr lang="en-US" altLang="zh-TW" sz="1400" b="1" dirty="0" err="1">
                <a:solidFill>
                  <a:srgbClr val="0000FF"/>
                </a:solidFill>
              </a:rPr>
              <a:t>xFitter</a:t>
            </a:r>
            <a:endParaRPr lang="en-US" altLang="zh-TW" sz="14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altLang="zh-TW" sz="1400" b="1" dirty="0">
                <a:solidFill>
                  <a:srgbClr val="0000FF"/>
                </a:solidFill>
              </a:rPr>
              <a:t>- COMPASS energy (slide)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36437</TotalTime>
  <Words>111</Words>
  <Application>Microsoft Office PowerPoint</Application>
  <PresentationFormat>如螢幕大小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ＭＳ Ｐゴシック</vt:lpstr>
      <vt:lpstr>新細明體</vt:lpstr>
      <vt:lpstr>Arial</vt:lpstr>
      <vt:lpstr>Calibri</vt:lpstr>
      <vt:lpstr>Times New Roman</vt:lpstr>
      <vt:lpstr>Wingdings</vt:lpstr>
      <vt:lpstr>標準デザイン</vt:lpstr>
      <vt:lpstr>Weekly Meeting 20251109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669</cp:revision>
  <dcterms:created xsi:type="dcterms:W3CDTF">2018-07-15T10:16:04Z</dcterms:created>
  <dcterms:modified xsi:type="dcterms:W3CDTF">2025-11-06T03:19:19Z</dcterms:modified>
</cp:coreProperties>
</file>