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71" r:id="rId2"/>
    <p:sldId id="372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ECFF"/>
    <a:srgbClr val="FFCCFF"/>
    <a:srgbClr val="99CCFF"/>
    <a:srgbClr val="FF9900"/>
    <a:srgbClr val="FFFFCC"/>
    <a:srgbClr val="3399FF"/>
    <a:srgbClr val="99FFCC"/>
    <a:srgbClr val="66FF99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E3FDE45-AF77-4B5C-9715-49D594BDF05E}" styleName="淺色樣式 1 - 輔色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淺色樣式 2 - 輔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等深淺樣式 3 - 輔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5" autoAdjust="0"/>
    <p:restoredTop sz="95320" autoAdjust="0"/>
  </p:normalViewPr>
  <p:slideViewPr>
    <p:cSldViewPr>
      <p:cViewPr varScale="1">
        <p:scale>
          <a:sx n="114" d="100"/>
          <a:sy n="114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92" d="100"/>
          <a:sy n="92" d="100"/>
        </p:scale>
        <p:origin x="37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183E71-3ED3-4DCF-AD27-D8AB6BE6410A}" type="datetimeFigureOut">
              <a:rPr lang="zh-TW" altLang="en-US" smtClean="0"/>
              <a:t>2025/11/13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741C7-9BEE-48BE-841E-F447BA105E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8103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 userDrawn="1"/>
        </p:nvSpPr>
        <p:spPr bwMode="auto"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6" name="Rectangle 4"/>
          <p:cNvSpPr>
            <a:spLocks noChangeArrowheads="1"/>
          </p:cNvSpPr>
          <p:nvPr userDrawn="1"/>
        </p:nvSpPr>
        <p:spPr bwMode="auto"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  <a:endParaRPr lang="ja-JP" altLang="en-US" noProof="0"/>
          </a:p>
        </p:txBody>
      </p:sp>
      <p:sp>
        <p:nvSpPr>
          <p:cNvPr id="3082" name="Rectangle 10"/>
          <p:cNvSpPr>
            <a:spLocks noChangeArrowheads="1"/>
          </p:cNvSpPr>
          <p:nvPr userDrawn="1"/>
        </p:nvSpPr>
        <p:spPr bwMode="auto"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3" name="Rectangle 11"/>
          <p:cNvSpPr>
            <a:spLocks noChangeArrowheads="1"/>
          </p:cNvSpPr>
          <p:nvPr userDrawn="1"/>
        </p:nvSpPr>
        <p:spPr bwMode="auto"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084" name="Rectangle 12"/>
          <p:cNvSpPr>
            <a:spLocks noChangeArrowheads="1"/>
          </p:cNvSpPr>
          <p:nvPr userDrawn="1"/>
        </p:nvSpPr>
        <p:spPr bwMode="auto"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085" name="Group 13"/>
          <p:cNvGrpSpPr>
            <a:grpSpLocks/>
          </p:cNvGrpSpPr>
          <p:nvPr userDrawn="1"/>
        </p:nvGrpSpPr>
        <p:grpSpPr bwMode="auto">
          <a:xfrm rot="-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086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7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3088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</p:spPr>
        <p:txBody>
          <a:bodyPr/>
          <a:lstStyle>
            <a:lvl1pPr>
              <a:defRPr b="1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1" y="6549899"/>
            <a:ext cx="1874818" cy="307635"/>
          </a:xfrm>
        </p:spPr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874818" y="6549899"/>
            <a:ext cx="5631801" cy="305069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7524000" y="6560138"/>
            <a:ext cx="1620000" cy="297862"/>
          </a:xfrm>
        </p:spPr>
        <p:txBody>
          <a:bodyPr/>
          <a:lstStyle/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7" name="文字版面配置區 2"/>
          <p:cNvSpPr>
            <a:spLocks noGrp="1"/>
          </p:cNvSpPr>
          <p:nvPr>
            <p:ph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388410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1" name="Group 17"/>
          <p:cNvGrpSpPr>
            <a:grpSpLocks/>
          </p:cNvGrpSpPr>
          <p:nvPr userDrawn="1"/>
        </p:nvGrpSpPr>
        <p:grpSpPr bwMode="auto">
          <a:xfrm rot="-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038" name="Rectangle 14"/>
            <p:cNvSpPr>
              <a:spLocks noChangeArrowheads="1"/>
            </p:cNvSpPr>
            <p:nvPr userDrawn="1"/>
          </p:nvSpPr>
          <p:spPr bwMode="auto"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39" name="Rectangle 15"/>
            <p:cNvSpPr>
              <a:spLocks noChangeArrowheads="1"/>
            </p:cNvSpPr>
            <p:nvPr userDrawn="1"/>
          </p:nvSpPr>
          <p:spPr bwMode="auto"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  <p:sp>
          <p:nvSpPr>
            <p:cNvPr id="1040" name="Rectangle 16"/>
            <p:cNvSpPr>
              <a:spLocks noChangeArrowheads="1"/>
            </p:cNvSpPr>
            <p:nvPr userDrawn="1"/>
          </p:nvSpPr>
          <p:spPr bwMode="auto"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 sz="1200"/>
            </a:p>
          </p:txBody>
        </p:sp>
      </p:grp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4" name="Rectangle 10"/>
          <p:cNvSpPr>
            <a:spLocks noChangeArrowheads="1"/>
          </p:cNvSpPr>
          <p:nvPr userDrawn="1"/>
        </p:nvSpPr>
        <p:spPr bwMode="auto"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2" name="Rectangle 18"/>
          <p:cNvSpPr>
            <a:spLocks noChangeArrowheads="1"/>
          </p:cNvSpPr>
          <p:nvPr userDrawn="1"/>
        </p:nvSpPr>
        <p:spPr bwMode="auto"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20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dirty="0"/>
              <a:t>Title</a:t>
            </a:r>
            <a:endParaRPr lang="ja-JP" altLang="en-US" dirty="0"/>
          </a:p>
        </p:txBody>
      </p:sp>
      <p:sp>
        <p:nvSpPr>
          <p:cNvPr id="1035" name="Rectangle 11"/>
          <p:cNvSpPr>
            <a:spLocks noChangeArrowheads="1"/>
          </p:cNvSpPr>
          <p:nvPr userDrawn="1"/>
        </p:nvSpPr>
        <p:spPr bwMode="auto"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6" name="Rectangle 12"/>
          <p:cNvSpPr>
            <a:spLocks noChangeArrowheads="1"/>
          </p:cNvSpPr>
          <p:nvPr userDrawn="1"/>
        </p:nvSpPr>
        <p:spPr bwMode="auto"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7" name="Rectangle 13"/>
          <p:cNvSpPr>
            <a:spLocks noChangeArrowheads="1"/>
          </p:cNvSpPr>
          <p:nvPr userDrawn="1"/>
        </p:nvSpPr>
        <p:spPr bwMode="auto"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21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0725" y="6549394"/>
            <a:ext cx="1829258" cy="308606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/>
            </a:lvl1pPr>
          </a:lstStyle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22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</p:spPr>
        <p:txBody>
          <a:bodyPr/>
          <a:lstStyle>
            <a:lvl1pPr algn="ctr">
              <a:defRPr sz="1200"/>
            </a:lvl1pPr>
          </a:lstStyle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23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</p:spPr>
        <p:txBody>
          <a:bodyPr/>
          <a:lstStyle>
            <a:lvl1pPr algn="r">
              <a:defRPr sz="1200"/>
            </a:lvl1pPr>
          </a:lstStyle>
          <a:p>
            <a:fld id="{A19621D2-C8FC-4F75-9E5A-153A48AC0064}" type="slidenum">
              <a:rPr lang="en-US" altLang="ja-JP" smtClean="0"/>
              <a:pPr/>
              <a:t>‹#›</a:t>
            </a:fld>
            <a:r>
              <a:rPr lang="en-US" altLang="ja-JP" dirty="0"/>
              <a:t>/N</a:t>
            </a:r>
          </a:p>
        </p:txBody>
      </p:sp>
      <p:sp>
        <p:nvSpPr>
          <p:cNvPr id="17" name="文字版面配置區 2"/>
          <p:cNvSpPr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6666FF"/>
        </a:buClr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33993"/>
        </a:buClr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6699"/>
        </a:buClr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249A7EA7-400C-4890-BEED-F711BCBD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3600" dirty="0"/>
              <a:t>Weekly Meeting</a:t>
            </a:r>
            <a:br>
              <a:rPr lang="en-US" altLang="zh-TW" sz="3600"/>
            </a:br>
            <a:r>
              <a:rPr lang="en-US" altLang="zh-TW" sz="3600"/>
              <a:t>20251109</a:t>
            </a:r>
            <a:endParaRPr lang="zh-TW" altLang="en-US" sz="3600" dirty="0"/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312EEB8-F027-4C51-8861-46442428E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1767213-5CC2-4DF7-9D6C-0E1CD573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81E9D9A-47AA-4672-955D-F51709A44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1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10" name="副標題 1">
            <a:extLst>
              <a:ext uri="{FF2B5EF4-FFF2-40B4-BE49-F238E27FC236}">
                <a16:creationId xmlns:a16="http://schemas.microsoft.com/office/drawing/2014/main" id="{21C6208E-181D-47D2-B7DE-7A1CB08C7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</p:spPr>
        <p:txBody>
          <a:bodyPr>
            <a:normAutofit/>
          </a:bodyPr>
          <a:lstStyle/>
          <a:p>
            <a:r>
              <a:rPr lang="en-US" altLang="zh-TW" sz="2000" b="1" dirty="0"/>
              <a:t>Chia-Yu Hsieh 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US" altLang="zh-TW" sz="2000" b="1" dirty="0">
                <a:cs typeface="Times New Roman" panose="02020603050405020304" pitchFamily="18" charset="0"/>
              </a:rPr>
              <a:t>Academia </a:t>
            </a:r>
            <a:r>
              <a:rPr lang="en-US" altLang="zh-TW" sz="2000" b="1" dirty="0" err="1">
                <a:cs typeface="Times New Roman" panose="02020603050405020304" pitchFamily="18" charset="0"/>
              </a:rPr>
              <a:t>Sinica</a:t>
            </a:r>
            <a:r>
              <a:rPr lang="en-US" altLang="zh-TW" sz="2000" b="1" dirty="0">
                <a:cs typeface="Times New Roman" panose="02020603050405020304" pitchFamily="18" charset="0"/>
              </a:rPr>
              <a:t>, Taiwan</a:t>
            </a:r>
          </a:p>
        </p:txBody>
      </p:sp>
    </p:spTree>
    <p:extLst>
      <p:ext uri="{BB962C8B-B14F-4D97-AF65-F5344CB8AC3E}">
        <p14:creationId xmlns:p14="http://schemas.microsoft.com/office/powerpoint/2010/main" val="106348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4D3A5-E359-2730-8F80-67CD295D4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Do</a:t>
            </a:r>
            <a:endParaRPr lang="zh-TW" alt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B2A572-9251-0A34-C722-E13AF7B0D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TW"/>
              <a:t>yyyy/mm/dd</a:t>
            </a:r>
            <a:endParaRPr lang="en-US" altLang="ja-JP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A3EB7-1CD8-1E5F-D3FA-A7B286910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/>
              <a:t>title</a:t>
            </a:r>
            <a:endParaRPr lang="en-US" altLang="ja-JP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1236E-51A6-ED7B-DA14-95A871E3B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9621D2-C8FC-4F75-9E5A-153A48AC0064}" type="slidenum">
              <a:rPr lang="en-US" altLang="ja-JP" smtClean="0"/>
              <a:pPr/>
              <a:t>2</a:t>
            </a:fld>
            <a:r>
              <a:rPr lang="en-US" altLang="ja-JP"/>
              <a:t>/N</a:t>
            </a:r>
            <a:endParaRPr lang="en-US" altLang="ja-JP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70C467-D56A-A8AE-E3F0-E0CD52A0E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sz="1400" b="1" dirty="0"/>
              <a:t>RPC </a:t>
            </a:r>
          </a:p>
          <a:p>
            <a:pPr marL="457200" lvl="1" indent="0">
              <a:buNone/>
            </a:pPr>
            <a:r>
              <a:rPr lang="en-US" altLang="zh-TW" sz="1400" dirty="0"/>
              <a:t>Test carbonless RPC</a:t>
            </a:r>
          </a:p>
          <a:p>
            <a:pPr marL="457200" lvl="1" indent="0">
              <a:buNone/>
            </a:pPr>
            <a:r>
              <a:rPr lang="en-US" altLang="zh-TW" sz="1400" dirty="0"/>
              <a:t>Test discriminator : shaper &amp; delay line unction 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production (working on it)</a:t>
            </a:r>
          </a:p>
          <a:p>
            <a:pPr marL="457200" lvl="1" indent="0">
              <a:buNone/>
            </a:pPr>
            <a:r>
              <a:rPr lang="en-US" altLang="zh-TW" sz="1400" dirty="0">
                <a:solidFill>
                  <a:srgbClr val="0000FF"/>
                </a:solidFill>
              </a:rPr>
              <a:t>Discriminator control (working on it)</a:t>
            </a:r>
          </a:p>
          <a:p>
            <a:pPr marL="457200" lvl="1" indent="0">
              <a:buNone/>
            </a:pPr>
            <a:endParaRPr lang="en-US" altLang="zh-TW" sz="1400" dirty="0">
              <a:solidFill>
                <a:srgbClr val="0000FF"/>
              </a:solidFill>
            </a:endParaRPr>
          </a:p>
          <a:p>
            <a:r>
              <a:rPr lang="en-US" altLang="zh-TW" sz="1400" b="1" dirty="0">
                <a:solidFill>
                  <a:srgbClr val="0000FF"/>
                </a:solidFill>
              </a:rPr>
              <a:t>DY analysis</a:t>
            </a:r>
          </a:p>
          <a:p>
            <a:pPr lvl="1">
              <a:buFontTx/>
              <a:buChar char="-"/>
            </a:pPr>
            <a:r>
              <a:rPr lang="en-US" altLang="zh-TW" sz="1400" b="1" dirty="0">
                <a:solidFill>
                  <a:srgbClr val="0000FF"/>
                </a:solidFill>
              </a:rPr>
              <a:t>Sanity test for BLUE is finished</a:t>
            </a:r>
          </a:p>
          <a:p>
            <a:pPr lvl="1">
              <a:buFontTx/>
              <a:buChar char="-"/>
            </a:pPr>
            <a:r>
              <a:rPr lang="en-US" altLang="zh-TW" sz="1400" b="1" dirty="0">
                <a:solidFill>
                  <a:srgbClr val="0000FF"/>
                </a:solidFill>
              </a:rPr>
              <a:t>Test COMPASS data (next)</a:t>
            </a:r>
          </a:p>
          <a:p>
            <a:r>
              <a:rPr lang="en-US" altLang="zh-TW" sz="1400" b="1" dirty="0"/>
              <a:t>ZDC </a:t>
            </a:r>
          </a:p>
          <a:p>
            <a:pPr marL="457200" lvl="1" indent="0">
              <a:buNone/>
            </a:pPr>
            <a:r>
              <a:rPr lang="en-US" altLang="zh-TW" sz="1400" dirty="0"/>
              <a:t>MC</a:t>
            </a:r>
            <a:r>
              <a:rPr lang="zh-TW" altLang="en-US" sz="1400" dirty="0"/>
              <a:t> </a:t>
            </a:r>
            <a:r>
              <a:rPr lang="en-US" altLang="zh-TW" sz="1400" dirty="0"/>
              <a:t>simulation, change </a:t>
            </a:r>
            <a:r>
              <a:rPr lang="en-US" altLang="zh-TW" sz="1400" dirty="0" err="1"/>
              <a:t>ecal</a:t>
            </a:r>
            <a:r>
              <a:rPr lang="en-US" altLang="zh-TW" sz="1400" dirty="0"/>
              <a:t> part</a:t>
            </a:r>
          </a:p>
          <a:p>
            <a:pPr marL="457200" lvl="1" indent="0">
              <a:buNone/>
            </a:pPr>
            <a:r>
              <a:rPr lang="en-US" altLang="zh-TW" sz="1400" dirty="0"/>
              <a:t>Install </a:t>
            </a:r>
            <a:r>
              <a:rPr lang="en-US" altLang="zh-TW" sz="1400" dirty="0" err="1"/>
              <a:t>ePIC</a:t>
            </a:r>
            <a:r>
              <a:rPr lang="en-US" altLang="zh-TW" sz="1400" dirty="0"/>
              <a:t> MC under grid computer</a:t>
            </a:r>
          </a:p>
          <a:p>
            <a:pPr marL="457200" lvl="1" indent="0">
              <a:buNone/>
            </a:pPr>
            <a:r>
              <a:rPr lang="en-US" altLang="zh-TW" sz="1400" dirty="0"/>
              <a:t>Run ML code</a:t>
            </a:r>
          </a:p>
          <a:p>
            <a:pPr marL="457200" lvl="1" indent="0">
              <a:buNone/>
            </a:pPr>
            <a:endParaRPr lang="en-US" altLang="zh-TW" sz="1400" dirty="0"/>
          </a:p>
          <a:p>
            <a:r>
              <a:rPr lang="en-US" altLang="zh-TW" sz="1400" b="1" dirty="0">
                <a:solidFill>
                  <a:srgbClr val="0000FF"/>
                </a:solidFill>
              </a:rPr>
              <a:t>MCFM + </a:t>
            </a:r>
            <a:r>
              <a:rPr lang="en-US" altLang="zh-TW" sz="1400" b="1" dirty="0" err="1">
                <a:solidFill>
                  <a:srgbClr val="0000FF"/>
                </a:solidFill>
              </a:rPr>
              <a:t>xFitter</a:t>
            </a:r>
            <a:endParaRPr lang="en-US" altLang="zh-TW" sz="1400" b="1" dirty="0">
              <a:solidFill>
                <a:srgbClr val="0000FF"/>
              </a:solidFill>
            </a:endParaRPr>
          </a:p>
          <a:p>
            <a:pPr marL="400050" lvl="1" indent="0">
              <a:buNone/>
            </a:pPr>
            <a:r>
              <a:rPr lang="en-US" altLang="zh-TW" sz="1400" b="1" dirty="0">
                <a:solidFill>
                  <a:srgbClr val="0000FF"/>
                </a:solidFill>
              </a:rPr>
              <a:t>- Wait for WC’s input for DYNNLO</a:t>
            </a:r>
          </a:p>
        </p:txBody>
      </p:sp>
    </p:spTree>
    <p:extLst>
      <p:ext uri="{BB962C8B-B14F-4D97-AF65-F5344CB8AC3E}">
        <p14:creationId xmlns:p14="http://schemas.microsoft.com/office/powerpoint/2010/main" val="161146123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slidesTemplate</Template>
  <TotalTime>36474</TotalTime>
  <Words>96</Words>
  <Application>Microsoft Office PowerPoint</Application>
  <PresentationFormat>如螢幕大小 (4:3)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ＭＳ Ｐゴシック</vt:lpstr>
      <vt:lpstr>新細明體</vt:lpstr>
      <vt:lpstr>Arial</vt:lpstr>
      <vt:lpstr>Calibri</vt:lpstr>
      <vt:lpstr>Times New Roman</vt:lpstr>
      <vt:lpstr>標準デザイン</vt:lpstr>
      <vt:lpstr>Weekly Meeting 20251109</vt:lpstr>
      <vt:lpstr>To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Simple Blue</dc:title>
  <dc:creator>Chia Yu</dc:creator>
  <cp:lastModifiedBy>cyhsieh</cp:lastModifiedBy>
  <cp:revision>670</cp:revision>
  <dcterms:created xsi:type="dcterms:W3CDTF">2018-07-15T10:16:04Z</dcterms:created>
  <dcterms:modified xsi:type="dcterms:W3CDTF">2025-11-13T07:36:29Z</dcterms:modified>
</cp:coreProperties>
</file>