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17" r:id="rId1"/>
    <p:sldMasterId id="2147486811" r:id="rId2"/>
  </p:sldMasterIdLst>
  <p:notesMasterIdLst>
    <p:notesMasterId r:id="rId39"/>
  </p:notesMasterIdLst>
  <p:handoutMasterIdLst>
    <p:handoutMasterId r:id="rId40"/>
  </p:handoutMasterIdLst>
  <p:sldIdLst>
    <p:sldId id="920" r:id="rId3"/>
    <p:sldId id="1140" r:id="rId4"/>
    <p:sldId id="1110" r:id="rId5"/>
    <p:sldId id="1121" r:id="rId6"/>
    <p:sldId id="1141" r:id="rId7"/>
    <p:sldId id="1136" r:id="rId8"/>
    <p:sldId id="1123" r:id="rId9"/>
    <p:sldId id="1124" r:id="rId10"/>
    <p:sldId id="1128" r:id="rId11"/>
    <p:sldId id="1138" r:id="rId12"/>
    <p:sldId id="1142" r:id="rId13"/>
    <p:sldId id="1146" r:id="rId14"/>
    <p:sldId id="1143" r:id="rId15"/>
    <p:sldId id="1145" r:id="rId16"/>
    <p:sldId id="1147" r:id="rId17"/>
    <p:sldId id="1148" r:id="rId18"/>
    <p:sldId id="1149" r:id="rId19"/>
    <p:sldId id="1163" r:id="rId20"/>
    <p:sldId id="1150" r:id="rId21"/>
    <p:sldId id="1151" r:id="rId22"/>
    <p:sldId id="1152" r:id="rId23"/>
    <p:sldId id="1157" r:id="rId24"/>
    <p:sldId id="1153" r:id="rId25"/>
    <p:sldId id="1158" r:id="rId26"/>
    <p:sldId id="1154" r:id="rId27"/>
    <p:sldId id="1155" r:id="rId28"/>
    <p:sldId id="1159" r:id="rId29"/>
    <p:sldId id="1161" r:id="rId30"/>
    <p:sldId id="1162" r:id="rId31"/>
    <p:sldId id="1160" r:id="rId32"/>
    <p:sldId id="1130" r:id="rId33"/>
    <p:sldId id="1119" r:id="rId34"/>
    <p:sldId id="1125" r:id="rId35"/>
    <p:sldId id="1127" r:id="rId36"/>
    <p:sldId id="1129" r:id="rId37"/>
    <p:sldId id="1126" r:id="rId38"/>
  </p:sldIdLst>
  <p:sldSz cx="8285163" cy="5038725"/>
  <p:notesSz cx="9869488" cy="6735763"/>
  <p:defaultTextStyle>
    <a:defPPr>
      <a:defRPr lang="ja-JP"/>
    </a:defPPr>
    <a:lvl1pPr algn="l" defTabSz="374650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374650" indent="533400" algn="l" defTabSz="374650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755650" indent="1066800" algn="l" defTabSz="374650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136650" indent="1600200" algn="l" defTabSz="374650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517650" indent="2133600" algn="l" defTabSz="374650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0">
          <p15:clr>
            <a:srgbClr val="A4A3A4"/>
          </p15:clr>
        </p15:guide>
        <p15:guide id="2" pos="26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0000"/>
    <a:srgbClr val="00CC00"/>
    <a:srgbClr val="CCFFCC"/>
    <a:srgbClr val="FF6600"/>
    <a:srgbClr val="99FF66"/>
    <a:srgbClr val="E8E8E4"/>
    <a:srgbClr val="4EA6BE"/>
    <a:srgbClr val="9AF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7" autoAdjust="0"/>
    <p:restoredTop sz="99681" autoAdjust="0"/>
  </p:normalViewPr>
  <p:slideViewPr>
    <p:cSldViewPr snapToGrid="0" snapToObjects="1">
      <p:cViewPr>
        <p:scale>
          <a:sx n="105" d="100"/>
          <a:sy n="105" d="100"/>
        </p:scale>
        <p:origin x="200" y="932"/>
      </p:cViewPr>
      <p:guideLst>
        <p:guide orient="horz" pos="2050"/>
        <p:guide pos="26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7"/>
    </p:cViewPr>
  </p:sorterViewPr>
  <p:notesViewPr>
    <p:cSldViewPr snapToGrid="0" snapToObjects="1">
      <p:cViewPr varScale="1">
        <p:scale>
          <a:sx n="31" d="100"/>
          <a:sy n="31" d="100"/>
        </p:scale>
        <p:origin x="-2016" y="-96"/>
      </p:cViewPr>
      <p:guideLst>
        <p:guide orient="horz" pos="2121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C05727AF-775D-519F-4B9C-C633ABECCE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831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76184" eaLnBrk="1" hangingPunct="1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EF0A4959-B5C0-C6AC-D8A4-9C849464AF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9588" y="0"/>
            <a:ext cx="4278312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376184" eaLnBrk="1" hangingPunct="1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38CD2FB-44D4-4B91-99C0-AD3B08C17271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9CD1F0F7-550E-6152-4A6F-025843CBEFF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7831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376184" eaLnBrk="1" hangingPunct="1">
              <a:defRPr sz="1200" b="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2A64A736-EB83-9226-0F90-DEC7EFC9E99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9588" y="6397625"/>
            <a:ext cx="4278312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D729D260-9690-478A-99B4-F95364AE97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28:0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24575,'27'-15'0,"-12"10"0,0 1 0,0 0 0,1 1 0,-1 1 0,27-1 0,82 6 0,-94-1 0,87 6 0,0 5 0,-1 5 0,-1 6 0,159 52 0,-194-47 0,-2 3 0,-1 4 0,-2 2 0,-1 4 0,-2 4 0,124 103 0,-140-97 0,-3 3 0,-2 2 0,83 124 0,92 211 0,-166-268 0,-5 2 0,45 158 0,-93-261 0,-4-11 0,1 0 0,0-1 0,0 1 0,1-1 0,7 11 0,-12-22-19,0 0-1,0 0 1,0-1-1,0 1 1,0 0-1,0 0 1,0-1-1,0 1 1,0 0-1,1 0 1,-1-1-1,0 1 1,0 0-1,0 0 1,0-1-1,0 1 1,1 0-1,-1 0 1,0 0-1,0-1 1,0 1-1,1 0 1,-1 0-1,0 0 1,0 0-1,1-1 1,-1 1-1,0 0 1,0 0-1,1 0 1,-1 0-1,0 0 1,0 0-1,1 0 1,-1 0-1,0 0 1,1 0-1,-1 0 1,0 0-1,0 0 1,1 0-1,-1 0 1,0 0-1,0 0 1,1 0-1,-1 0 1,0 1-1,0-1 1,1 0-1,-1 0 1,0 0-1,0 0 1,1 0-1,-1 1 1,0-1-1,0 0 1,0 0-1,0 1 1,1-1-1,-1 0 1,0 0-1,0 0 1,0 1-1,0-1 1,0 0-1,0 0 1,0 1-1,0-1 1,1 1-1,2-12-6806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6:22:0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2481 36 24575,'-27'-15'0,"12"10"0,0 1 0,0 0 0,-1 1 0,1 1 0,-27-1 0,-82 6 0,94-1 0,-87 6 0,0 5 0,1 5 0,1 6 0,-159 52 0,194-47 0,2 3 0,1 4 0,2 2 0,1 4 0,2 4 0,-124 103 0,140-97 0,3 3 0,2 2 0,-83 124 0,-92 211 0,166-268 0,5 2 0,-45 158 0,93-261 0,4-11 0,-1 0 0,0-1 0,0 1 0,-1-1 0,-7 11 0,12-22-19,0 0-1,0 0 1,0-1-1,0 1 1,0 0-1,0 0 1,0-1-1,0 1 1,0 0-1,-1 0 1,1-1-1,0 1 1,0 0-1,0 0 1,0-1-1,0 1 1,-1 0-1,1 0 1,0 0-1,0-1 1,0 1-1,-1 0 1,1 0-1,0 0 1,0 0-1,-1-1 1,1 1-1,0 0 1,0 0-1,-1 0 1,1 0-1,0 0 1,0 0-1,-1 0 1,1 0-1,0 0 1,-1 0-1,1 0 1,0 0-1,0 0 1,-1 0-1,1 0 1,0 0-1,0 0 1,-1 0-1,1 0 1,0 1-1,0-1 1,-1 0-1,1 0 1,0 0-1,0 0 1,-1 0-1,1 1 1,0-1-1,0 0 1,0 0-1,0 1 1,-1-1-1,1 0 1,0 0-1,0 0 1,0 1-1,0-1 1,0 0-1,0 0 1,0 1-1,0-1 1,-1 1-1,-2-12-6806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6:22:05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24575,'0'0'0,"18"-2"0,53-5 0,19-3 0,2 4 0,112 7 0,-159 3 0,0 3 0,0 1 0,-1 3 0,0 1 0,0 2 0,-2 2 0,0 2 0,44 26 0,106 71 0,74 39 0,-195-117 0,-2 3 0,107 80 0,-24 9 0,129 96 0,-220-180 0,-1 2 0,-3 3 0,52 58 0,-57-57 0,2-3 0,84 58 0,32 26 0,-80-53 0,138 91 0,-20-14 0,-56-39 0,-111-88 0,82 42 0,110 19 0,-52-24 0,-146-51 0,313 119 0,-272-113 0,2-3 0,105 11 0,-31-9 0,51 4 0,-21-10 0,241 10 0,-186-14 0,-44 0 0,-94-10 0,44 1 0,32 2 0,-109-3 0,-64 0 28,8-1 277,-10 1-337,0 0 0,0-1 0,0 1 0,1 0 0,-1 0 0,0 0 0,0 0 0,0 0 0,0-1 0,0 1 0,0 0 0,0 0 0,0 0 0,0 0 0,0-1 0,0 1-1,0 0 1,0 0 0,0 0 0,0 0 0,0-1 0,0 1 0,0 0 0,0 0 0,0 0 0,0 0 0,0-1 0,0 1 0,0 0 0,0 0 0,0 0 0,-1 0 0,1 0 0,0-1 0,0 1 0,0 0 0,0 0 0,0 0 0,0 0-1,-1 0 1,1 0 0,0 0 0,0 0 0,0-1 0,0 1 0,0 0 0,-1 0 0,1 0 0,0 0 0,0 0 0,0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6:22:05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6540 26 24575,'0'0'0,"-19"-2"0,-49-5 0,-21-3 0,-1 4 0,-109 7 0,154 3 0,1 3 0,0 1 0,1 3 0,0 1 0,0 2 0,2 2 0,0 2 0,-43 26 0,-104 71 0,-73 39 0,192-117 0,2 3 0,-105 80 0,22 9 0,-124 96 0,214-180 0,1 2 0,3 3 0,-50 58 0,55-57 0,-2-3 0,-82 58 0,-31 26 0,77-53 0,-134 91 0,19-14 0,56-39 0,108-88 0,-80 42 0,-108 19 0,50-24 0,144-51 0,-307 119 0,267-113 0,-2-3 0,-103 11 0,30-9 0,-50 4 0,21-10 0,-236 10 0,183-14 0,41 0 0,93-10 0,-42 1 0,-33 2 0,107-3 0,64 0 28,-9-1 277,10 1-337,0 0 0,0-1 0,0 1 0,0 0 0,0 0 0,-1 0 0,1 0 0,0 0 0,0-1 0,0 1 0,0 0 0,0 0 0,0 0 0,0 0 0,0-1 0,0 1-1,0 0 1,0 0 0,0 0 0,0 0 0,0-1 0,0 1 0,0 0 0,0 0 0,0 0 0,0 0 0,0-1 0,0 1 0,0 0 0,1 0 0,-1 0 0,0 0 0,0 0 0,0-1 0,0 1 0,0 0 0,0 0 0,0 0 0,1 0-1,-1 0 1,0 0 0,0 0 0,0 0 0,0-1 0,0 1 0,1 0 0,-1 0 0,0 0 0,0 0 0,0 0 0,0 0 0,1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7:40:00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5799 2128 24575,'-1'1'0,"0"-1"0,0 1 0,0-1 0,0 1 0,0-1 0,0 0 0,0 0 0,0 1 0,0-1 0,0 0 0,-2 0 0,-5 1 0,-152 30 0,-2-8 0,-206 5 0,272-28 0,-156-21 0,181 9 0,0-3 0,-123-42 0,145 37 0,0-1 0,2-3 0,0-1 0,-75-56 0,93 58 0,1-1 0,0-1 0,2-1 0,2-2 0,0 0 0,2-2 0,-31-52 0,46 69 0,0-1 0,1 0 0,1 0 0,0 0 0,1 0 0,0-1 0,-3-28 0,7 36 0,0 0 0,0-1 0,0 1 0,1 0 0,0-1 0,1 1 0,0 0 0,0 0 0,0 0 0,1 0 0,0 1 0,0-1 0,1 1 0,-1-1 0,1 1 0,1 0 0,-1 1 0,7-7 0,2 0 0,0 1 0,1 1 0,1 0 0,-1 1 0,27-13 0,85-28 0,-109 44 0,378-156 0,-265 101 0,71-35 0,-9-14 0,-171 96 0,-1-2 0,0 0 0,-1 0 0,-1-2 0,0 0 0,-1-2 0,-2 0 0,26-41 0,-34 49 0,-1 0 0,-1 0 0,0-1 0,0 0 0,-1 0 0,-1-1 0,0 1 0,-1-1 0,0 1 0,-1-1 0,-1 0 0,0 1 0,-1-1 0,0 0 0,-1 1 0,-1-1 0,-8-25 0,6 26 0,-1 0 0,-1 0 0,1 1 0,-2 0 0,0 0 0,-18-20 0,12 17 0,-1 0 0,-1 2 0,-1 0 0,-19-13 0,1 6 0,0 2 0,-1 1 0,-1 1 0,-56-15 0,-1 7 0,-1 4 0,-1 4 0,-130-5 0,90 18 0,-247 27 0,-481 120 0,714-115 0,-376 91 0,427-90 0,1 4 0,2 5 0,-108 61 0,22 6 0,-304 237 0,368-245 0,5 4 0,-185 215 0,246-248 0,2 2 0,-40 80 0,-64 163 0,29 0 0,95-222 0,-26 147 0,45-174 0,4 1 0,2 0 0,5 74 0,3-89 0,3-1 0,2 0 0,2 0 0,28 82 0,-20-86 0,3 0 0,1-1 0,2-2 0,3 0 0,56 70 0,-26-47 0,3-3 0,99 82 0,-115-112 0,0-1 0,2-3 0,2-1 0,0-2 0,2-3 0,55 19 0,98 27 0,3-8 0,3-9 0,421 47 0,168-68 0,-698-34 0,-2-4 0,113-23 0,333-117 0,-350 93 0,92-33 0,-247 72 0,320-113 0,-229 89 0,182-81 0,-50-13 0,-211 102 0,-2-2 0,88-75 0,-123 95 0,21-20 0,1 1 0,2 2 0,55-34 0,54-5 0,-104 51 0,-1-1 0,68-43 0,-94 50 0,-2 0 0,1-1 0,-2 0 0,22-27 0,39-67 0,4-5 0,-36 64 0,3 3 0,55-44 0,-41 37 0,-48 42 0,-1 0 0,0 0 0,0-1 0,-1-1 0,15-23 0,-20 26 0,1 0 0,-2-1 0,1 1 0,-1-1 0,-1 0 0,0 1 0,0-1 0,-1 0 0,1-15 0,-3-15 0,-1 0 0,-2 0 0,-13-56 0,16 91 0,0 0 0,-1-1 0,0 1 0,1 0 0,-2 0 0,1 0 0,-1 0 0,1 1 0,-1-1 0,-1 1 0,1-1 0,-1 1 0,1 0 0,-1 1 0,0-1 0,-1 1 0,1-1 0,0 1 0,-1 0 0,0 1 0,0-1 0,0 1 0,0 0 0,0 0 0,-8-1 0,-185-38 0,1 0 0,162 33 0,0 2 0,-61-5 0,-73 9 0,135 2 0,-329 21-1365,341-18-5461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7:40:05.5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852 2781 24575,'-12'1'0,"-33"5"0,-1-3 0,-85-5 0,108-1 0,1 0 0,-1-1 0,1-2 0,1 0 0,-1-1 0,1-1 0,-40-22 0,35 13 0,0-1 0,1-1 0,0-1 0,2-2 0,1 0 0,0-1 0,2-2 0,1 0 0,-21-36 0,16 20 0,2-2 0,2 0 0,2-1 0,2-1 0,-15-71 0,23 78 0,1 1 0,3-1 0,1 0 0,2-1 0,1 1 0,8-51 0,-4 64 0,1 0 0,1 1 0,1 0 0,1 0 0,1 0 0,2 1 0,0 1 0,1 0 0,1 0 0,26-31 0,-19 30 0,2 0 0,0 2 0,2 1 0,0 0 0,1 2 0,1 1 0,1 1 0,0 1 0,1 2 0,41-15 0,-30 16 0,0 1 0,1 2 0,0 2 0,1 1 0,0 3 0,0 1 0,57 5 0,117 27 0,-2 18 0,-91-18 0,160 17 0,-230-43 0,0-2 0,0-2 0,0-3 0,0-2 0,0-2 0,-1-3 0,-1-1 0,1-3 0,82-35 0,242-147 0,-306 157 0,420-279 0,-471 305 0,385-274 0,-271 202 0,164-78 0,-48 49 0,8 23 0,-229 83 0,1 2 0,0 1 0,0 1 0,0 1 0,0 2 0,0 0 0,38 5 0,-52-2 0,0 1 0,0 0 0,-1 0 0,1 2 0,-1 0 0,0 0 0,-1 1 0,1 0 0,-1 2 0,0-1 0,-1 1 0,1 1 0,-2 0 0,1 0 0,-1 1 0,12 17 0,-9-9 0,-2 0 0,0 1 0,-2 0 0,0 1 0,-1 0 0,10 39 0,-8-16 0,-2 0 0,3 62 0,-10-53 0,-2 0 0,-3 0 0,-1 0 0,-3 0 0,-3-1 0,-21 68 0,-5-15 0,-99 196 0,99-233 0,-65 89 0,-64 50 0,-122 131 0,252-298 0,-1-1 0,-66 51 0,73-67 0,-1-1 0,-1-2 0,-1-1 0,-50 19 0,29-18 0,-1-2 0,-59 10 0,-117 8 0,129-20 0,-378 76 0,360-61 0,-206 47 0,-4-28 0,-183-40 0,292-8 0,167 3 0,1 2 0,-59 15 0,71-11-341,-2-2 0,1-2-1,-57 0 1,71-5-6485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12T17:40:54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24575,'1'3'0,"1"-1"0,1 1 0,-1-1 0,0 0 0,0 0 0,1 0 0,-1 0 0,5 2 0,2 3 0,20 13 0,1 0 0,1-2 0,50 22 0,105 32 0,-96-40 0,114 52 0,-35-13 0,-159-67 0,36 12 0,-41-14 0,-1-1 0,1 0 0,-1-1 0,1 1 0,-1-1 0,1 0 0,-1 0 0,6 0 0,-25 4 0,0 1 0,1 0 0,-18 10 0,-12 5 0,-182 78 0,-6-4 0,-7-18 0,219-70 0,17-5-102,2 0 17,1-1 1,-1 0 0,0 0 0,1 1 0,-1-1 0,0 0-1,1 0 1,-1 0 0,1 0 0,-1 0 0,0 0-1,1 0 1,-1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1:21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8751 0 0,'2'-2'710'0'0,"3"-3"-472"0"0,1-1 1 0 0,0 1 0 0 0,0 0-1 0 0,8-5 1 0 0,-12 10-240 0 0,-1-1-1 0 0,0 1 0 0 0,1 0 1 0 0,-1 0-1 0 0,1-1 1 0 0,-1 1-1 0 0,1 0 1 0 0,-1 0-1 0 0,1 0 1 0 0,-1 0-1 0 0,1 1 1 0 0,-1-1-1 0 0,1 0 1 0 0,-1 1-1 0 0,1-1 1 0 0,-1 1-1 0 0,2 0 1 0 0,28 16 1287 0 0,-12-6-400 0 0,13 4 128 0 0,0-2-1 0 0,64 18 0 0 0,35 7-449 0 0,-18-3-96 0 0,-113-35-466 0 0,18 5 215 0 0,1-1 0 0 0,-1-1-1 0 0,23 2 1 0 0,-35-5-148 0 0,0 0 1 0 0,0-1-1 0 0,0 1 0 0 0,-1-1 0 0 0,1-1 1 0 0,0 1-1 0 0,-1-1 0 0 0,1 1 1 0 0,-1-2-1 0 0,1 1 0 0 0,-1-1 0 0 0,0 1 1 0 0,0-2-1 0 0,7-4 0 0 0,-8 5-65 0 0,21-15-43 0 0,-24 18 37 0 0,0-1 0 0 0,0 1 0 0 0,0-1 0 0 0,1 1 0 0 0,-1-1 0 0 0,0 1 0 0 0,0 0-1 0 0,1-1 1 0 0,-1 1 0 0 0,0 0 0 0 0,0 0 0 0 0,1 0 0 0 0,-1 0 0 0 0,0 0 0 0 0,1 0 0 0 0,-1 0 0 0 0,0 1 0 0 0,0-1 0 0 0,3 1 0 0 0,-2 1 2 0 0,-2-2 0 0 0,0 0 0 0 0,0 1 0 0 0,0-1 0 0 0,0 0 0 0 0,0 1 0 0 0,0-1 0 0 0,0 0 0 0 0,0 1 0 0 0,0-1 0 0 0,0 0 0 0 0,0 1 0 0 0,0-1 0 0 0,-1 0 0 0 0,1 0 0 0 0,0 1 0 0 0,0-1 0 0 0,0 0 0 0 0,0 1 0 0 0,-1-1 0 0 0,1 0 0 0 0,0 0 0 0 0,0 1 0 0 0,0-1 0 0 0,-1 0 0 0 0,1 0 0 0 0,0 1 0 0 0,-1-1 0 0 0,-10 8-28 0 0,-1 0-1 0 0,-19 10 1 0 0,-2 1-48 0 0,-45 33-638 0 0,-41 26 85 0 0,56-41 397 0 0,2 2 0 0 0,-80 67 0 0 0,136-101 255 0 0,-1 1 110 0 0,-1-1 1 0 0,1 0-1 0 0,-1 0 0 0 0,0 0 1 0 0,-14 6-1 0 0,43-37-6 0 0,33-43-1770 0 0,-44 54 1000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2:59.123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36 645 3679 0 0,'-1'3'521'0'0,"0"-1"-1"0"0,0 1 0 0 0,0 0 0 0 0,0-1 1 0 0,0 1-1 0 0,0-1 0 0 0,-1 1 1 0 0,1-1-1 0 0,-1 0 0 0 0,0 1 0 0 0,0-1 1 0 0,1 0-1 0 0,-2 0 0 0 0,-1 2 0 0 0,4-4-482 0 0,0 0 0 0 0,0 0 0 0 0,0 0 0 0 0,0 0 0 0 0,0 0-1 0 0,-1 0 1 0 0,1 0 0 0 0,0 1 0 0 0,0-1 0 0 0,0 0 0 0 0,0 0-1 0 0,0 0 1 0 0,-1 0 0 0 0,1 0 0 0 0,0 0 0 0 0,0 0 0 0 0,0 0-1 0 0,0 0 1 0 0,0 0 0 0 0,-1 0 0 0 0,1 0 0 0 0,0 0 0 0 0,0 0 0 0 0,0 0-1 0 0,0 0 1 0 0,-1 0 0 0 0,1 0 0 0 0,0 0 0 0 0,0 0 0 0 0,0 0-1 0 0,0 0 1 0 0,0 0 0 0 0,-1 0 0 0 0,1 0 0 0 0,0 0 0 0 0,0 0-1 0 0,0 0 1 0 0,0 0 0 0 0,0 0 0 0 0,-1-1 0 0 0,1 1 0 0 0,0 0 0 0 0,0 0-1 0 0,0 0 1 0 0,0 0 0 0 0,-4-10 532 0 0,3-7-533 0 0,1 13-12 0 0,0 1 0 0 0,0-1 0 0 0,0 0-1 0 0,1 0 1 0 0,0 0 0 0 0,2-6-1 0 0,0-4 19 0 0,-1 5-29 0 0,0 0-7 0 0,0 0 0 0 0,0-1 1 0 0,1 2-1 0 0,0-1 0 0 0,0 0 1 0 0,1 1-1 0 0,9-16 0 0 0,5-3 15 0 0,-2-2-1 0 0,17-37 0 0 0,-22 43-21 0 0,1 2 0 0 0,24-34 0 0 0,5-8 0 0 0,-14 12-8 0 0,-12 22 29 0 0,0 2 0 0 0,2 0-1 0 0,36-45 1 0 0,-51 69 10 0 0,1 1-1 0 0,-1-1 1 0 0,1 1-1 0 0,0 0 1 0 0,0 0-1 0 0,6-3 1 0 0,-8 4 16 0 0,0 0 0 0 0,1 1-1 0 0,-1-1 1 0 0,1 1 0 0 0,0 0 0 0 0,-1-1-1 0 0,1 1 1 0 0,-1 0 0 0 0,1 0 0 0 0,-1 0 0 0 0,1 0-1 0 0,0 0 1 0 0,-1 0 0 0 0,1 1 0 0 0,-1-1-1 0 0,1 0 1 0 0,1 2 0 0 0,2 1 4 0 0,0 0 0 0 0,-1 0 0 0 0,0 0-1 0 0,0 1 1 0 0,0 0 0 0 0,0 0 0 0 0,0 0 0 0 0,-1 0 0 0 0,0 1 0 0 0,4 6 0 0 0,12 14 37 0 0,-6-10-56 0 0,0 1 0 0 0,-1 1 0 0 0,-1 0 0 0 0,-1 0 0 0 0,14 31 0 0 0,-21-42-29 0 0,9 25 25 0 0,1-1 1 0 0,1 0 0 0 0,22 31-1 0 0,-36-60-28 0 0,36 51-696 0 0,49 56 0 0 0,-79-101 317 0 0,0 1 0 0 0,7 13 0 0 0,4 5-657 0 0,-15-23 225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2:59.801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141 19 919 0 0,'-3'-16'458'0'0,"0"16"649"0"0,2 0-1071 0 0,1-1 0 0 0,0 1 0 0 0,0 0 0 0 0,0 0 0 0 0,-1 0 0 0 0,1 0 1 0 0,0-1-1 0 0,0 1 0 0 0,-1 0 0 0 0,1 0 0 0 0,0 0 0 0 0,-1 0 0 0 0,1 0 0 0 0,0 0 1 0 0,0 0-1 0 0,-1 0 0 0 0,1 0 0 0 0,0 0 0 0 0,-1 0 0 0 0,1 0 0 0 0,0 0 0 0 0,0 0 1 0 0,-1 0-1 0 0,1 0 0 0 0,0 0 0 0 0,0 0 0 0 0,-1 1 0 0 0,1-1 0 0 0,-1 0 0 0 0,1 1 47 0 0,-1 0-1 0 0,0 1 0 0 0,0-1 0 0 0,0 0 1 0 0,1 1-1 0 0,-1-1 0 0 0,1 0 0 0 0,-1 1 0 0 0,1-1 1 0 0,-1 1-1 0 0,1-1 0 0 0,0 1 0 0 0,0 1 1 0 0,-1-1-24 0 0,1-1 0 0 0,0 1-1 0 0,0 0 1 0 0,-1-1 0 0 0,1 1 0 0 0,-1-1 0 0 0,1 1 0 0 0,-1-1 0 0 0,0 1 0 0 0,0 1 0 0 0,1-3-45 0 0,0 0 0 0 0,0 0 0 0 0,0 0 0 0 0,0 0-1 0 0,0 1 1 0 0,0-1 0 0 0,0 0 0 0 0,0 0 0 0 0,0 0-1 0 0,0 0 1 0 0,-1 0 0 0 0,1 0 0 0 0,0 0 0 0 0,0 0 0 0 0,0 0-1 0 0,0 1 1 0 0,0-1 0 0 0,0 0 0 0 0,0 0 0 0 0,0 0-1 0 0,0 0 1 0 0,0 0 0 0 0,0 0 0 0 0,-1 0 0 0 0,1 0-1 0 0,0 0 1 0 0,0 0 0 0 0,0 0 0 0 0,0 0 0 0 0,0 0-1 0 0,0 0 1 0 0,0 0 0 0 0,0 0 0 0 0,-1 0 0 0 0,1 0-1 0 0,0 0 1 0 0,0 0 0 0 0,0 0 0 0 0,0 0 0 0 0,0 0-1 0 0,0 0 1 0 0,0 0 0 0 0,0 0 0 0 0,-1 0 0 0 0,1 0 0 0 0,0 0-1 0 0,0 0 1 0 0,-2-5 363 0 0,0 2-101 0 0,0 8 104 0 0,-2 15 915 0 0,-1 28 0 0 0,10 152 1137 0 0,66 771-2646 0 0,-57-631-1173 0 0,-15-230 659 0 0,-16 118 1 0 0,-83 347 4960 0 0,63-403-3213 0 0,33-145-879 0 0,3-22 139 0 0,1-19-265 0 0,0 9-62 0 0,-1-7-59 0 0,0 1 1 0 0,-1-1-1 0 0,-6-22 0 0 0,0 0-2127 0 0,5 22-2151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06.334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 67 919 0 0,'3'-6'1027'0'0,"1"0"-1"0"0,1 0 0 0 0,6-9 1 0 0,6-6 1826 0 0,-15 19-2448 0 0,7-8 1851 0 0,-9 10-2148 0 0,1 0 1 0 0,-1 1-1 0 0,1-1 0 0 0,-1 1 1 0 0,1-1-1 0 0,-1 1 1 0 0,0-1-1 0 0,1 1 0 0 0,-1-1 1 0 0,0 1-1 0 0,1 0 1 0 0,-1-1-1 0 0,0 1 0 0 0,1-1 1 0 0,-1 1-1 0 0,0 0 1 0 0,0-1-1 0 0,0 1 0 0 0,0 0 1 0 0,0 0-1 0 0,3 11 447 0 0,-1 0 0 0 0,0 0 0 0 0,-1 13-1 0 0,2 10 35 0 0,0-5-32 0 0,-1 1 0 0 0,-2 45 0 0 0,-2-15-804 0 0,-2 554-26 0 0,2 309-102 0 0,18-637 314 0 0,-2-67 5 0 0,28 338-504 0 0,-36-490 453 0 0,39 255 20 0 0,-13-113 148 0 0,-7 306 932 0 0,-25-504-940 0 0,-1-1-1 0 0,0 0 1 0 0,-1 1 0 0 0,-3 10 0 0 0,4-16-32 0 0,-1 0 1 0 0,0-1 0 0 0,0 1 0 0 0,-1-1-1 0 0,0 0 1 0 0,0 0 0 0 0,0 0 0 0 0,0 0-1 0 0,-6 6 1 0 0,3-5-24 0 0,-1-1 0 0 0,1-1 0 0 0,-1 1 0 0 0,0-1 0 0 0,-8 4 0 0 0,13-11-239 0 0,1 0-1 0 0,0 0 0 0 0,0 0 1 0 0,1 0-1 0 0,-1 0 0 0 0,0 0 1 0 0,1-5-1 0 0,0 7 319 0 0,-2-46-3366 0 0,1 26-1146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28:0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2481 36 24575,'-27'-15'0,"12"10"0,0 1 0,0 0 0,-1 1 0,1 1 0,-27-1 0,-82 6 0,94-1 0,-87 6 0,0 5 0,1 5 0,1 6 0,-159 52 0,194-47 0,2 3 0,1 4 0,2 2 0,1 4 0,2 4 0,-124 103 0,140-97 0,3 3 0,2 2 0,-83 124 0,-92 211 0,166-268 0,5 2 0,-45 158 0,93-261 0,4-11 0,-1 0 0,0-1 0,0 1 0,-1-1 0,-7 11 0,12-22-19,0 0-1,0 0 1,0-1-1,0 1 1,0 0-1,0 0 1,0-1-1,0 1 1,0 0-1,-1 0 1,1-1-1,0 1 1,0 0-1,0 0 1,0-1-1,0 1 1,-1 0-1,1 0 1,0 0-1,0-1 1,0 1-1,-1 0 1,1 0-1,0 0 1,0 0-1,-1-1 1,1 1-1,0 0 1,0 0-1,-1 0 1,1 0-1,0 0 1,0 0-1,-1 0 1,1 0-1,0 0 1,-1 0-1,1 0 1,0 0-1,0 0 1,-1 0-1,1 0 1,0 0-1,0 0 1,-1 0-1,1 0 1,0 1-1,0-1 1,-1 0-1,1 0 1,0 0-1,0 0 1,-1 0-1,1 1 1,0-1-1,0 0 1,0 0-1,0 1 1,-1-1-1,1 0 1,0 0-1,0 0 1,0 1-1,0-1 1,0 0-1,0 0 1,0 1-1,0-1 1,-1 1-1,-2-12-6806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08.885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 1 1871 0 0,'6'123'9200'0'0,"11"168"-7320"0"0,-1-72-752 0 0,22 676-1520 0 0,23-158 393 0 0,-42-550 122 0 0,5 99-104 0 0,-14-95-15 0 0,-6 44 573 0 0,1 34 211 0 0,5 131 116 0 0,-14-20-488 0 0,-26 65 0 0 0,28-396-416 0 0,2-49 0 0 0,0 0-1 0 0,0 0 0 0 0,0 0 0 0 0,0 0 1 0 0,0 0-1 0 0,0 0 0 0 0,0 0 1 0 0,0 0-1 0 0,0 0 0 0 0,0 0 1 0 0,0 0-1 0 0,0 0 0 0 0,0 1 1 0 0,0-1-1 0 0,0 0 0 0 0,0 0 0 0 0,0 0 1 0 0,0 0-1 0 0,0 0 0 0 0,0 0 1 0 0,0 0-1 0 0,0 0 0 0 0,0 0 1 0 0,0 0-1 0 0,0 0 0 0 0,0 0 1 0 0,0 0-1 0 0,0 1 0 0 0,0-1 0 0 0,0 0 1 0 0,0 0-1 0 0,0 0 0 0 0,0 0 1 0 0,0 0-1 0 0,0 0 0 0 0,0 0 1 0 0,0 0-1 0 0,0 0 0 0 0,-1 0 1 0 0,1 0-1 0 0,0 0 0 0 0,0 0 0 0 0,0 0 1 0 0,0 0-1 0 0,0 0 0 0 0,0 0 1 0 0,0 0-1 0 0,0 0 0 0 0,0 0 1 0 0,0 0-1 0 0,0 0 0 0 0,0 0 0 0 0,0 0 1 0 0,-1 0-1 0 0,1 0 0 0 0,0 0 1 0 0,0 0-1 0 0,0 0 0 0 0,0 0 1 0 0,0 0-1 0 0,0 0 0 0 0,0 0 1 0 0,0 0-1 0 0,0 0 0 0 0,0 0 0 0 0,0 0 1 0 0,-4-4-88 0 0,4 4 54 0 0,-6-28-863 0 0,2 16 76 0 0,2-1-1 0 0,-1-1 1 0 0,0-19 0 0 0,3 15-3805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10.410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10 16 1919 0 0,'0'-1'5'0'0,"0"0"-1"0"0,0 1 1 0 0,0-1-1 0 0,0 0 0 0 0,0 0 1 0 0,0 1-1 0 0,-1-1 0 0 0,1 0 1 0 0,0 0-1 0 0,0 1 0 0 0,-1-1 1 0 0,1 0-1 0 0,0 1 1 0 0,-1-1-1 0 0,1 1 0 0 0,0-1 1 0 0,-1 0-1 0 0,1 1 0 0 0,-1-1 1 0 0,1 1-1 0 0,-2-2 0 0 0,1 2-4 0 0,-1 0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11.781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44 34 1783 0 0,'0'3'108'0'0,"-2"5"1498"0"0,-1-12-1100 0 0,1 2-460 0 0,0-1 0 0 0,1 1 0 0 0,-1-1 0 0 0,0 1 0 0 0,1-1 0 0 0,0 0-1 0 0,-1 1 1 0 0,1-1 0 0 0,0 0 0 0 0,1 0 0 0 0,-1 0 0 0 0,0-6-1 0 0,-18 67 3923 0 0,18-56-3613 0 0,-1 18 758 0 0,2 56 471 0 0,16 113-1 0 0,-4-73-1159 0 0,-6-81-402 0 0,56 398 9 0 0,-47-221 148 0 0,3 30 384 0 0,44 154-225 0 0,-34-214-106 0 0,-25-149-53 0 0,24 400 1216 0 0,-9-8-1048 0 0,-1-97-30 0 0,-1-60 8 0 0,-16-89-48 0 0,-2-147-265 0 0,-6 250 360 0 0,8-252-347 0 0,-2 0-1 0 0,-1 0 0 0 0,-8 34 0 0 0,-1 7 7 0 0,-13 87 152 0 0,10-66-102 0 0,-14 55 47 0 0,27-136-115 0 0,2-8-10 0 0,0-1 1 0 0,0 0 0 0 0,0 1 0 0 0,-1-1 0 0 0,1 0 0 0 0,-1 0 0 0 0,0 1 0 0 0,0-1 0 0 0,1 0 0 0 0,-1 0 0 0 0,0 0 0 0 0,-2 2 0 0 0,3-3-4 0 0,0-1 0 0 0,-1 0 0 0 0,1 0-1 0 0,0 0 1 0 0,0 0 0 0 0,0 0 0 0 0,0 0 0 0 0,0 0-1 0 0,0 0 1 0 0,-1 0 0 0 0,1 0 0 0 0,0 0 0 0 0,0 0 0 0 0,0 0-1 0 0,0 0 1 0 0,0 0 0 0 0,0 0 0 0 0,-1 0 0 0 0,1 0-1 0 0,0 0 1 0 0,0 0 0 0 0,0 0 0 0 0,0 0 0 0 0,0 0-1 0 0,0 0 1 0 0,0 0 0 0 0,-1 0 0 0 0,1-1 0 0 0,0 1-1 0 0,0 0 1 0 0,0 0 0 0 0,0 0 0 0 0,0 0 0 0 0,0 0-1 0 0,0 0 1 0 0,0 0 0 0 0,0 0 0 0 0,0-1 0 0 0,-1 1-1 0 0,1 0 1 0 0,0 0 0 0 0,0 0 0 0 0,0 0 0 0 0,0 0 0 0 0,0 0-1 0 0,0 0 1 0 0,0-1 0 0 0,0 1 0 0 0,0 0 0 0 0,0 0-1 0 0,0 0 1 0 0,0 0 0 0 0,0 0 0 0 0,0 0 0 0 0,0-1-1 0 0,0 1 1 0 0,0 0 0 0 0,0 0 0 0 0,0 0 0 0 0,1 0-1 0 0,-6-11-163 0 0,4 10 74 0 0,-1-4 14 0 0,-5-12-433 0 0,2 0 0 0 0,-1 0 0 0 0,-2-19 0 0 0,1 2-4539 0 0,2 14 138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20.643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43 0 919 0 0,'5'11'10135'0'0,"-6"-6"-9843"0"0,-9 37 34 0 0,-6 74 1 0 0,6-26 505 0 0,5-51-586 0 0,1 1 0 0 0,2 0 0 0 0,5 53 0 0 0,1 16-526 0 0,1 8 208 0 0,18 164-23 0 0,-11-117 1 0 0,9 186-98 0 0,-2-136 83 0 0,9 156-571 0 0,1 26 573 0 0,-4-244 137 0 0,5 51-7 0 0,-20-93 13 0 0,14 200 164 0 0,-8-54 72 0 0,0-25-196 0 0,-12 16 36 0 0,-2-54 456 0 0,0 182 208 0 0,-2-321-782 0 0,0-17 183 0 0,-2 1 1 0 0,-8 48-1 0 0,10-85-176 0 0,0-1 1 0 0,0 1 0 0 0,0 0-1 0 0,0-1 1 0 0,-1 1 0 0 0,1 0-1 0 0,0-1 1 0 0,0 1 0 0 0,0 0-1 0 0,-1-1 1 0 0,1 1 0 0 0,0 0-1 0 0,-1-1 1 0 0,1 1 0 0 0,0-1-1 0 0,-1 1 1 0 0,1 0 0 0 0,-1-1-1 0 0,1 1 1 0 0,-1-1 0 0 0,1 1-1 0 0,-1-1 1 0 0,0 0 0 0 0,1 1-1 0 0,-1-1 1 0 0,1 0 0 0 0,-2 1-1 0 0,1-1-31 0 0,1-1 0 0 0,-1 1 0 0 0,0 0 0 0 0,1-1 0 0 0,-1 1 0 0 0,0-1 0 0 0,1 1 0 0 0,-1-1 0 0 0,1 1 0 0 0,-1-1 0 0 0,1 0 0 0 0,-1 1 0 0 0,1-1 0 0 0,-1 0 0 0 0,1 1 0 0 0,0-1 0 0 0,-1 0 0 0 0,1 0 0 0 0,0 1 0 0 0,-1-1 0 0 0,1 0 0 0 0,0 0 0 0 0,0 1 0 0 0,0-1 0 0 0,0-1 0 0 0,-14-91-5185 0 0,14 91 4990 0 0,-3-28-3503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22.292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0 1 3679 0 0,'1'1'28'0'0,"-1"0"0"0"0,1 0 0 0 0,-1 0 0 0 0,1 0 0 0 0,-1 1 0 0 0,0-1-1 0 0,0 0 1 0 0,1 0 0 0 0,-1 1 0 0 0,0-1 0 0 0,0 0 0 0 0,0 0-1 0 0,-1 2 1 0 0,1-3 123 0 0,4-8 495 0 0,3 28 1239 0 0,-4-13 1647 0 0,-1-14-2310 0 0,1 0-881 0 0,0 25 1044 0 0,9 172-377 0 0,-7-80-925 0 0,2-6-6 0 0,21 326 11 0 0,18-1-288 0 0,44 614-1032 0 0,-79-513 1783 0 0,6-248-130 0 0,0 31-25 0 0,8 89 582 0 0,20-144-316 0 0,-10-1-571 0 0,-17-104-30 0 0,-9-83 73 0 0,47 264 708 0 0,-47-302-714 0 0,-5-20-26 0 0,0 1 0 0 0,-2 0 0 0 0,1-1 0 0 0,0 17 0 0 0,-10-50-274 0 0,-4-20-732 0 0,1 12 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23.850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10 0 455 0 0,'-4'16'1498'0'0,"-2"15"1268"0"0,18 114-667 0 0,-5-70-1440 0 0,32 312 508 0 0,11 130-1450 0 0,-14 115 65 0 0,33-139 282 0 0,-6 57-408 0 0,-52-423 800 0 0,5 135 15 0 0,-16-217-380 0 0,5 187 859 0 0,6 151-950 0 0,-14-206 0 0 0,3-136 5 0 0,-16 340 150 0 0,-11-247 373 0 0,17-94-424 0 0,9-34-39 0 0,-15 53 190 0 0,14-54-246 0 0,-1 1 0 0 0,1 0 0 0 0,-1-1 0 0 0,0 0 0 0 0,0 0 0 0 0,-1 0 0 0 0,-7 9 0 0 0,11-14-13 0 0,0 0 0 0 0,-1 0 1 0 0,1 0-1 0 0,0 1 0 0 0,0-1 0 0 0,-1 0 0 0 0,1 0 0 0 0,0 0 0 0 0,0 0 0 0 0,-1 0 0 0 0,1 0 0 0 0,0 0 0 0 0,0 0 0 0 0,-1 0 0 0 0,1 0 0 0 0,0 0 1 0 0,0 0-1 0 0,-1 0 0 0 0,1 0 0 0 0,0 0 0 0 0,0 0 0 0 0,-1 0 0 0 0,1 0 0 0 0,0-1 0 0 0,0 1 0 0 0,-1 0 0 0 0,1 0 0 0 0,0 0 0 0 0,0 0 0 0 0,0 0 0 0 0,-1-1 1 0 0,1 1-1 0 0,0 0 0 0 0,0 0 0 0 0,0 0 0 0 0,-1-1 0 0 0,1 1 0 0 0,0 0 0 0 0,0 0 0 0 0,0 0 0 0 0,0-1 0 0 0,0 1 0 0 0,0 0 0 0 0,0 0 0 0 0,0-1 1 0 0,0 1-1 0 0,-1 0 0 0 0,1 0 0 0 0,0-1 0 0 0,0 1 0 0 0,-4-15-1022 0 0,4 15 932 0 0,-2-12-3410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25.408"/>
    </inkml:context>
    <inkml:brush xml:id="br0">
      <inkml:brushProperty name="width" value="0.09701" units="cm"/>
      <inkml:brushProperty name="height" value="0.09701" units="cm"/>
    </inkml:brush>
  </inkml:definitions>
  <inkml:trace contextRef="#ctx0" brushRef="#br0">13 1 4607 0 0,'-1'3'315'0'0,"1"0"-1"0"0,-1 0 0 0 0,0 0 0 0 0,-2 5 0 0 0,-1 6-165 0 0,3-7-59 0 0,0 0 1 0 0,0 0-1 0 0,1 0 0 0 0,0 1 0 0 0,1-1 0 0 0,1 8 0 0 0,11 45 1051 0 0,-7-36-761 0 0,6 42 2 0 0,-3 1 0 0 0,0 69 0 0 0,-3-38-322 0 0,30 501-99 0 0,-24-368 24 0 0,48 288 407 0 0,-40-368-464 0 0,15 71 416 0 0,-19-126 368 0 0,8 197 0 0 0,-19-40-200 0 0,-5-58-256 0 0,10-59 13 0 0,-3-61-126 0 0,-1 31 137 0 0,15 144 764 0 0,-8-102-605 0 0,5 30 194 0 0,-14-154-524 0 0,4 29 57 0 0,-7-40-85 0 0,2 0 0 0 0,5 20 1 0 0,-4-18 174 0 0,2 18 1 0 0,-4-23-87 0 0,-3-15-169 0 0,0 4-109 0 0,1-2-161 0 0,0 1 110 0 0,-2-27-413 0 0,-1 9-3879 0 0,1 5-257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0.206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1 1046 919 0 0,'0'0'67'0'0,"4"-14"975"0"0,-4 11-1035 0 0,2-1 110 0 0,0 0 0 0 0,1 0 0 0 0,0-1 0 0 0,0 2-1 0 0,0-1 1 0 0,0 0 0 0 0,0 1 0 0 0,1-1-1 0 0,-1 1 1 0 0,6-4 0 0 0,17-17 277 0 0,119-134 212 0 0,-40 60-311 0 0,152-162 321 0 0,-92 102 115 0 0,-160 153-696 0 0,-1 1 1 0 0,1-1-1 0 0,-1 0 1 0 0,-1-1-1 0 0,1 1 0 0 0,-1-1 1 0 0,6-10-1 0 0,-5 7 78 0 0,1 0 0 0 0,10-15-1 0 0,-7 13 1 0 0,-1 0 0 0 0,7-16-1 0 0,-9 17-48 0 0,-4 9-46 0 0,-1-1-1 0 0,1 0 1 0 0,0 1 0 0 0,0-1 0 0 0,0 0 0 0 0,0 1 0 0 0,0-1 0 0 0,0 1 0 0 0,0-1-1 0 0,1 1 1 0 0,-1 0 0 0 0,0 0 0 0 0,1 0 0 0 0,-1-1 0 0 0,1 1 0 0 0,0 1-1 0 0,-1-1 1 0 0,1 0 0 0 0,0 0 0 0 0,-1 0 0 0 0,1 1 0 0 0,0-1 0 0 0,0 1 0 0 0,2-1-1 0 0,-2 1 0 0 0,1-1-1 0 0,-1 0 1 0 0,0 0-1 0 0,0 0 0 0 0,1 0 1 0 0,-1-1-1 0 0,0 1 1 0 0,0 0-1 0 0,0-1 1 0 0,0 0-1 0 0,0 1 0 0 0,0-1 1 0 0,-1 0-1 0 0,1 0 1 0 0,2-3-1 0 0,2-3-1 0 0,-5 7-15 0 0,-1 0 1 0 0,1 0-1 0 0,-1 0 1 0 0,1 1-1 0 0,0-1 1 0 0,0 0 0 0 0,-1 1-1 0 0,1-1 1 0 0,0 0-1 0 0,0 1 1 0 0,0-1-1 0 0,-1 1 1 0 0,1 0-1 0 0,0-1 1 0 0,0 1 0 0 0,0-1-1 0 0,0 1 1 0 0,0 0-1 0 0,0 0 1 0 0,0 0-1 0 0,0 0 1 0 0,0 0-1 0 0,0-1 1 0 0,0 2 0 0 0,0-1-1 0 0,1 0 1 0 0,0 1 2 0 0,0 0 0 0 0,0 0 1 0 0,0 1-1 0 0,0-1 0 0 0,0 0 1 0 0,-1 1-1 0 0,1 0 0 0 0,-1-1 1 0 0,2 3-1 0 0,-1-2 6 0 0,-1 0 1 0 0,1-1-1 0 0,-1 1 0 0 0,1-1 0 0 0,0 1 0 0 0,0-1 1 0 0,-1 1-1 0 0,1-1 0 0 0,0 0 0 0 0,0 0 1 0 0,0 0-1 0 0,0 0 0 0 0,0 0 0 0 0,3 1 0 0 0,-4-2-5 0 0,0-1 0 0 0,0 1 0 0 0,-1 0 0 0 0,1 0 0 0 0,0 0-1 0 0,0 0 1 0 0,-1-1 0 0 0,1 1 0 0 0,0 0 0 0 0,0-1 0 0 0,-1 1-1 0 0,1-1 1 0 0,0 1 0 0 0,-1 0 0 0 0,1-1 0 0 0,0 0 0 0 0,-1 1-1 0 0,1-1 1 0 0,-1 1 0 0 0,1-1 0 0 0,-1 0 0 0 0,1 1 0 0 0,-1-1-1 0 0,1 0 1 0 0,-1 0 0 0 0,0 1 0 0 0,1-1 0 0 0,-1 0 0 0 0,0 0-1 0 0,8-29 204 0 0,-7 24-57 0 0,-3 27 968 0 0,2-19-931 0 0,-3 3-124 0 0,-1-15-63 0 0,2-8 0 0 0,2 24 0 0 0,-1-6 0 0 0,1-7 0 0 0,-1-2 3 0 0,0-19-7 0 0,-1 21 19 0 0,1 13 25 0 0,-7 48-30 0 0,8-52-10 0 0,-6 47 0 0 0,4-46-12 0 0,0-8-16 0 0,2 4 26 0 0,0 1 0 0 0,-1-1 0 0 0,1 0 0 0 0,0 1 0 0 0,0-1 0 0 0,0 0 0 0 0,-1 1 0 0 0,1-1 0 0 0,0 0-1 0 0,-1 1 1 0 0,1-1 0 0 0,-1 0 0 0 0,1 1 0 0 0,-1-1 0 0 0,1 1 0 0 0,-1-1 0 0 0,1 1 0 0 0,-1-1 0 0 0,1 1 0 0 0,-1-1 0 0 0,0 1-1 0 0,0-1 1 0 0,-5-1-2651 0 0,3-1-374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1.025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1 75 2047 0 0,'2'-62'288'0'0,"-2"50"-67"0"0,1 34-50 0 0,-1-20-131 0 0,0 0 0 0 0,0 0 0 0 0,1-1 0 0 0,-1 1 0 0 0,0 0 0 0 0,1 0 0 0 0,-1 0 0 0 0,1 0 0 0 0,0-1 0 0 0,-1 1 0 0 0,1 0 0 0 0,0-1 0 0 0,0 1 0 0 0,2 2-1 0 0,-3-4-19 0 0,1 1-1 0 0,0-1 0 0 0,0 1 0 0 0,-1-1 1 0 0,1 1-1 0 0,0-1 0 0 0,0 0 0 0 0,0 1 1 0 0,-1-1-1 0 0,1 0 0 0 0,0 1 0 0 0,0-1 0 0 0,0 0 1 0 0,0 0-1 0 0,0 0 0 0 0,0 0 0 0 0,0 0 1 0 0,0 0-1 0 0,-1 0 0 0 0,1 0 0 0 0,0-1 1 0 0,0 1-1 0 0,0 0 0 0 0,0 0 0 0 0,0-1 1 0 0,0 1-1 0 0,-1 0 0 0 0,1-1 0 0 0,1 0 0 0 0,1 0 31 0 0,-1 0-1 0 0,1 0 0 0 0,0 1 0 0 0,0-1 1 0 0,0 1-1 0 0,0-1 0 0 0,-1 1 0 0 0,6 0 0 0 0,15-2 308 0 0,-21 2-290 0 0,1-1 0 0 0,0 1-1 0 0,0 0 1 0 0,0 0-1 0 0,0 0 1 0 0,5 1 0 0 0,-7 0-28 0 0,1-1 1 0 0,0 1-1 0 0,0-1 1 0 0,-1 0-1 0 0,1 0 1 0 0,0 0-1 0 0,-1 0 1 0 0,1 0-1 0 0,0 0 1 0 0,0 0-1 0 0,-1 0 1 0 0,1-1-1 0 0,0 1 1 0 0,-1-1-1 0 0,1 1 1 0 0,-1-1-1 0 0,1 0 1 0 0,0 0-1 0 0,-1 0 1 0 0,0 0 0 0 0,1 0-1 0 0,-1 0 1 0 0,2-1-1 0 0,1-3 104 0 0,-4 4-124 0 0,1 0-1 0 0,-1 1 1 0 0,0-1 0 0 0,1 0 0 0 0,-1 1 0 0 0,1-1 0 0 0,-1 1-1 0 0,1-1 1 0 0,-1 0 0 0 0,1 1 0 0 0,0-1 0 0 0,-1 1 0 0 0,1 0-1 0 0,0-1 1 0 0,-1 1 0 0 0,1-1 0 0 0,0 1 0 0 0,-1 0 0 0 0,1 0-1 0 0,0-1 1 0 0,0 1 0 0 0,-1 0 0 0 0,1 0 0 0 0,0 0 0 0 0,0 0-1 0 0,0 0 1 0 0,-1 0 0 0 0,1 0 0 0 0,0 0 0 0 0,0 0 0 0 0,0 1-1 0 0,15 2 75 0 0,0 0 0 0 0,0 0 0 0 0,0-2 0 0 0,0 0 0 0 0,0-1 0 0 0,20-2 0 0 0,18 1-44 0 0,7 1-23 0 0,61 3 272 0 0,-96-2-199 0 0,0 2 0 0 0,40 11-1 0 0,75 15 304 0 0,51-7 270 0 0,-20-2-162 0 0,-49-2-350 0 0,-102-14 47 0 0,9 0 290 0 0,-26-4-459 0 0,19 1 121 0 0,-23-1-157 0 0,1 1 1 0 0,0-1-1 0 0,-1 0 1 0 0,1 0 0 0 0,-1 0-1 0 0,1 0 1 0 0,0 1-1 0 0,-1-1 1 0 0,1 0 0 0 0,-1 1-1 0 0,1-1 1 0 0,-1 0 0 0 0,1 1-1 0 0,-1-1 1 0 0,1 1-1 0 0,-1-1 1 0 0,0 1 0 0 0,1-1-1 0 0,-1 1 1 0 0,1-1 0 0 0,-1 1-1 0 0,0-1 1 0 0,0 1-1 0 0,1-1 1 0 0,-1 1 0 0 0,0 0-1 0 0,0-1 1 0 0,0 1-1 0 0,1 0 1 0 0,-1-1 0 0 0,0 2-1 0 0,-1-1-58 0 0,0 0-1 0 0,0 0 1 0 0,0 0-1 0 0,-1 1 1 0 0,1-1-1 0 0,0 0 1 0 0,0-1-1 0 0,-1 1 1 0 0,1 0-1 0 0,0 0 1 0 0,-1 0-1 0 0,1-1 1 0 0,-1 1-1 0 0,-1 0 1 0 0,-4 2-209 0 0,-19 11-2105 0 0,20-11-388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2.834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0 1 775 0 0,'7'7'-59'0'0,"-7"-6"134"0"0,1 0-1 0 0,0 0 1 0 0,0 0 0 0 0,-1 0-1 0 0,1 0 1 0 0,0 0-1 0 0,0 0 1 0 0,0 0-1 0 0,0-1 1 0 0,0 1 0 0 0,0 0-1 0 0,0 0 1 0 0,0-1-1 0 0,1 1 1 0 0,-1-1-1 0 0,0 1 1 0 0,0-1 0 0 0,0 0-1 0 0,1 1 1 0 0,-1-1-1 0 0,0 0 1 0 0,2 0-1 0 0,-3 0-46 0 0,1 0 0 0 0,0 0 0 0 0,-1 0 0 0 0,1 1 0 0 0,-1-1 0 0 0,1 0-1 0 0,0 0 1 0 0,-1 0 0 0 0,1 0 0 0 0,-1 1 0 0 0,1-1 0 0 0,-1 0 0 0 0,1 1-1 0 0,-1-1 1 0 0,1 0 0 0 0,-1 1 0 0 0,1-1 0 0 0,-1 1 0 0 0,1-1 0 0 0,0 1-1 0 0,8 13 269 0 0,-5-8-145 0 0,42 60 967 0 0,53 70 468 0 0,-39-71-954 0 0,13 23-456 0 0,-48-59-200 0 0,33 53 0 0 0,-22-30 8 0 0,0 0-11 0 0,77 96-122 0 0,-108-142 178 0 0,1 0 0 0 0,0-1-1 0 0,0 1 1 0 0,0-1 0 0 0,0-1-1 0 0,1 1 1 0 0,0-1 0 0 0,0-1-1 0 0,0 1 1 0 0,1-1 0 0 0,9 3-1 0 0,0-1 41 0 0,8 2-163 0 0,-23-6 36 0 0,1-1-1 0 0,-1 1 1 0 0,0-1-1 0 0,0 1 1 0 0,0 0-1 0 0,0 0 1 0 0,0 0-1 0 0,0 0 1 0 0,0 0-1 0 0,0 0 1 0 0,0 1-1 0 0,-1-1 1 0 0,3 2-1 0 0,0 0-172 0 0,-5-6-134 0 0,-2 0-951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30:36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24575,'0'0'0,"18"-2"0,53-5 0,19-3 0,2 4 0,112 7 0,-159 3 0,0 3 0,0 1 0,-1 3 0,0 1 0,0 2 0,-2 2 0,0 2 0,44 26 0,106 71 0,74 39 0,-195-117 0,-2 3 0,107 80 0,-24 9 0,129 96 0,-220-180 0,-1 2 0,-3 3 0,52 58 0,-57-57 0,2-3 0,84 58 0,32 26 0,-80-53 0,138 91 0,-20-14 0,-56-39 0,-111-88 0,82 42 0,110 19 0,-52-24 0,-146-51 0,313 119 0,-272-113 0,2-3 0,105 11 0,-31-9 0,51 4 0,-21-10 0,241 10 0,-186-14 0,-44 0 0,-94-10 0,44 1 0,32 2 0,-109-3 0,-64 0 28,8-1 277,-10 1-337,0 0 0,0-1 0,0 1 0,1 0 0,-1 0 0,0 0 0,0 0 0,0 0 0,0-1 0,0 1 0,0 0 0,0 0 0,0 0 0,0 0 0,0-1 0,0 1-1,0 0 1,0 0 0,0 0 0,0 0 0,0-1 0,0 1 0,0 0 0,0 0 0,0 0 0,0 0 0,0-1 0,0 1 0,0 0 0,0 0 0,0 0 0,-1 0 0,1 0 0,0-1 0,0 1 0,0 0 0,0 0 0,0 0 0,0 0-1,-1 0 1,1 0 0,0 0 0,0 0 0,0-1 0,0 1 0,0 0 0,-1 0 0,1 0 0,0 0 0,0 0 0,0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3.493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0 730 455 0 0,'4'-14'1156'0'0,"-4"13"-1113"0"0,0 1 1 0 0,0-1-1 0 0,0 1 1 0 0,1 0-1 0 0,-1-1 0 0 0,0 1 1 0 0,0-1-1 0 0,0 1 1 0 0,1 0-1 0 0,-1-1 1 0 0,0 1-1 0 0,1 0 1 0 0,-1-1-1 0 0,0 1 0 0 0,1 0 1 0 0,-1 0-1 0 0,0-1 1 0 0,1 1-1 0 0,-1 0 1 0 0,1 0-1 0 0,-1 0 1 0 0,0 0-1 0 0,1-1 0 0 0,-1 1 1 0 0,1 0-1 0 0,-1 0 1 0 0,1 0-1 0 0,-1 0 1 0 0,1 0-1 0 0,1 0 117 0 0,-1-1-1 0 0,1 0 1 0 0,0 1 0 0 0,-1-1-1 0 0,1 0 1 0 0,-1 0 0 0 0,1 0 0 0 0,-1 0-1 0 0,0 0 1 0 0,3-2 0 0 0,4-3 116 0 0,1 0-236 0 0,-1-1-1 0 0,0 0 0 0 0,0 0 0 0 0,-1 0 1 0 0,0-1-1 0 0,0-1 0 0 0,-1 1 0 0 0,10-18 1 0 0,-9 17-15 0 0,0 0 0 0 0,1 0-1 0 0,9-7 1 0 0,11-14 22 0 0,22-27-37 0 0,95-85-1 0 0,94-75 1050 0 0,-223 203-1006 0 0,-10 9-27 0 0,0 0 0 0 0,-1 0 1 0 0,1-1-1 0 0,7-12 0 0 0,-8 11 16 0 0,-1 0 0 0 0,1 0 1 0 0,0 1-1 0 0,1 0 1 0 0,-1-1-1 0 0,1 2 0 0 0,0-1 1 0 0,9-5-1 0 0,-15 11-35 0 0,0-1 0 0 0,0 1 0 0 0,0 0 0 0 0,1 0 1 0 0,-1 0-1 0 0,0 0 0 0 0,0 0 0 0 0,0 0 0 0 0,1-1 0 0 0,-1 1 0 0 0,0 0 0 0 0,0 0 0 0 0,1 0 1 0 0,-1 0-1 0 0,0 0 0 0 0,0 0 0 0 0,0 0 0 0 0,1 0 0 0 0,-1 0 0 0 0,0 0 0 0 0,0 0 0 0 0,1 0 0 0 0,-1 0 1 0 0,0 0-1 0 0,0 0 0 0 0,1 0 0 0 0,-1 1 0 0 0,0-1 0 0 0,0 0 0 0 0,0 0 0 0 0,1 0 0 0 0,-1 0 0 0 0,0 0 1 0 0,0 1-1 0 0,2 7 263 0 0,-6-2 16 0 0,-26 42 2 0 0,30-47-289 0 0,0-1 0 0 0,0 0 0 0 0,0 0 0 0 0,0 0 0 0 0,-1 0 0 0 0,1 0-1 0 0,0 0 1 0 0,0 0 0 0 0,0 0 0 0 0,0 0 0 0 0,0 1 0 0 0,0-1 0 0 0,0 0 0 0 0,0 0-1 0 0,0 0 1 0 0,0 0 0 0 0,-1 0 0 0 0,1 0 0 0 0,0 0 0 0 0,0 0 0 0 0,0 0 0 0 0,0 0-1 0 0,0 0 1 0 0,0 0 0 0 0,0 0 0 0 0,-1 0 0 0 0,1 0 0 0 0,0 0 0 0 0,0 0 0 0 0,0 0-1 0 0,0 0 1 0 0,0 0 0 0 0,0 0 0 0 0,-1 0 0 0 0,1 0 0 0 0,0 0 0 0 0,0 0 0 0 0,0 0-1 0 0,0 0 1 0 0,0 0 0 0 0,0 0 0 0 0,0 0 0 0 0,0 0 0 0 0,-1 0 0 0 0,1-1-1 0 0,-5-5-68 0 0,6 6 63 0 0,-1 0 0 0 0,-1 0 1 0 0,1-1-1 0 0,0 1 0 0 0,0 0 1 0 0,0 0-1 0 0,0-1 0 0 0,0 1 1 0 0,0 0-1 0 0,0 0 0 0 0,0 0 0 0 0,0-1 1 0 0,0 1-1 0 0,0 0 0 0 0,-1 0 1 0 0,1 0-1 0 0,0 0 0 0 0,0-1 1 0 0,0 1-1 0 0,0 0 0 0 0,0 0 0 0 0,-1 0 1 0 0,1 0-1 0 0,0 0 0 0 0,0-1 1 0 0,0 1-1 0 0,-1 0 0 0 0,1 0 1 0 0,0 0-1 0 0,0 0 0 0 0,-1 0 0 0 0,1 0 1 0 0,0 0-1 0 0,0 0 0 0 0,0 0 1 0 0,-1 0-1 0 0,1 0 0 0 0,0 0 1 0 0,0 0-1 0 0,-1 0 0 0 0,1 0 0 0 0,0 0 1 0 0,0 0-1 0 0,-1 0 0 0 0,-7 26-2317 0 0,5-23-16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4.059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1 0 919 0 0,'0'2'75'0'0,"1"-1"0"0"0,0 0 0 0 0,-1 0 0 0 0,1 0 0 0 0,0 0 0 0 0,0 0-1 0 0,-1 0 1 0 0,1 0 0 0 0,0 0 0 0 0,0 0 0 0 0,0 0 0 0 0,0 0-1 0 0,0-1 1 0 0,1 1 0 0 0,-1 0 0 0 0,1 0 0 0 0,0 0 50 0 0,0 0 1 0 0,0 0-1 0 0,0 1 1 0 0,0-1-1 0 0,0 1 0 0 0,-1-1 1 0 0,1 1-1 0 0,1 2 1 0 0,9 14 495 0 0,-1 1 0 0 0,-1 0 0 0 0,14 40 0 0 0,10 21 341 0 0,19 9-466 0 0,99 127-1 0 0,-108-157-491 0 0,15 30-380 0 0,-3-2-82 0 0,-45-73 412 0 0,0 0 1 0 0,1 0-1 0 0,26 21 1 0 0,-22-23 42 0 0,26 15 1 0 0,-5-4-197 0 0,-22-12-273 0 0,-13-9 363 0 0,0 0-1 0 0,1 0 0 0 0,-1 0 1 0 0,1 0-1 0 0,-1-1 1 0 0,1 1-1 0 0,0-1 0 0 0,-1 1 1 0 0,1-1-1 0 0,0 0 0 0 0,0 0 1 0 0,0 0-1 0 0,4 0 0 0 0,-7-1 73 0 0,0 0 0 0 0,0 0 0 0 0,0 0 0 0 0,0 0 0 0 0,0 0 0 0 0,0 0 0 0 0,0 0 0 0 0,0 0 0 0 0,0 0 0 0 0,0 0 0 0 0,0 0 0 0 0,0 0 0 0 0,-1 0 0 0 0,1 0 0 0 0,0 0 0 0 0,0 0 0 0 0,0 0 0 0 0,0 0 0 0 0,0 0 0 0 0,0 0-1 0 0,0-1 1 0 0,0 1 0 0 0,0 0 0 0 0,0 0 0 0 0,0 0 0 0 0,0 0 0 0 0,0 0 0 0 0,0 0 0 0 0,0 0 0 0 0,0 0 0 0 0,0 0 0 0 0,0 0 0 0 0,0 0 0 0 0,0 0 0 0 0,0 0 0 0 0,0 0 0 0 0,0-1 0 0 0,0 1 0 0 0,0 0 0 0 0,0 0 0 0 0,0 0-1 0 0,0 0 1 0 0,0 0 0 0 0,0 0 0 0 0,0 0 0 0 0,0 0 0 0 0,0 0 0 0 0,0 0 0 0 0,0 0 0 0 0,0 0 0 0 0,1 0 0 0 0,-1 0 0 0 0,0 0 0 0 0,0 0 0 0 0,0 0 0 0 0,0 0 0 0 0,0 0 0 0 0,0-1 0 0 0,0 1 0 0 0,0 0 0 0 0,0 0 0 0 0,0 0 0 0 0,-4-3-802 0 0,-2 0 571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7.353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1 67 455 0 0,'7'-3'179'0'0,"0"0"0"0"0,1 1-1 0 0,-1 0 1 0 0,1 0-1 0 0,-1 1 1 0 0,1 0 0 0 0,15 0-1 0 0,-1 1 578 0 0,34 6 1 0 0,103 20 1204 0 0,-121-18-1789 0 0,24 3 177 0 0,89-2 641 0 0,-143-10-969 0 0,1 0-1 0 0,-1-1 1 0 0,0 0 0 0 0,13-4 0 0 0,2-1-27 0 0,46-17 94 0 0,-16 5-32 0 0,-13 6-42 0 0,-13 3 21 0 0,1 2-1 0 0,49-9 1 0 0,-71 16-30 0 0,0 1 0 0 0,0-1 0 0 0,0 1 1 0 0,0 1-1 0 0,0-1 0 0 0,0 1 0 0 0,0 0 1 0 0,-1 0-1 0 0,1 1 0 0 0,0 0 0 0 0,-1 0 1 0 0,7 3-1 0 0,-4 0 92 0 0,0 0 0 0 0,0 1 0 0 0,-1 0 0 0 0,1 0 0 0 0,-1 1-1 0 0,10 12 1 0 0,-13-15 32 0 0,-1 0-41 0 0,0 0 0 0 0,-1-1 0 0 0,1 0 0 0 0,1 0 0 0 0,-1 0 0 0 0,0 0 0 0 0,1 0 0 0 0,-1-1 0 0 0,1 1 0 0 0,0-1 0 0 0,0 0 0 0 0,0 0-1 0 0,7 2 1 0 0,3 1-21 0 0,-13-4-62 0 0,0-1-1 0 0,0 1 1 0 0,0-1-1 0 0,0 1 1 0 0,1-1-1 0 0,-1 1 1 0 0,0-1 0 0 0,1 0-1 0 0,-1 0 1 0 0,0 1-1 0 0,0-1 1 0 0,1 0-1 0 0,-1 0 1 0 0,0 0-1 0 0,1-1 1 0 0,1 1-1 0 0,1-1-4 0 0,-1 1 0 0 0,1 0 0 0 0,0-1 0 0 0,0 1 0 0 0,0 1 0 0 0,-1-1 0 0 0,1 0 0 0 0,0 1 0 0 0,5 1 0 0 0,-5 0 0 0 0,1-1 0 0 0,0-1 0 0 0,0 1 0 0 0,-1-1 0 0 0,8 0 0 0 0,-5 0 0 0 0,1 0 0 0 0,-1 1 0 0 0,0 0 0 0 0,1 0 0 0 0,10 3 0 0 0,12 2 0 0 0,-18-4 0 0 0,0 1 0 0 0,15 4 0 0 0,-8-1 0 0 0,-10-4-10 0 0,0 0 0 0 0,0-1-1 0 0,0 0 1 0 0,1-1 0 0 0,-1 0 0 0 0,14-2-1 0 0,-1-1-37 0 0,34-9 0 0 0,5-2-160 0 0,-38 7 198 0 0,-19 6-1 0 0,0-1 0 0 0,1 1 1 0 0,-1 0-1 0 0,9-1 0 0 0,11-1 21 0 0,0-1 0 0 0,32-9-1 0 0,-46 10 16 0 0,25-7-13 0 0,-20 5-34 0 0,0 1 0 0 0,28-5 0 0 0,-13 4 22 0 0,-25 3 0 0 0,1 1 0 0 0,-1 0 0 0 0,1 0 0 0 0,0 0 0 0 0,-1 1 0 0 0,8 0 0 0 0,54 13-5 0 0,2 1 52 0 0,-60-13-44 0 0,-1-1 0 0 0,0 1 0 0 0,1-2 1 0 0,-1 1-1 0 0,1-1 0 0 0,10-2 0 0 0,61-10 213 0 0,-42 7-133 0 0,0 2 0 0 0,1 1 0 0 0,72 5 0 0 0,-68-4-20 0 0,-33 1-42 0 0,-1 0 1 0 0,1 1-1 0 0,14 1 0 0 0,-10 1 61 0 0,0 0 0 0 0,0 1 0 0 0,0 0-1 0 0,0 2 1 0 0,14 5 0 0 0,4 3 27 0 0,13 6 11 0 0,-38-16-87 0 0,1 0 0 0 0,-1 0 0 0 0,1-1 0 0 0,11 2-1 0 0,3 2-20 0 0,-5-3 47 0 0,31 4 0 0 0,5 1 31 0 0,-27-4-90 0 0,9 3 0 0 0,-28-5 8 0 0,0-1 0 0 0,0 1 0 0 0,8-1 0 0 0,-7 0 0 0 0,-1 0 0 0 0,0 0 0 0 0,9 3 0 0 0,-12-3-8 0 0,-1-1 0 0 0,1 1 0 0 0,-1-1 0 0 0,1 1 0 0 0,4-1 0 0 0,-4 0 0 0 0,-1 0 0 0 0,1 0 0 0 0,-1 0 0 0 0,1 1 0 0 0,3 1 0 0 0,-6-2 2 0 0,0 0-1 0 0,-1 0 1 0 0,1 0 0 0 0,0 0-1 0 0,-1 0 1 0 0,1 1-1 0 0,0-1 1 0 0,-1 0-1 0 0,1-1 1 0 0,-1 1 0 0 0,1 0-1 0 0,0 0 1 0 0,-1 0-1 0 0,1 0 1 0 0,0 0-1 0 0,-1-1 1 0 0,1 1 0 0 0,-1 0-1 0 0,1 0 1 0 0,-1-1-1 0 0,2 0 1 0 0,-2 1-1 0 0,0 0-1 0 0,1 0 1 0 0,-1-1 0 0 0,1 1 0 0 0,-1 0-1 0 0,0 0 1 0 0,1 0 0 0 0,-1-1 0 0 0,1 1-1 0 0,-1 0 1 0 0,0 0 0 0 0,1 0 0 0 0,-1 0-1 0 0,1 0 1 0 0,-1 0 0 0 0,1 0 0 0 0,-1 0-1 0 0,1 0 1 0 0,-1 0 0 0 0,1 0 0 0 0,-1 0-1 0 0,0 0 1 0 0,1 0 0 0 0,-1 1 0 0 0,1-1 0 0 0,-1 0-1 0 0,0 0 1 0 0,1 0 0 0 0,-1 1 0 0 0,1-1-1 0 0,-1 0 1 0 0,0 0 0 0 0,1 1 0 0 0,-1-1-1 0 0,0 0 1 0 0,1 1 0 0 0,-1-1 0 0 0,0 1-1 0 0,3 1 0 0 0,-1-1 0 0 0,0 0 0 0 0,1 1 0 0 0,-1-1 0 0 0,1 0 0 0 0,-1 0 0 0 0,1-1 0 0 0,0 1 0 0 0,-1 0 0 0 0,1-1 0 0 0,0 0 0 0 0,0 1 0 0 0,2-1 0 0 0,12 2 0 0 0,-14-2-1 0 0,-3 1-6 0 0,1-1 0 0 0,0 0 0 0 0,0 0 0 0 0,-1 1 0 0 0,1-1 0 0 0,0 0 0 0 0,-1 0 0 0 0,1 0 0 0 0,0 0 0 0 0,0 0 0 0 0,-1 0 1 0 0,1 0-1 0 0,0 0 0 0 0,-1 0 0 0 0,1 0 0 0 0,0-1 0 0 0,0 1 0 0 0,-1 0 0 0 0,1 0 0 0 0,0-1 0 0 0,-1 1 0 0 0,1 0 0 0 0,-1-1 1 0 0,1 1-1 0 0,0-1 0 0 0,-1 1 0 0 0,1-1 0 0 0,-1 1 0 0 0,1-2 0 0 0,1 2-20 0 0,-1-1 0 0 0,1 1 0 0 0,0-1 1 0 0,-1 1-1 0 0,1-1 0 0 0,0 1 0 0 0,-1 0 0 0 0,1 0 0 0 0,0 0 0 0 0,-1 0 1 0 0,1 0-1 0 0,0 0 0 0 0,-1 0 0 0 0,1 0 0 0 0,0 1 0 0 0,-1-1 0 0 0,1 1 1 0 0,-1-1-1 0 0,1 1 0 0 0,1 1 0 0 0,-3-2-10 0 0,0 0 1 0 0,0 0-1 0 0,-1 0 1 0 0,1 0-1 0 0,0 0 1 0 0,0 1-1 0 0,0-1 0 0 0,0 0 1 0 0,-1 0-1 0 0,1 0 1 0 0,0 0-1 0 0,0 0 1 0 0,-1 0-1 0 0,1 0 0 0 0,0 0 1 0 0,0 0-1 0 0,-1 0 1 0 0,1 1-1 0 0,0-1 1 0 0,0 0-1 0 0,0 0 0 0 0,-1-1 1 0 0,1 1-1 0 0,0 0 1 0 0,0 0-1 0 0,-1 0 0 0 0,1 0 1 0 0,0 0-1 0 0,0 0 1 0 0,0 0-1 0 0,-1 0 1 0 0,1 0-1 0 0,0-1 0 0 0,-2 1 39 0 0,0 0 0 0 0,0-1-1 0 0,1 1 1 0 0,-1 0-1 0 0,0 0 1 0 0,0 0-1 0 0,1 1 1 0 0,-1-1-1 0 0,0 0 1 0 0,1 1 0 0 0,-1-1-1 0 0,0 1 1 0 0,1-1-1 0 0,-1 1 1 0 0,-2 1-1 0 0,-24 22-1 0 0,20-17 0 0 0,0 0 0 0 0,0 1 0 0 0,-12 14 0 0 0,17-19 0 0 0,0 1 0 0 0,-1-1 0 0 0,1 0 0 0 0,-1 0 0 0 0,-8 5 0 0 0,-11 10 0 0 0,1 2 130 0 0,0 0-1 0 0,-1-2 0 0 0,0 0 1 0 0,-2-2-1 0 0,-31 16 0 0 0,49-28-58 0 0,0 1 1 0 0,1 0-1 0 0,0 0 0 0 0,0 0 0 0 0,-9 10 0 0 0,-5 5 62 0 0,-17 13 58 0 0,-112 94 860 0 0,72-61-540 0 0,40-33-336 0 0,-6 9 267 0 0,-59 73-1 0 0,86-95-377 0 0,15-18-56 0 0,0-1 1 0 0,0 1-1 0 0,-1-1 0 0 0,1 1 0 0 0,0-1 1 0 0,-1 0-1 0 0,1 0 0 0 0,-1 0 1 0 0,1 0-1 0 0,-1 0 0 0 0,0 0 1 0 0,1 0-1 0 0,-1 0 0 0 0,0 0 0 0 0,0-1 1 0 0,1 1-1 0 0,-4 0 0 0 0,3-1-8 0 0,1 1 0 0 0,-1 0 0 0 0,1 0 0 0 0,-1 0 0 0 0,1 0 0 0 0,-1 0 0 0 0,1 0 0 0 0,0 1 0 0 0,0-1 0 0 0,0 0 0 0 0,0 1 0 0 0,0-1 0 0 0,-2 3 0 0 0,2-1 0 0 0,-1-1 0 0 0,0 0 0 0 0,1 0 0 0 0,-1 0 0 0 0,0 0 0 0 0,0 0 0 0 0,0-1 0 0 0,-2 3 0 0 0,2-3 0 0 0,1 0 0 0 0,-1 1 0 0 0,1-1 0 0 0,0 1 0 0 0,0 0 0 0 0,0-1 0 0 0,0 1 0 0 0,-1 3 0 0 0,1-4 0 0 0,2-4 0 0 0,-4 9 0 0 0,-20 40 0 0 0,11-40 0 0 0,1 7 0 0 0,10-12 0 0 0,0 1 0 0 0,0-1 0 0 0,1 0 0 0 0,-1 0 0 0 0,0 0 0 0 0,0 0 0 0 0,0 1 0 0 0,0-1 0 0 0,-1 0 0 0 0,1-1 0 0 0,0 1 0 0 0,0 0 0 0 0,-1 0 0 0 0,1 0 0 0 0,0-1 0 0 0,-1 1 0 0 0,-1 0 0 0 0,1 0-120 0 0,-4 2-149 0 0,5-6-2654 0 0,2-11 2481 0 0,1 0 0 0 0,1 0 0 0 0,8-26 0 0 0,-10 36 442 0 0,0 4 0 0 0,-1-1 0 0 0,0 1 0 0 0,1 0 0 0 0,-1-1 0 0 0,0 1 0 0 0,0-1 0 0 0,0 1 0 0 0,1 0 0 0 0,-1-1 0 0 0,0 1 0 0 0,0-1 0 0 0,0 1 0 0 0,0-1 0 0 0,0 1 0 0 0,0-1 0 0 0,0 1 0 0 0,0-1 0 0 0,0 1 0 0 0,0 0 0 0 0,0-1 0 0 0,0 1 0 0 0,0-1 0 0 0,0 1 0 0 0,-1-1 0 0 0,1 1 0 0 0,0-1 0 0 0,0 1 0 0 0,0 0 0 0 0,-1-1 0 0 0,1 1 0 0 0,0-1 0 0 0,-1 1 0 0 0,1-1 0 0 0,-9-7 486 0 0,-3 0 162 0 0,7 5-603 0 0,0 0-1 0 0,0-1 0 0 0,0 1 0 0 0,0-1 1 0 0,1 0-1 0 0,0 0 0 0 0,0 0 0 0 0,-6-8 0 0 0,-1-3 23 0 0,0 1 0 0 0,-15-13 0 0 0,-8-11 111 0 0,8 7 99 0 0,2 4-40 0 0,2-2 0 0 0,1 0-1 0 0,-24-44 1 0 0,0-7 470 0 0,-3 2 0 0 0,-66-82 0 0 0,103 144-524 0 0,1 0-1 0 0,-9-22 1 0 0,11 22 19 0 0,0 0 0 0 0,-20-27 0 0 0,-12-8 348 0 0,32 43-449 0 0,1 0 0 0 0,-1 0 0 0 0,0 1 0 0 0,-1 0 0 0 0,-14-10 0 0 0,13 10-75 0 0,9 7-12 0 0,1-1 1 0 0,-1 1-1 0 0,0-1 0 0 0,0 1 0 0 0,0-1 0 0 0,0 1 0 0 0,0 0 1 0 0,0-1-1 0 0,0 1 0 0 0,0 0 0 0 0,0 0 0 0 0,0-1 0 0 0,0 1 1 0 0,0 0-1 0 0,0 0 0 0 0,0 0 0 0 0,0 0 0 0 0,0 1 1 0 0,-2-1-1 0 0,-8 1 70 0 0,11-1-90 0 0,-1 0-10 0 0,1 0-1 0 0,0 0 1 0 0,-1 1-1 0 0,1-1 1 0 0,0 0-1 0 0,0 0 1 0 0,0 0-1 0 0,-1 0 0 0 0,1 0 1 0 0,0 1-1 0 0,0-1 1 0 0,0 0-1 0 0,-1 0 1 0 0,1 1-1 0 0,0-1 1 0 0,0 0-1 0 0,0 0 1 0 0,0 1-1 0 0,0-1 0 0 0,-1 0 1 0 0,1 0-1 0 0,0 1 1 0 0,0-1-1 0 0,0 0 1 0 0,0 0-1 0 0,0 1 1 0 0,0-1-1 0 0,0 0 0 0 0,0 0 1 0 0,0 1-1 0 0,0-1 1 0 0,0 1-1 0 0,-1 9-444 0 0,0 0 0 0 0,0 13-1 0 0,-4-8-2516 0 0,4-11 566 0 0,0-1-1454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8.502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0 0 1295 0 0,'3'3'163'0'0,"-1"0"-1"0"0,0 0 0 0 0,0 0 0 0 0,0 0 0 0 0,0 0 0 0 0,-1 0 0 0 0,3 6 0 0 0,-3-6 42 0 0,0 1 0 0 0,1-1 0 0 0,0 1 0 0 0,0-1-1 0 0,3 5 1 0 0,8 7 580 0 0,-6-6-370 0 0,1 0 0 0 0,-1-1 0 0 0,13 10 0 0 0,97 63 170 0 0,-38-28-360 0 0,-61-39-242 0 0,-1 2 0 0 0,30 32 0 0 0,-10-9 0 0 0,18 21-159 0 0,13 12-238 0 0,-42-50 484 0 0,1-1 0 0 0,1-2 0 0 0,58 31 0 0 0,35 23 119 0 0,-119-72-188 0 0,0 1 0 0 0,-1-1 0 0 0,1 0 0 0 0,0 0 0 0 0,0 0 0 0 0,0 0 0 0 0,0 0 0 0 0,1 0 0 0 0,-1 0 0 0 0,0-1 0 0 0,0 1 0 0 0,0-1 0 0 0,1 0 0 0 0,2 0 0 0 0,-4 1 18 0 0,0-1 0 0 0,0 0 0 0 0,0 1-1 0 0,0-1 1 0 0,0 0 0 0 0,0 1-1 0 0,0-1 1 0 0,-1 1 0 0 0,1-1-1 0 0,0 1 1 0 0,0 0 0 0 0,-1-1 0 0 0,1 1-1 0 0,0 0 1 0 0,-1-1 0 0 0,1 1-1 0 0,0 0 1 0 0,-1 0 0 0 0,1 0 0 0 0,-1-1-1 0 0,0 1 1 0 0,1 2 0 0 0,6 6 201 0 0,-7-9-211 0 0,0 0 1 0 0,0 1 0 0 0,0-1 0 0 0,0 0 0 0 0,1 0-1 0 0,-1 0 1 0 0,0 0 0 0 0,0 0 0 0 0,0 0 0 0 0,1 0-1 0 0,-1 0 1 0 0,0 0 0 0 0,0 1 0 0 0,1-1 0 0 0,-1 0-1 0 0,0 0 1 0 0,0 0 0 0 0,0 0 0 0 0,1 0 0 0 0,-1 0-1 0 0,0 0 1 0 0,0 0 0 0 0,1-1 0 0 0,-1 1 0 0 0,0 0-1 0 0,0 0 1 0 0,0 0 0 0 0,1 0 0 0 0,-1 0 0 0 0,0 0-1 0 0,0 0 1 0 0,0 0 0 0 0,1-1 0 0 0,-1 1 0 0 0,0 0-1 0 0,0 0 1 0 0,0 0 0 0 0,0 0 0 0 0,1-1 0 0 0,-1 1-1 0 0,0 0 1 0 0,0 0 0 0 0,0 0 0 0 0,0-1 0 0 0,0 1-1 0 0,0 0 1 0 0,0 0 0 0 0,0 0 0 0 0,1-1 0 0 0,-1 1-1 0 0,0 0 1 0 0,0 0 0 0 0,0-1 0 0 0,1-5 8 0 0,0 1 40 0 0,0-1 0 0 0,1 1 0 0 0,0-1 0 0 0,0 1 0 0 0,0 0 0 0 0,4-7 0 0 0,3-1-22 0 0,2 1-1 0 0,-1 0 1 0 0,1 0 0 0 0,1 2 0 0 0,0-1 0 0 0,1 1 0 0 0,13-8-1 0 0,110-53 376 0 0,-27 17-118 0 0,80-62 226 0 0,6-29 202 0 0,-94 67-288 0 0,-74 61-225 0 0,-21 13-119 0 0,0 1-1 0 0,0-1 1 0 0,-1 0-1 0 0,1 0 1 0 0,5-6-1 0 0,-11 9-88 0 0,1 0 0 0 0,0 0-1 0 0,0 0 1 0 0,0 0 0 0 0,0 0 0 0 0,1 1-1 0 0,-1-1 1 0 0,0 0 0 0 0,0 1-1 0 0,0-1 1 0 0,0 1 0 0 0,1-1-1 0 0,-1 1 1 0 0,0 0 0 0 0,1-1 0 0 0,1 1-1 0 0,-3 0 8 0 0,1 0 0 0 0,0 0 0 0 0,0 0 0 0 0,0 1 0 0 0,-1-1 1 0 0,1 0-1 0 0,0 0 0 0 0,0 1 0 0 0,0-1 0 0 0,-1 0 0 0 0,1 1 0 0 0,0-1 0 0 0,-1 1 0 0 0,1-1 0 0 0,0 1 0 0 0,-1-1 0 0 0,1 1 0 0 0,-1 0 0 0 0,1-1 0 0 0,-1 1 0 0 0,1 0 0 0 0,-1-1 0 0 0,1 1 0 0 0,-1 0 0 0 0,0-1 0 0 0,1 1 1 0 0,-1 0-1 0 0,0 1 0 0 0,1 0 33 0 0,-1 1 1 0 0,0-1 0 0 0,0 1-1 0 0,0-1 1 0 0,0 0-1 0 0,0 1 1 0 0,-1-1 0 0 0,1 0-1 0 0,-1 1 1 0 0,-1 3 0 0 0,-10 24 342 0 0,12-30-382 0 0,-2 4-256 0 0,0-1 0 0 0,0 0 0 0 0,-1 0-1 0 0,1 0 1 0 0,-1 0 0 0 0,0 0 0 0 0,-5 4 0 0 0,-4 4-1599 0 0,7-6-1945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2T17:43:39.225"/>
    </inkml:context>
    <inkml:brush xml:id="br0">
      <inkml:brushProperty name="width" value="0.09701" units="cm"/>
      <inkml:brushProperty name="height" value="0.09701" units="cm"/>
      <inkml:brushProperty name="color" value="#E71224"/>
    </inkml:brush>
  </inkml:definitions>
  <inkml:trace contextRef="#ctx0" brushRef="#br0">0 69 919 0 0,'1'1'85'0'0,"0"-1"-1"0"0,0 1 0 0 0,0 0 0 0 0,0-1 0 0 0,0 1 0 0 0,1-1 0 0 0,-1 0 0 0 0,0 1 0 0 0,0-1 0 0 0,0 0 0 0 0,1 0 0 0 0,-1 0 0 0 0,0 1 0 0 0,0-1 0 0 0,0-1 0 0 0,1 1 0 0 0,-1 0 1 0 0,0 0-1 0 0,2-1 0 0 0,27-7 737 0 0,-17 4-530 0 0,88-16 930 0 0,0 4 0 0 0,177-6-1 0 0,-214 20-780 0 0,73 2 288 0 0,-54 5-260 0 0,88-5 0 0 0,-116-2-102 0 0,0 4 0 0 0,1 1 0 0 0,72 15 0 0 0,39 4 864 0 0,-10 10 826 0 0,-154-32-2014 0 0,1 1 1 0 0,-1-1 0 0 0,0-1 0 0 0,0 1 0 0 0,0 0-1 0 0,6-2 1 0 0,-7 1-20 0 0,1 1-1 0 0,-1-1 1 0 0,1 1-1 0 0,-1 0 0 0 0,1 0 1 0 0,-1 0-1 0 0,1 0 1 0 0,-1 0-1 0 0,5 1 1 0 0,-6-1-18 0 0,-1 0 1 0 0,1 0-1 0 0,-1 0 0 0 0,0-1 1 0 0,1 1-1 0 0,-1 0 1 0 0,0 0-1 0 0,1 0 1 0 0,-1-1-1 0 0,0 1 1 0 0,1 0-1 0 0,-1 0 1 0 0,0-1-1 0 0,1 1 1 0 0,-1 0-1 0 0,0-1 0 0 0,0 1 1 0 0,1 0-1 0 0,-1-1 1 0 0,0 1-1 0 0,0-1 1 0 0,0 1-1 0 0,0 0 1 0 0,1-1-1 0 0,-1 1 1 0 0,0-1-1 0 0,0 1 0 0 0,0-1 1 0 0,0 1-3 0 0,0-1-1 0 0,0 1 1 0 0,0 0-1 0 0,0 0 1 0 0,0-1-1 0 0,0 1 1 0 0,0 0 0 0 0,0-1-1 0 0,0 1 1 0 0,0 0-1 0 0,0-1 1 0 0,0 1-1 0 0,0 0 1 0 0,0 0 0 0 0,-1-1-1 0 0,1 1 1 0 0,0 0-1 0 0,0-1 1 0 0,0 1-1 0 0,0 0 1 0 0,-1 0 0 0 0,1 0-1 0 0,0-1 1 0 0,0 1-1 0 0,0 0 1 0 0,-1 0-1 0 0,1 0 1 0 0,0-1 0 0 0,0 1-1 0 0,-1 0 1 0 0,1 0-1 0 0,0 0 1 0 0,-1 0-1 0 0,1 0 1 0 0,0 0 0 0 0,0-1-1 0 0,-1 1 1 0 0,1 0-1 0 0,0 0 1 0 0,-1 0-1 0 0,1 0 1 0 0,0 0 0 0 0,-1 0-1 0 0,1 0 1 0 0,0 0-1 0 0,-1 1 1 0 0,1-1-1 0 0,0 0 1 0 0,0 0 0 0 0,-1 0-1 0 0,1 0 1 0 0,-1 0-1 0 0,-74 16-2487 0 0,56-13-2118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30:59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6540 26 24575,'0'0'0,"-19"-2"0,-49-5 0,-21-3 0,-1 4 0,-109 7 0,154 3 0,1 3 0,0 1 0,1 3 0,0 1 0,0 2 0,2 2 0,0 2 0,-43 26 0,-104 71 0,-73 39 0,192-117 0,2 3 0,-105 80 0,22 9 0,-124 96 0,214-180 0,1 2 0,3 3 0,-50 58 0,55-57 0,-2-3 0,-82 58 0,-31 26 0,77-53 0,-134 91 0,19-14 0,56-39 0,108-88 0,-80 42 0,-108 19 0,50-24 0,144-51 0,-307 119 0,267-113 0,-2-3 0,-103 11 0,30-9 0,-50 4 0,21-10 0,-236 10 0,183-14 0,41 0 0,93-10 0,-42 1 0,-33 2 0,107-3 0,64 0 28,-9-1 277,10 1-337,0 0 0,0-1 0,0 1 0,0 0 0,0 0 0,-1 0 0,1 0 0,0 0 0,0-1 0,0 1 0,0 0 0,0 0 0,0 0 0,0 0 0,0-1 0,0 1-1,0 0 1,0 0 0,0 0 0,0 0 0,0-1 0,0 1 0,0 0 0,0 0 0,0 0 0,0 0 0,0-1 0,0 1 0,0 0 0,1 0 0,-1 0 0,0 0 0,0 0 0,0-1 0,0 1 0,0 0 0,0 0 0,0 0 0,1 0-1,-1 0 1,0 0 0,0 0 0,0 0 0,0-1 0,0 1 0,1 0 0,-1 0 0,0 0 0,0 0 0,0 0 0,0 0 0,1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41:2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24575,'27'-15'0,"-12"10"0,0 1 0,0 0 0,1 1 0,-1 1 0,27-1 0,82 6 0,-94-1 0,87 6 0,0 5 0,-1 5 0,-1 6 0,159 52 0,-194-47 0,-2 3 0,-1 4 0,-2 2 0,-1 4 0,-2 4 0,124 103 0,-140-97 0,-3 3 0,-2 2 0,83 124 0,92 211 0,-166-268 0,-5 2 0,45 158 0,-93-261 0,-4-11 0,1 0 0,0-1 0,0 1 0,1-1 0,7 11 0,-12-22-19,0 0-1,0 0 1,0-1-1,0 1 1,0 0-1,0 0 1,0-1-1,0 1 1,0 0-1,1 0 1,-1-1-1,0 1 1,0 0-1,0 0 1,0-1-1,0 1 1,1 0-1,-1 0 1,0 0-1,0-1 1,0 1-1,1 0 1,-1 0-1,0 0 1,0 0-1,1-1 1,-1 1-1,0 0 1,0 0-1,1 0 1,-1 0-1,0 0 1,0 0-1,1 0 1,-1 0-1,0 0 1,1 0-1,-1 0 1,0 0-1,0 0 1,1 0-1,-1 0 1,0 0-1,0 0 1,1 0-1,-1 0 1,0 1-1,0-1 1,1 0-1,-1 0 1,0 0-1,0 0 1,1 0-1,-1 1 1,0-1-1,0 0 1,0 0-1,0 1 1,1-1-1,-1 0 1,0 0-1,0 0 1,0 1-1,0-1 1,0 0-1,0 0 1,0 1-1,0-1 1,1 1-1,2-12-6806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41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2481 36 24575,'-27'-15'0,"12"10"0,0 1 0,0 0 0,-1 1 0,1 1 0,-27-1 0,-82 6 0,94-1 0,-87 6 0,0 5 0,1 5 0,1 6 0,-159 52 0,194-47 0,2 3 0,1 4 0,2 2 0,1 4 0,2 4 0,-124 103 0,140-97 0,3 3 0,2 2 0,-83 124 0,-92 211 0,166-268 0,5 2 0,-45 158 0,93-261 0,4-11 0,-1 0 0,0-1 0,0 1 0,-1-1 0,-7 11 0,12-22-19,0 0-1,0 0 1,0-1-1,0 1 1,0 0-1,0 0 1,0-1-1,0 1 1,0 0-1,-1 0 1,1-1-1,0 1 1,0 0-1,0 0 1,0-1-1,0 1 1,-1 0-1,1 0 1,0 0-1,0-1 1,0 1-1,-1 0 1,1 0-1,0 0 1,0 0-1,-1-1 1,1 1-1,0 0 1,0 0-1,-1 0 1,1 0-1,0 0 1,0 0-1,-1 0 1,1 0-1,0 0 1,-1 0-1,1 0 1,0 0-1,0 0 1,-1 0-1,1 0 1,0 0-1,0 0 1,-1 0-1,1 0 1,0 1-1,0-1 1,-1 0-1,1 0 1,0 0-1,0 0 1,-1 0-1,1 1 1,0-1-1,0 0 1,0 0-1,0 1 1,-1-1-1,1 0 1,0 0-1,0 0 1,0 1-1,0-1 1,0 0-1,0 0 1,0 1-1,0-1 1,-1 1-1,-2-12-6806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41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24575,'27'-15'0,"-12"10"0,0 1 0,0 0 0,1 1 0,-1 1 0,27-1 0,82 6 0,-94-1 0,87 6 0,0 5 0,-1 5 0,-1 6 0,159 52 0,-194-47 0,-2 3 0,-1 4 0,-2 2 0,-1 4 0,-2 4 0,124 103 0,-140-97 0,-3 3 0,-2 2 0,83 124 0,92 211 0,-166-268 0,-5 2 0,45 158 0,-93-261 0,-4-11 0,1 0 0,0-1 0,0 1 0,1-1 0,7 11 0,-12-22-19,0 0-1,0 0 1,0-1-1,0 1 1,0 0-1,0 0 1,0-1-1,0 1 1,0 0-1,1 0 1,-1-1-1,0 1 1,0 0-1,0 0 1,0-1-1,0 1 1,1 0-1,-1 0 1,0 0-1,0-1 1,0 1-1,1 0 1,-1 0-1,0 0 1,0 0-1,1-1 1,-1 1-1,0 0 1,0 0-1,1 0 1,-1 0-1,0 0 1,0 0-1,1 0 1,-1 0-1,0 0 1,1 0-1,-1 0 1,0 0-1,0 0 1,1 0-1,-1 0 1,0 0-1,0 0 1,1 0-1,-1 0 1,0 1-1,0-1 1,1 0-1,-1 0 1,0 0-1,0 0 1,1 0-1,-1 1 1,0-1-1,0 0 1,0 0-1,0 1 1,1-1-1,-1 0 1,0 0-1,0 0 1,0 1-1,0-1 1,0 0-1,0 0 1,0 1-1,0-1 1,1 1-1,2-12-6806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4:41:28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2481 36 24575,'-27'-15'0,"12"10"0,0 1 0,0 0 0,-1 1 0,1 1 0,-27-1 0,-82 6 0,94-1 0,-87 6 0,0 5 0,1 5 0,1 6 0,-159 52 0,194-47 0,2 3 0,1 4 0,2 2 0,1 4 0,2 4 0,-124 103 0,140-97 0,3 3 0,2 2 0,-83 124 0,-92 211 0,166-268 0,5 2 0,-45 158 0,93-261 0,4-11 0,-1 0 0,0-1 0,0 1 0,-1-1 0,-7 11 0,12-22-19,0 0-1,0 0 1,0-1-1,0 1 1,0 0-1,0 0 1,0-1-1,0 1 1,0 0-1,-1 0 1,1-1-1,0 1 1,0 0-1,0 0 1,0-1-1,0 1 1,-1 0-1,1 0 1,0 0-1,0-1 1,0 1-1,-1 0 1,1 0-1,0 0 1,0 0-1,-1-1 1,1 1-1,0 0 1,0 0-1,-1 0 1,1 0-1,0 0 1,0 0-1,-1 0 1,1 0-1,0 0 1,-1 0-1,1 0 1,0 0-1,0 0 1,-1 0-1,1 0 1,0 0-1,0 0 1,-1 0-1,1 0 1,0 1-1,0-1 1,-1 0-1,1 0 1,0 0-1,0 0 1,-1 0-1,1 1 1,0-1-1,0 0 1,0 0-1,0 1 1,-1-1-1,1 0 1,0 0-1,0 0 1,0 1-1,0-1 1,0 0-1,0 0 1,0 1-1,0-1 1,-1 1-1,-2-12-6806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19T16:22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24575,'27'-15'0,"-12"10"0,0 1 0,0 0 0,1 1 0,-1 1 0,27-1 0,82 6 0,-94-1 0,87 6 0,0 5 0,-1 5 0,-1 6 0,159 52 0,-194-47 0,-2 3 0,-1 4 0,-2 2 0,-1 4 0,-2 4 0,124 103 0,-140-97 0,-3 3 0,-2 2 0,83 124 0,92 211 0,-166-268 0,-5 2 0,45 158 0,-93-261 0,-4-11 0,1 0 0,0-1 0,0 1 0,1-1 0,7 11 0,-12-22-19,0 0-1,0 0 1,0-1-1,0 1 1,0 0-1,0 0 1,0-1-1,0 1 1,0 0-1,1 0 1,-1-1-1,0 1 1,0 0-1,0 0 1,0-1-1,0 1 1,1 0-1,-1 0 1,0 0-1,0-1 1,0 1-1,1 0 1,-1 0-1,0 0 1,0 0-1,1-1 1,-1 1-1,0 0 1,0 0-1,1 0 1,-1 0-1,0 0 1,0 0-1,1 0 1,-1 0-1,0 0 1,1 0-1,-1 0 1,0 0-1,0 0 1,1 0-1,-1 0 1,0 0-1,0 0 1,1 0-1,-1 0 1,0 1-1,0-1 1,1 0-1,-1 0 1,0 0-1,0 0 1,1 0-1,-1 1 1,0-1-1,0 0 1,0 0-1,0 1 1,1-1-1,-1 0 1,0 0-1,0 0 1,0 1-1,0-1 1,0 0-1,0 0 1,0 1-1,0-1 1,1 1-1,2-12-6806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728874E-3175-6AC1-7664-FDD7226AC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76184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485F63-89EE-857F-1F6C-57489015F0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9588" y="0"/>
            <a:ext cx="4278312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76184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DC42F30-4A44-4D7A-8168-F1156902E5D8}" type="datetimeFigureOut">
              <a:rPr lang="ja-JP" altLang="en-US"/>
              <a:pPr>
                <a:defRPr/>
              </a:pPr>
              <a:t>2025/12/19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9BE59AC4-1684-2548-E304-8DFDB5FA970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04825"/>
            <a:ext cx="4154488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225830C-2BB3-1C61-E4F4-8C28867AB1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5838" y="3198813"/>
            <a:ext cx="7897812" cy="3032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5CA0E9-99B7-BF67-475A-60E80CE94B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8313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76184" eaLnBrk="1" hangingPunct="1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206C28-39A4-F525-79B2-7954FD1D4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9588" y="6397625"/>
            <a:ext cx="4278312" cy="336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A534D0-D11D-4CC8-85C9-77DE6B6C4A8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10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081" algn="l" defTabSz="91427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DC11F6E6-9453-C628-1938-07799DCE5B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82D88DD5-D0F5-830E-AB04-B0F1863CFA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74F5815C-1AE4-ADA9-F815-101443090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B034F0-4E63-402C-BEFB-6FD65B3B1C00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62962-6F78-D022-CE5D-F2860D446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>
            <a:extLst>
              <a:ext uri="{FF2B5EF4-FFF2-40B4-BE49-F238E27FC236}">
                <a16:creationId xmlns:a16="http://schemas.microsoft.com/office/drawing/2014/main" id="{450F4D74-78BB-3ECE-FC79-AA7BC49C6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ノート プレースホルダー 2">
            <a:extLst>
              <a:ext uri="{FF2B5EF4-FFF2-40B4-BE49-F238E27FC236}">
                <a16:creationId xmlns:a16="http://schemas.microsoft.com/office/drawing/2014/main" id="{5536A508-07B0-8923-9AFC-58187F0CED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724" name="スライド番号プレースホルダー 3">
            <a:extLst>
              <a:ext uri="{FF2B5EF4-FFF2-40B4-BE49-F238E27FC236}">
                <a16:creationId xmlns:a16="http://schemas.microsoft.com/office/drawing/2014/main" id="{BFEEA595-7C84-A54E-2B61-2B04729541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DB034F0-4E63-402C-BEFB-6FD65B3B1C00}" type="slidenum">
              <a:rPr lang="ja-JP" altLang="en-US" smtClean="0">
                <a:solidFill>
                  <a:srgbClr val="000000"/>
                </a:solidFill>
              </a:rPr>
              <a:pPr/>
              <a:t>2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1387" y="1565272"/>
            <a:ext cx="7042389" cy="108006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774" y="2855278"/>
            <a:ext cx="5799615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1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2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3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4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F762D04-EAE4-15A5-DBBD-9087D253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3FFE87F7-43F5-4BDF-84CB-CB7C21A8553F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2675DC3-9506-B5D2-4539-75275EB4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695496-920F-6F55-FEBE-00BF7C5B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0E77A3DD-C2C4-4FBF-8241-5659DF7522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25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5D96C21-8DAF-9AB2-ED3A-8487FAF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342E93DF-230B-4338-B0C2-9F9D7B7EDF2A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D64525-9EA8-F70D-8B8F-C2947B02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66C227F-31E4-AF9F-3514-27C3312E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0406CE09-B962-4BA7-89E1-6EF1F4BA3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553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721446" y="74648"/>
            <a:ext cx="844340" cy="1581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87039" y="74648"/>
            <a:ext cx="2396369" cy="1581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DBFAA6E-DF97-51FD-531E-06959863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92C47F6C-ACDF-4E1A-B97A-4EE7D47DF75C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B3C16C7-0859-0F53-C5ED-B4901ADE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482F11-B4FB-8CD1-D51B-818554B8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020FE065-5A8B-4E75-BD6C-94EA260FEC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847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0" y="203200"/>
            <a:ext cx="7459663" cy="839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12750" y="1176361"/>
            <a:ext cx="7459663" cy="332422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175D24-8D0F-31A5-B7C2-06073DB1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2174851E-D620-4DD5-93BF-BBD4611F858E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BD95B1F-EDDA-7CD9-32E7-1018E645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800F22-41B7-3F8E-2C58-6AAED2AE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93084A53-3482-4B13-B9A3-233D759079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303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1388" y="1565272"/>
            <a:ext cx="7042389" cy="108006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2775" y="2855278"/>
            <a:ext cx="5799615" cy="12876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2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04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5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08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60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1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64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16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F762D04-EAE4-15A5-DBBD-9087D253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3FFE87F7-43F5-4BDF-84CB-CB7C21A8553F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2675DC3-9506-B5D2-4539-75275EB4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695496-920F-6F55-FEBE-00BF7C5B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0E77A3DD-C2C4-4FBF-8241-5659DF7522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1986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4D6E75-301B-DB41-5A87-3300AE7B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E47A8C4D-1310-4F6E-B8AF-879BC6C54824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2CD1AC-932C-8FE9-031C-25FFE8CA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9478ED-7015-630A-2889-302DF471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566CB40F-2E02-463D-8EDE-A54968C255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2207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4491" y="3237848"/>
            <a:ext cx="7042389" cy="1000746"/>
          </a:xfrm>
        </p:spPr>
        <p:txBody>
          <a:bodyPr anchor="t"/>
          <a:lstStyle>
            <a:lvl1pPr algn="l">
              <a:defRPr sz="3145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4491" y="2135627"/>
            <a:ext cx="7042389" cy="1102220"/>
          </a:xfrm>
        </p:spPr>
        <p:txBody>
          <a:bodyPr anchor="b"/>
          <a:lstStyle>
            <a:lvl1pPr marL="0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1pPr>
            <a:lvl2pPr marL="352074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2pPr>
            <a:lvl3pPr marL="704149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3pPr>
            <a:lvl4pPr marL="1056221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4pPr>
            <a:lvl5pPr marL="1408296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5pPr>
            <a:lvl6pPr marL="1760370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6pPr>
            <a:lvl7pPr marL="2112444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7pPr>
            <a:lvl8pPr marL="2464518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8pPr>
            <a:lvl9pPr marL="2816591" indent="0">
              <a:buNone/>
              <a:defRPr sz="1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3B3B19E-8DB1-40AF-3E4C-49D0B113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1481EF56-9A41-49CB-A4A5-32562A40C80D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75A614-3BBD-81B6-7148-D034D3EE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AAE92A3-5D12-C914-DA4D-B33F8710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820EF274-7EFA-46F0-A46B-F60B13F73C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304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86992" y="432725"/>
            <a:ext cx="1619634" cy="1223523"/>
          </a:xfrm>
        </p:spPr>
        <p:txBody>
          <a:bodyPr/>
          <a:lstStyle>
            <a:lvl1pPr>
              <a:defRPr sz="2220"/>
            </a:lvl1pPr>
            <a:lvl2pPr>
              <a:defRPr sz="1850"/>
            </a:lvl2pPr>
            <a:lvl3pPr>
              <a:defRPr sz="1480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944759" y="432725"/>
            <a:ext cx="1621073" cy="1223523"/>
          </a:xfrm>
        </p:spPr>
        <p:txBody>
          <a:bodyPr/>
          <a:lstStyle>
            <a:lvl1pPr>
              <a:defRPr sz="2220"/>
            </a:lvl1pPr>
            <a:lvl2pPr>
              <a:defRPr sz="1850"/>
            </a:lvl2pPr>
            <a:lvl3pPr>
              <a:defRPr sz="1480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D6E9568-9A9C-47B2-11AB-E58B2649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AF5F4576-C0DE-43E0-B90C-99F4AEE4A9B2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0EB02B1-0E26-77C8-D038-A81CC734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FF10850-BCC3-E43C-02BF-24927A94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06F56504-CC6A-48D9-B488-CED1197A76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772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261" y="201807"/>
            <a:ext cx="7456646" cy="8397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4305" y="1127905"/>
            <a:ext cx="3660719" cy="470047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074" indent="0">
              <a:buNone/>
              <a:defRPr sz="1480" b="1"/>
            </a:lvl2pPr>
            <a:lvl3pPr marL="704149" indent="0">
              <a:buNone/>
              <a:defRPr sz="1295" b="1"/>
            </a:lvl3pPr>
            <a:lvl4pPr marL="1056221" indent="0">
              <a:buNone/>
              <a:defRPr sz="1295" b="1"/>
            </a:lvl4pPr>
            <a:lvl5pPr marL="1408296" indent="0">
              <a:buNone/>
              <a:defRPr sz="1295" b="1"/>
            </a:lvl5pPr>
            <a:lvl6pPr marL="1760370" indent="0">
              <a:buNone/>
              <a:defRPr sz="1295" b="1"/>
            </a:lvl6pPr>
            <a:lvl7pPr marL="2112444" indent="0">
              <a:buNone/>
              <a:defRPr sz="1295" b="1"/>
            </a:lvl7pPr>
            <a:lvl8pPr marL="2464518" indent="0">
              <a:buNone/>
              <a:defRPr sz="1295" b="1"/>
            </a:lvl8pPr>
            <a:lvl9pPr marL="2816591" indent="0">
              <a:buNone/>
              <a:defRPr sz="1295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305" y="1597929"/>
            <a:ext cx="3660719" cy="2903100"/>
          </a:xfrm>
        </p:spPr>
        <p:txBody>
          <a:bodyPr/>
          <a:lstStyle>
            <a:lvl1pPr>
              <a:defRPr sz="1850"/>
            </a:lvl1pPr>
            <a:lvl2pPr>
              <a:defRPr sz="1480"/>
            </a:lvl2pPr>
            <a:lvl3pPr>
              <a:defRPr sz="1295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208795" y="1127905"/>
            <a:ext cx="3662157" cy="470047"/>
          </a:xfrm>
        </p:spPr>
        <p:txBody>
          <a:bodyPr anchor="b"/>
          <a:lstStyle>
            <a:lvl1pPr marL="0" indent="0">
              <a:buNone/>
              <a:defRPr sz="1850" b="1"/>
            </a:lvl1pPr>
            <a:lvl2pPr marL="352074" indent="0">
              <a:buNone/>
              <a:defRPr sz="1480" b="1"/>
            </a:lvl2pPr>
            <a:lvl3pPr marL="704149" indent="0">
              <a:buNone/>
              <a:defRPr sz="1295" b="1"/>
            </a:lvl3pPr>
            <a:lvl4pPr marL="1056221" indent="0">
              <a:buNone/>
              <a:defRPr sz="1295" b="1"/>
            </a:lvl4pPr>
            <a:lvl5pPr marL="1408296" indent="0">
              <a:buNone/>
              <a:defRPr sz="1295" b="1"/>
            </a:lvl5pPr>
            <a:lvl6pPr marL="1760370" indent="0">
              <a:buNone/>
              <a:defRPr sz="1295" b="1"/>
            </a:lvl6pPr>
            <a:lvl7pPr marL="2112444" indent="0">
              <a:buNone/>
              <a:defRPr sz="1295" b="1"/>
            </a:lvl7pPr>
            <a:lvl8pPr marL="2464518" indent="0">
              <a:buNone/>
              <a:defRPr sz="1295" b="1"/>
            </a:lvl8pPr>
            <a:lvl9pPr marL="2816591" indent="0">
              <a:buNone/>
              <a:defRPr sz="1295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208795" y="1597929"/>
            <a:ext cx="3662157" cy="2903100"/>
          </a:xfrm>
        </p:spPr>
        <p:txBody>
          <a:bodyPr/>
          <a:lstStyle>
            <a:lvl1pPr>
              <a:defRPr sz="1850"/>
            </a:lvl1pPr>
            <a:lvl2pPr>
              <a:defRPr sz="1480"/>
            </a:lvl2pPr>
            <a:lvl3pPr>
              <a:defRPr sz="1295"/>
            </a:lvl3pPr>
            <a:lvl4pPr>
              <a:defRPr sz="1295"/>
            </a:lvl4pPr>
            <a:lvl5pPr>
              <a:defRPr sz="1295"/>
            </a:lvl5pPr>
            <a:lvl6pPr>
              <a:defRPr sz="1295"/>
            </a:lvl6pPr>
            <a:lvl7pPr>
              <a:defRPr sz="1295"/>
            </a:lvl7pPr>
            <a:lvl8pPr>
              <a:defRPr sz="1295"/>
            </a:lvl8pPr>
            <a:lvl9pPr>
              <a:defRPr sz="129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BDC62EB3-1CD5-A697-EE4A-4070755B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2161D18E-359B-4D66-9531-89B5D7020470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21EAFAB-4551-BB8D-50D3-AB92A89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B97DC39C-B9CC-1664-5A5A-953436D7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37CCD21D-5522-498B-979E-610BD60A05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20581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0755F3C-EFA2-9AFC-7B9C-15BD51CE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C324628E-ADA9-4DCE-ACF8-071A9F6463D0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203DA8A-9126-5C49-9EBC-09FA3D10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5DEE37D4-A297-1388-071D-3ED622EC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3D557DF2-D088-4F9F-92A5-A8093D6EAB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642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3D239FDC-0624-ADB2-4512-9BF7FFD4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29503B1C-39EA-4962-A5E8-4EAFF8DEE44B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34CDB2E9-2FA2-E49A-FE50-87C9F79B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5AE4159B-EC62-EA8B-B02C-7CC5C3EE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23DE8C54-3E22-4C44-AA16-CF486B42B2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007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4D6E75-301B-DB41-5A87-3300AE7B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E47A8C4D-1310-4F6E-B8AF-879BC6C54824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2CD1AC-932C-8FE9-031C-25FFE8CA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9478ED-7015-630A-2889-302DF471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566CB40F-2E02-463D-8EDE-A54968C255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5886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257" y="200641"/>
            <a:ext cx="2725762" cy="853784"/>
          </a:xfrm>
        </p:spPr>
        <p:txBody>
          <a:bodyPr anchor="b"/>
          <a:lstStyle>
            <a:lvl1pPr algn="l">
              <a:defRPr sz="148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9317" y="200642"/>
            <a:ext cx="4631637" cy="4300413"/>
          </a:xfrm>
        </p:spPr>
        <p:txBody>
          <a:bodyPr/>
          <a:lstStyle>
            <a:lvl1pPr>
              <a:defRPr sz="2405"/>
            </a:lvl1pPr>
            <a:lvl2pPr>
              <a:defRPr sz="2220"/>
            </a:lvl2pPr>
            <a:lvl3pPr>
              <a:defRPr sz="1850"/>
            </a:lvl3pPr>
            <a:lvl4pPr>
              <a:defRPr sz="1480"/>
            </a:lvl4pPr>
            <a:lvl5pPr>
              <a:defRPr sz="1480"/>
            </a:lvl5pPr>
            <a:lvl6pPr>
              <a:defRPr sz="1480"/>
            </a:lvl6pPr>
            <a:lvl7pPr>
              <a:defRPr sz="1480"/>
            </a:lvl7pPr>
            <a:lvl8pPr>
              <a:defRPr sz="1480"/>
            </a:lvl8pPr>
            <a:lvl9pPr>
              <a:defRPr sz="148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14257" y="1054425"/>
            <a:ext cx="2725762" cy="3446629"/>
          </a:xfrm>
        </p:spPr>
        <p:txBody>
          <a:bodyPr/>
          <a:lstStyle>
            <a:lvl1pPr marL="0" indent="0">
              <a:buNone/>
              <a:defRPr sz="1110"/>
            </a:lvl1pPr>
            <a:lvl2pPr marL="352074" indent="0">
              <a:buNone/>
              <a:defRPr sz="925"/>
            </a:lvl2pPr>
            <a:lvl3pPr marL="704149" indent="0">
              <a:buNone/>
              <a:defRPr sz="740"/>
            </a:lvl3pPr>
            <a:lvl4pPr marL="1056221" indent="0">
              <a:buNone/>
              <a:defRPr sz="740"/>
            </a:lvl4pPr>
            <a:lvl5pPr marL="1408296" indent="0">
              <a:buNone/>
              <a:defRPr sz="740"/>
            </a:lvl5pPr>
            <a:lvl6pPr marL="1760370" indent="0">
              <a:buNone/>
              <a:defRPr sz="740"/>
            </a:lvl6pPr>
            <a:lvl7pPr marL="2112444" indent="0">
              <a:buNone/>
              <a:defRPr sz="740"/>
            </a:lvl7pPr>
            <a:lvl8pPr marL="2464518" indent="0">
              <a:buNone/>
              <a:defRPr sz="740"/>
            </a:lvl8pPr>
            <a:lvl9pPr marL="2816591" indent="0">
              <a:buNone/>
              <a:defRPr sz="74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1F616C6-61BB-7F42-66EC-C04BF5BC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68C8C9F8-F9A7-48D1-91B4-B8EB7054BC4B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B993AAA-088D-0BA3-0AE1-4CDDD46A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93031E-50CD-95BA-4300-4519026E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D708C86E-1F2E-42CA-A189-F80C04839D2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08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3950" y="3527132"/>
            <a:ext cx="4971098" cy="416395"/>
          </a:xfrm>
        </p:spPr>
        <p:txBody>
          <a:bodyPr anchor="b"/>
          <a:lstStyle>
            <a:lvl1pPr algn="l">
              <a:defRPr sz="148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23950" y="450244"/>
            <a:ext cx="4971098" cy="3023235"/>
          </a:xfrm>
        </p:spPr>
        <p:txBody>
          <a:bodyPr lIns="76124" tIns="38061" rIns="76124" bIns="38061" rtlCol="0">
            <a:normAutofit/>
          </a:bodyPr>
          <a:lstStyle>
            <a:lvl1pPr marL="0" indent="0">
              <a:buNone/>
              <a:defRPr sz="2405"/>
            </a:lvl1pPr>
            <a:lvl2pPr marL="352074" indent="0">
              <a:buNone/>
              <a:defRPr sz="2220"/>
            </a:lvl2pPr>
            <a:lvl3pPr marL="704149" indent="0">
              <a:buNone/>
              <a:defRPr sz="1850"/>
            </a:lvl3pPr>
            <a:lvl4pPr marL="1056221" indent="0">
              <a:buNone/>
              <a:defRPr sz="1480"/>
            </a:lvl4pPr>
            <a:lvl5pPr marL="1408296" indent="0">
              <a:buNone/>
              <a:defRPr sz="1480"/>
            </a:lvl5pPr>
            <a:lvl6pPr marL="1760370" indent="0">
              <a:buNone/>
              <a:defRPr sz="1480"/>
            </a:lvl6pPr>
            <a:lvl7pPr marL="2112444" indent="0">
              <a:buNone/>
              <a:defRPr sz="1480"/>
            </a:lvl7pPr>
            <a:lvl8pPr marL="2464518" indent="0">
              <a:buNone/>
              <a:defRPr sz="1480"/>
            </a:lvl8pPr>
            <a:lvl9pPr marL="2816591" indent="0">
              <a:buNone/>
              <a:defRPr sz="148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23950" y="3943503"/>
            <a:ext cx="4971098" cy="591350"/>
          </a:xfrm>
        </p:spPr>
        <p:txBody>
          <a:bodyPr/>
          <a:lstStyle>
            <a:lvl1pPr marL="0" indent="0">
              <a:buNone/>
              <a:defRPr sz="1110"/>
            </a:lvl1pPr>
            <a:lvl2pPr marL="352074" indent="0">
              <a:buNone/>
              <a:defRPr sz="925"/>
            </a:lvl2pPr>
            <a:lvl3pPr marL="704149" indent="0">
              <a:buNone/>
              <a:defRPr sz="740"/>
            </a:lvl3pPr>
            <a:lvl4pPr marL="1056221" indent="0">
              <a:buNone/>
              <a:defRPr sz="740"/>
            </a:lvl4pPr>
            <a:lvl5pPr marL="1408296" indent="0">
              <a:buNone/>
              <a:defRPr sz="740"/>
            </a:lvl5pPr>
            <a:lvl6pPr marL="1760370" indent="0">
              <a:buNone/>
              <a:defRPr sz="740"/>
            </a:lvl6pPr>
            <a:lvl7pPr marL="2112444" indent="0">
              <a:buNone/>
              <a:defRPr sz="740"/>
            </a:lvl7pPr>
            <a:lvl8pPr marL="2464518" indent="0">
              <a:buNone/>
              <a:defRPr sz="740"/>
            </a:lvl8pPr>
            <a:lvl9pPr marL="2816591" indent="0">
              <a:buNone/>
              <a:defRPr sz="74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F431120-C4BC-A0EE-E06F-B2348238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6F67D348-CA1D-409F-BBDF-D1356A9EAB15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B98AD32-8A4B-3B83-204A-B0CEF31C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DE75396-90B6-5945-3DF8-EEC8BA06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4AA6948C-0FBA-436C-99F5-55089CB680E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03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5D96C21-8DAF-9AB2-ED3A-8487FAF3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342E93DF-230B-4338-B0C2-9F9D7B7EDF2A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D64525-9EA8-F70D-8B8F-C2947B02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66C227F-31E4-AF9F-3514-27C3312E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0406CE09-B962-4BA7-89E1-6EF1F4BA3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53685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721447" y="74648"/>
            <a:ext cx="844340" cy="1581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87039" y="74648"/>
            <a:ext cx="2396369" cy="1581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DBFAA6E-DF97-51FD-531E-06959863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92C47F6C-ACDF-4E1A-B97A-4EE7D47DF75C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B3C16C7-0859-0F53-C5ED-B4901ADE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482F11-B4FB-8CD1-D51B-818554B80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020FE065-5A8B-4E75-BD6C-94EA260FECF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6103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2751" y="203200"/>
            <a:ext cx="7459663" cy="839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12751" y="1176362"/>
            <a:ext cx="7459663" cy="3324225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175D24-8D0F-31A5-B7C2-06073DB1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2174851E-D620-4DD5-93BF-BBD4611F858E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BD95B1F-EDDA-7CD9-32E7-1018E645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800F22-41B7-3F8E-2C58-6AAED2AE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46553">
              <a:defRPr/>
            </a:lvl1pPr>
          </a:lstStyle>
          <a:p>
            <a:pPr>
              <a:defRPr/>
            </a:pPr>
            <a:fld id="{93084A53-3482-4B13-B9A3-233D759079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03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54490" y="3237848"/>
            <a:ext cx="7042389" cy="100074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54490" y="2135627"/>
            <a:ext cx="7042389" cy="110222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80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61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41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224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030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837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643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449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3B3B19E-8DB1-40AF-3E4C-49D0B113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1481EF56-9A41-49CB-A4A5-32562A40C80D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75A614-3BBD-81B6-7148-D034D3EE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AAE92A3-5D12-C914-DA4D-B33F8710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820EF274-7EFA-46F0-A46B-F60B13F73C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982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86992" y="432724"/>
            <a:ext cx="1619634" cy="12235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1944759" y="432724"/>
            <a:ext cx="1621073" cy="12235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D6E9568-9A9C-47B2-11AB-E58B2649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AF5F4576-C0DE-43E0-B90C-99F4AEE4A9B2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A0EB02B1-0E26-77C8-D038-A81CC734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FF10850-BCC3-E43C-02BF-24927A94B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06F56504-CC6A-48D9-B488-CED1197A76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617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261" y="201806"/>
            <a:ext cx="7456646" cy="8397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14304" y="1127905"/>
            <a:ext cx="3660719" cy="470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619" indent="0">
              <a:buNone/>
              <a:defRPr sz="1600" b="1"/>
            </a:lvl2pPr>
            <a:lvl3pPr marL="761239" indent="0">
              <a:buNone/>
              <a:defRPr sz="1400" b="1"/>
            </a:lvl3pPr>
            <a:lvl4pPr marL="1141856" indent="0">
              <a:buNone/>
              <a:defRPr sz="1400" b="1"/>
            </a:lvl4pPr>
            <a:lvl5pPr marL="1522476" indent="0">
              <a:buNone/>
              <a:defRPr sz="1400" b="1"/>
            </a:lvl5pPr>
            <a:lvl6pPr marL="1903095" indent="0">
              <a:buNone/>
              <a:defRPr sz="1400" b="1"/>
            </a:lvl6pPr>
            <a:lvl7pPr marL="2283715" indent="0">
              <a:buNone/>
              <a:defRPr sz="1400" b="1"/>
            </a:lvl7pPr>
            <a:lvl8pPr marL="2664334" indent="0">
              <a:buNone/>
              <a:defRPr sz="1400" b="1"/>
            </a:lvl8pPr>
            <a:lvl9pPr marL="3044952" indent="0">
              <a:buNone/>
              <a:defRPr sz="14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14304" y="1597929"/>
            <a:ext cx="3660719" cy="29031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208794" y="1127905"/>
            <a:ext cx="3662157" cy="47004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619" indent="0">
              <a:buNone/>
              <a:defRPr sz="1600" b="1"/>
            </a:lvl2pPr>
            <a:lvl3pPr marL="761239" indent="0">
              <a:buNone/>
              <a:defRPr sz="1400" b="1"/>
            </a:lvl3pPr>
            <a:lvl4pPr marL="1141856" indent="0">
              <a:buNone/>
              <a:defRPr sz="1400" b="1"/>
            </a:lvl4pPr>
            <a:lvl5pPr marL="1522476" indent="0">
              <a:buNone/>
              <a:defRPr sz="1400" b="1"/>
            </a:lvl5pPr>
            <a:lvl6pPr marL="1903095" indent="0">
              <a:buNone/>
              <a:defRPr sz="1400" b="1"/>
            </a:lvl6pPr>
            <a:lvl7pPr marL="2283715" indent="0">
              <a:buNone/>
              <a:defRPr sz="1400" b="1"/>
            </a:lvl7pPr>
            <a:lvl8pPr marL="2664334" indent="0">
              <a:buNone/>
              <a:defRPr sz="1400" b="1"/>
            </a:lvl8pPr>
            <a:lvl9pPr marL="3044952" indent="0">
              <a:buNone/>
              <a:defRPr sz="14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208794" y="1597929"/>
            <a:ext cx="3662157" cy="290310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BDC62EB3-1CD5-A697-EE4A-4070755BF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2161D18E-359B-4D66-9531-89B5D7020470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21EAFAB-4551-BB8D-50D3-AB92A891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B97DC39C-B9CC-1664-5A5A-953436D7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37CCD21D-5522-498B-979E-610BD60A05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358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0755F3C-EFA2-9AFC-7B9C-15BD51CE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C324628E-ADA9-4DCE-ACF8-071A9F6463D0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203DA8A-9126-5C49-9EBC-09FA3D10A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5DEE37D4-A297-1388-071D-3ED622EC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3D557DF2-D088-4F9F-92A5-A8093D6EAB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778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3D239FDC-0624-ADB2-4512-9BF7FFD4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29503B1C-39EA-4962-A5E8-4EAFF8DEE44B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34CDB2E9-2FA2-E49A-FE50-87C9F79B4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5AE4159B-EC62-EA8B-B02C-7CC5C3EE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23DE8C54-3E22-4C44-AA16-CF486B42B2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141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4257" y="200641"/>
            <a:ext cx="2725762" cy="85378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9316" y="200641"/>
            <a:ext cx="4631637" cy="43004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14257" y="1054424"/>
            <a:ext cx="2725762" cy="3446629"/>
          </a:xfrm>
        </p:spPr>
        <p:txBody>
          <a:bodyPr/>
          <a:lstStyle>
            <a:lvl1pPr marL="0" indent="0">
              <a:buNone/>
              <a:defRPr sz="1200"/>
            </a:lvl1pPr>
            <a:lvl2pPr marL="380619" indent="0">
              <a:buNone/>
              <a:defRPr sz="1000"/>
            </a:lvl2pPr>
            <a:lvl3pPr marL="761239" indent="0">
              <a:buNone/>
              <a:defRPr sz="800"/>
            </a:lvl3pPr>
            <a:lvl4pPr marL="1141856" indent="0">
              <a:buNone/>
              <a:defRPr sz="800"/>
            </a:lvl4pPr>
            <a:lvl5pPr marL="1522476" indent="0">
              <a:buNone/>
              <a:defRPr sz="800"/>
            </a:lvl5pPr>
            <a:lvl6pPr marL="1903095" indent="0">
              <a:buNone/>
              <a:defRPr sz="800"/>
            </a:lvl6pPr>
            <a:lvl7pPr marL="2283715" indent="0">
              <a:buNone/>
              <a:defRPr sz="800"/>
            </a:lvl7pPr>
            <a:lvl8pPr marL="2664334" indent="0">
              <a:buNone/>
              <a:defRPr sz="800"/>
            </a:lvl8pPr>
            <a:lvl9pPr marL="3044952" indent="0">
              <a:buNone/>
              <a:defRPr sz="8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1F616C6-61BB-7F42-66EC-C04BF5BC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68C8C9F8-F9A7-48D1-91B4-B8EB7054BC4B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B993AAA-088D-0BA3-0AE1-4CDDD46A8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93031E-50CD-95BA-4300-4519026E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D708C86E-1F2E-42CA-A189-F80C04839D2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25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3950" y="3527132"/>
            <a:ext cx="4971098" cy="41639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623950" y="450243"/>
            <a:ext cx="4971098" cy="3023235"/>
          </a:xfrm>
        </p:spPr>
        <p:txBody>
          <a:bodyPr lIns="76124" tIns="38061" rIns="76124" bIns="38061" rtlCol="0">
            <a:normAutofit/>
          </a:bodyPr>
          <a:lstStyle>
            <a:lvl1pPr marL="0" indent="0">
              <a:buNone/>
              <a:defRPr sz="2600"/>
            </a:lvl1pPr>
            <a:lvl2pPr marL="380619" indent="0">
              <a:buNone/>
              <a:defRPr sz="2400"/>
            </a:lvl2pPr>
            <a:lvl3pPr marL="761239" indent="0">
              <a:buNone/>
              <a:defRPr sz="2000"/>
            </a:lvl3pPr>
            <a:lvl4pPr marL="1141856" indent="0">
              <a:buNone/>
              <a:defRPr sz="1600"/>
            </a:lvl4pPr>
            <a:lvl5pPr marL="1522476" indent="0">
              <a:buNone/>
              <a:defRPr sz="1600"/>
            </a:lvl5pPr>
            <a:lvl6pPr marL="1903095" indent="0">
              <a:buNone/>
              <a:defRPr sz="1600"/>
            </a:lvl6pPr>
            <a:lvl7pPr marL="2283715" indent="0">
              <a:buNone/>
              <a:defRPr sz="1600"/>
            </a:lvl7pPr>
            <a:lvl8pPr marL="2664334" indent="0">
              <a:buNone/>
              <a:defRPr sz="1600"/>
            </a:lvl8pPr>
            <a:lvl9pPr marL="3044952" indent="0">
              <a:buNone/>
              <a:defRPr sz="16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23950" y="3943503"/>
            <a:ext cx="4971098" cy="591350"/>
          </a:xfrm>
        </p:spPr>
        <p:txBody>
          <a:bodyPr/>
          <a:lstStyle>
            <a:lvl1pPr marL="0" indent="0">
              <a:buNone/>
              <a:defRPr sz="1200"/>
            </a:lvl1pPr>
            <a:lvl2pPr marL="380619" indent="0">
              <a:buNone/>
              <a:defRPr sz="1000"/>
            </a:lvl2pPr>
            <a:lvl3pPr marL="761239" indent="0">
              <a:buNone/>
              <a:defRPr sz="800"/>
            </a:lvl3pPr>
            <a:lvl4pPr marL="1141856" indent="0">
              <a:buNone/>
              <a:defRPr sz="800"/>
            </a:lvl4pPr>
            <a:lvl5pPr marL="1522476" indent="0">
              <a:buNone/>
              <a:defRPr sz="800"/>
            </a:lvl5pPr>
            <a:lvl6pPr marL="1903095" indent="0">
              <a:buNone/>
              <a:defRPr sz="800"/>
            </a:lvl6pPr>
            <a:lvl7pPr marL="2283715" indent="0">
              <a:buNone/>
              <a:defRPr sz="800"/>
            </a:lvl7pPr>
            <a:lvl8pPr marL="2664334" indent="0">
              <a:buNone/>
              <a:defRPr sz="800"/>
            </a:lvl8pPr>
            <a:lvl9pPr marL="3044952" indent="0">
              <a:buNone/>
              <a:defRPr sz="8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FF431120-C4BC-A0EE-E06F-B2348238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6F67D348-CA1D-409F-BBDF-D1356A9EAB15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B98AD32-8A4B-3B83-204A-B0CEF31C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DE75396-90B6-5945-3DF8-EEC8BA06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374650">
              <a:defRPr/>
            </a:lvl1pPr>
          </a:lstStyle>
          <a:p>
            <a:pPr>
              <a:defRPr/>
            </a:pPr>
            <a:fld id="{4AA6948C-0FBA-436C-99F5-55089CB680E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938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>
            <a:extLst>
              <a:ext uri="{FF2B5EF4-FFF2-40B4-BE49-F238E27FC236}">
                <a16:creationId xmlns:a16="http://schemas.microsoft.com/office/drawing/2014/main" id="{62938D81-9136-ED5E-A9EE-5C622A1A6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2750" y="203200"/>
            <a:ext cx="74596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>
            <a:extLst>
              <a:ext uri="{FF2B5EF4-FFF2-40B4-BE49-F238E27FC236}">
                <a16:creationId xmlns:a16="http://schemas.microsoft.com/office/drawing/2014/main" id="{5055D79B-5441-EB34-5546-904559D47D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12750" y="1176338"/>
            <a:ext cx="74596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082" tIns="38039" rIns="76082" bIns="38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B3FB24-3F23-8D31-8484-2CB8C10DE43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12750" y="4670425"/>
            <a:ext cx="1933575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defTabSz="376238" eaLnBrk="1" hangingPunct="1">
              <a:defRPr sz="1000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B7B7CFC-F2FF-44EE-BC73-8423B8E200B3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D37A124-BE8C-70B3-6F89-437FFACB9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828925" y="4670425"/>
            <a:ext cx="2627313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algn="ctr" defTabSz="376238" eaLnBrk="1" hangingPunct="1">
              <a:defRPr sz="1000" b="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0CCB616-B33A-96B3-6C6B-40DCD5DDC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938838" y="4670425"/>
            <a:ext cx="1933575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algn="r" defTabSz="376238" eaLnBrk="1" hangingPunct="1">
              <a:defRPr sz="10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35201-F3A4-48A5-B9DA-4F471D7758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86" r:id="rId1"/>
    <p:sldLayoutId id="2147486787" r:id="rId2"/>
    <p:sldLayoutId id="2147486788" r:id="rId3"/>
    <p:sldLayoutId id="2147486789" r:id="rId4"/>
    <p:sldLayoutId id="2147486790" r:id="rId5"/>
    <p:sldLayoutId id="2147486791" r:id="rId6"/>
    <p:sldLayoutId id="2147486792" r:id="rId7"/>
    <p:sldLayoutId id="2147486793" r:id="rId8"/>
    <p:sldLayoutId id="2147486794" r:id="rId9"/>
    <p:sldLayoutId id="2147486795" r:id="rId10"/>
    <p:sldLayoutId id="2147486796" r:id="rId11"/>
    <p:sldLayoutId id="2147486797" r:id="rId12"/>
  </p:sldLayoutIdLst>
  <p:txStyles>
    <p:titleStyle>
      <a:lvl1pPr algn="ctr" defTabSz="376238" rtl="0" eaLnBrk="0" fontAlgn="base" hangingPunct="0">
        <a:spcBef>
          <a:spcPct val="0"/>
        </a:spcBef>
        <a:spcAft>
          <a:spcPct val="0"/>
        </a:spcAft>
        <a:defRPr kumimoji="1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376238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76238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76238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76238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913851" algn="ctr" defTabSz="377599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827703" algn="ctr" defTabSz="377599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2741554" algn="ctr" defTabSz="377599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3655405" algn="ctr" defTabSz="377599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80988" indent="-280988" algn="l" defTabSz="376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614363" indent="-233363" algn="l" defTabSz="376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47738" indent="-185738" algn="l" defTabSz="376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738" indent="-185738" algn="l" defTabSz="376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738" indent="-185738" algn="l" defTabSz="376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3405" indent="-190310" algn="l" defTabSz="380619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025" indent="-190310" algn="l" defTabSz="380619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44" indent="-190310" algn="l" defTabSz="380619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35262" indent="-190310" algn="l" defTabSz="380619" rtl="0" eaLnBrk="1" latinLnBrk="0" hangingPunct="1">
        <a:spcBef>
          <a:spcPct val="20000"/>
        </a:spcBef>
        <a:buFont typeface="Arial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80619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61239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856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2476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03095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83715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334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952" algn="l" defTabSz="380619" rtl="0" eaLnBrk="1" latinLnBrk="0" hangingPunct="1"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 1">
            <a:extLst>
              <a:ext uri="{FF2B5EF4-FFF2-40B4-BE49-F238E27FC236}">
                <a16:creationId xmlns:a16="http://schemas.microsoft.com/office/drawing/2014/main" id="{62938D81-9136-ED5E-A9EE-5C622A1A69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2751" y="203200"/>
            <a:ext cx="74596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テキスト プレースホルダ 2">
            <a:extLst>
              <a:ext uri="{FF2B5EF4-FFF2-40B4-BE49-F238E27FC236}">
                <a16:creationId xmlns:a16="http://schemas.microsoft.com/office/drawing/2014/main" id="{5055D79B-5441-EB34-5546-904559D47D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12751" y="1176339"/>
            <a:ext cx="74596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082" tIns="38039" rIns="76082" bIns="380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B3FB24-3F23-8D31-8484-2CB8C10DE43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12751" y="4670425"/>
            <a:ext cx="1933575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defTabSz="348022" eaLnBrk="1" hangingPunct="1">
              <a:defRPr sz="925" b="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B7B7CFC-F2FF-44EE-BC73-8423B8E200B3}" type="datetime1">
              <a:rPr lang="ja-JP" altLang="en-US"/>
              <a:pPr>
                <a:defRPr/>
              </a:pPr>
              <a:t>2025/12/19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D37A124-BE8C-70B3-6F89-437FFACB9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828926" y="4670425"/>
            <a:ext cx="2627313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algn="ctr" defTabSz="348022" eaLnBrk="1" hangingPunct="1">
              <a:defRPr sz="925" b="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0CCB616-B33A-96B3-6C6B-40DCD5DDC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5938839" y="4670425"/>
            <a:ext cx="1933575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algn="r" defTabSz="348022" eaLnBrk="1" hangingPunct="1">
              <a:defRPr sz="925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735201-F3A4-48A5-B9DA-4F471D7758B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12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2" r:id="rId1"/>
    <p:sldLayoutId id="2147486813" r:id="rId2"/>
    <p:sldLayoutId id="2147486814" r:id="rId3"/>
    <p:sldLayoutId id="2147486815" r:id="rId4"/>
    <p:sldLayoutId id="2147486816" r:id="rId5"/>
    <p:sldLayoutId id="2147486817" r:id="rId6"/>
    <p:sldLayoutId id="2147486818" r:id="rId7"/>
    <p:sldLayoutId id="2147486819" r:id="rId8"/>
    <p:sldLayoutId id="2147486820" r:id="rId9"/>
    <p:sldLayoutId id="2147486821" r:id="rId10"/>
    <p:sldLayoutId id="2147486822" r:id="rId11"/>
    <p:sldLayoutId id="2147486823" r:id="rId12"/>
  </p:sldLayoutIdLst>
  <p:txStyles>
    <p:titleStyle>
      <a:lvl1pPr algn="ctr" defTabSz="348022" rtl="0" eaLnBrk="0" fontAlgn="base" hangingPunct="0">
        <a:spcBef>
          <a:spcPct val="0"/>
        </a:spcBef>
        <a:spcAft>
          <a:spcPct val="0"/>
        </a:spcAft>
        <a:defRPr kumimoji="1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348022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48022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48022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48022" rtl="0" eaLnBrk="0" fontAlgn="base" hangingPunct="0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845316" algn="ctr" defTabSz="349280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690632" algn="ctr" defTabSz="349280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2535947" algn="ctr" defTabSz="349280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3381263" algn="ctr" defTabSz="349280" rtl="0" fontAlgn="base">
        <a:spcBef>
          <a:spcPct val="0"/>
        </a:spcBef>
        <a:spcAft>
          <a:spcPct val="0"/>
        </a:spcAft>
        <a:defRPr kumimoji="1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59915" indent="-259915" algn="l" defTabSz="3480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5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568288" indent="-215861" algn="l" defTabSz="3480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220" kern="1200">
          <a:solidFill>
            <a:schemeClr val="tx1"/>
          </a:solidFill>
          <a:latin typeface="+mn-lt"/>
          <a:ea typeface="+mn-ea"/>
          <a:cs typeface="+mn-cs"/>
        </a:defRPr>
      </a:lvl2pPr>
      <a:lvl3pPr marL="876661" indent="-171808" algn="l" defTabSz="3480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229087" indent="-171808" algn="l" defTabSz="3480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4pPr>
      <a:lvl5pPr marL="1581513" indent="-171808" algn="l" defTabSz="3480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5pPr>
      <a:lvl6pPr marL="1936407" indent="-176037" algn="l" defTabSz="352074" rtl="0" eaLnBrk="1" latinLnBrk="0" hangingPunct="1">
        <a:spcBef>
          <a:spcPct val="20000"/>
        </a:spcBef>
        <a:buFont typeface="Arial"/>
        <a:buChar char="•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6pPr>
      <a:lvl7pPr marL="2288482" indent="-176037" algn="l" defTabSz="352074" rtl="0" eaLnBrk="1" latinLnBrk="0" hangingPunct="1">
        <a:spcBef>
          <a:spcPct val="20000"/>
        </a:spcBef>
        <a:buFont typeface="Arial"/>
        <a:buChar char="•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7pPr>
      <a:lvl8pPr marL="2640556" indent="-176037" algn="l" defTabSz="352074" rtl="0" eaLnBrk="1" latinLnBrk="0" hangingPunct="1">
        <a:spcBef>
          <a:spcPct val="20000"/>
        </a:spcBef>
        <a:buFont typeface="Arial"/>
        <a:buChar char="•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8pPr>
      <a:lvl9pPr marL="2992629" indent="-176037" algn="l" defTabSz="352074" rtl="0" eaLnBrk="1" latinLnBrk="0" hangingPunct="1">
        <a:spcBef>
          <a:spcPct val="20000"/>
        </a:spcBef>
        <a:buFont typeface="Arial"/>
        <a:buChar char="•"/>
        <a:defRPr kumimoji="1" sz="1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1pPr>
      <a:lvl2pPr marL="352074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2pPr>
      <a:lvl3pPr marL="704149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3pPr>
      <a:lvl4pPr marL="1056221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4pPr>
      <a:lvl5pPr marL="1408296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5pPr>
      <a:lvl6pPr marL="1760370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6pPr>
      <a:lvl7pPr marL="2112444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7pPr>
      <a:lvl8pPr marL="2464518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8pPr>
      <a:lvl9pPr marL="2816591" algn="l" defTabSz="352074" rtl="0" eaLnBrk="1" latinLnBrk="0" hangingPunct="1">
        <a:defRPr kumimoji="1" sz="12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rxiv.org/abs/2509.20844" TargetMode="Externa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tmp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emf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18" Type="http://schemas.openxmlformats.org/officeDocument/2006/relationships/image" Target="../media/image85.png"/><Relationship Id="rId3" Type="http://schemas.openxmlformats.org/officeDocument/2006/relationships/image" Target="../media/image63.png"/><Relationship Id="rId21" Type="http://schemas.openxmlformats.org/officeDocument/2006/relationships/image" Target="../media/image88.png"/><Relationship Id="rId7" Type="http://schemas.openxmlformats.org/officeDocument/2006/relationships/image" Target="../media/image78.png"/><Relationship Id="rId12" Type="http://schemas.openxmlformats.org/officeDocument/2006/relationships/customXml" Target="../ink/ink2.xml"/><Relationship Id="rId17" Type="http://schemas.openxmlformats.org/officeDocument/2006/relationships/customXml" Target="../ink/ink4.xml"/><Relationship Id="rId2" Type="http://schemas.openxmlformats.org/officeDocument/2006/relationships/image" Target="../media/image62.jpeg"/><Relationship Id="rId16" Type="http://schemas.openxmlformats.org/officeDocument/2006/relationships/image" Target="../media/image84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customXml" Target="../ink/ink3.xml"/><Relationship Id="rId10" Type="http://schemas.openxmlformats.org/officeDocument/2006/relationships/customXml" Target="../ink/ink1.xml"/><Relationship Id="rId19" Type="http://schemas.openxmlformats.org/officeDocument/2006/relationships/image" Target="../media/image86.png"/><Relationship Id="rId4" Type="http://schemas.openxmlformats.org/officeDocument/2006/relationships/image" Target="../media/image75.png"/><Relationship Id="rId9" Type="http://schemas.openxmlformats.org/officeDocument/2006/relationships/image" Target="../media/image60.jpeg"/><Relationship Id="rId14" Type="http://schemas.openxmlformats.org/officeDocument/2006/relationships/image" Target="../media/image83.png"/><Relationship Id="rId22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9.xml"/><Relationship Id="rId18" Type="http://schemas.openxmlformats.org/officeDocument/2006/relationships/customXml" Target="../ink/ink12.xml"/><Relationship Id="rId3" Type="http://schemas.openxmlformats.org/officeDocument/2006/relationships/image" Target="../media/image71.png"/><Relationship Id="rId21" Type="http://schemas.openxmlformats.org/officeDocument/2006/relationships/image" Target="../media/image87.png"/><Relationship Id="rId7" Type="http://schemas.openxmlformats.org/officeDocument/2006/relationships/image" Target="../media/image81.png"/><Relationship Id="rId12" Type="http://schemas.openxmlformats.org/officeDocument/2006/relationships/image" Target="../media/image96.png"/><Relationship Id="rId17" Type="http://schemas.openxmlformats.org/officeDocument/2006/relationships/image" Target="../media/image84.png"/><Relationship Id="rId25" Type="http://schemas.openxmlformats.org/officeDocument/2006/relationships/image" Target="../media/image78.png"/><Relationship Id="rId2" Type="http://schemas.openxmlformats.org/officeDocument/2006/relationships/image" Target="../media/image62.jpeg"/><Relationship Id="rId16" Type="http://schemas.openxmlformats.org/officeDocument/2006/relationships/customXml" Target="../ink/ink11.xml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5.xml"/><Relationship Id="rId11" Type="http://schemas.openxmlformats.org/officeDocument/2006/relationships/customXml" Target="../ink/ink8.xml"/><Relationship Id="rId24" Type="http://schemas.openxmlformats.org/officeDocument/2006/relationships/image" Target="../media/image98.png"/><Relationship Id="rId5" Type="http://schemas.openxmlformats.org/officeDocument/2006/relationships/image" Target="../media/image94.png"/><Relationship Id="rId15" Type="http://schemas.openxmlformats.org/officeDocument/2006/relationships/image" Target="../media/image83.png"/><Relationship Id="rId23" Type="http://schemas.openxmlformats.org/officeDocument/2006/relationships/image" Target="../media/image97.png"/><Relationship Id="rId10" Type="http://schemas.openxmlformats.org/officeDocument/2006/relationships/customXml" Target="../ink/ink7.xml"/><Relationship Id="rId19" Type="http://schemas.openxmlformats.org/officeDocument/2006/relationships/image" Target="../media/image85.png"/><Relationship Id="rId4" Type="http://schemas.openxmlformats.org/officeDocument/2006/relationships/image" Target="../media/image60.jpeg"/><Relationship Id="rId9" Type="http://schemas.openxmlformats.org/officeDocument/2006/relationships/image" Target="../media/image82.png"/><Relationship Id="rId14" Type="http://schemas.openxmlformats.org/officeDocument/2006/relationships/customXml" Target="../ink/ink10.xml"/><Relationship Id="rId22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52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71.png"/><Relationship Id="rId7" Type="http://schemas.openxmlformats.org/officeDocument/2006/relationships/image" Target="../media/image10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3.png"/><Relationship Id="rId9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1.png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509.20844" TargetMode="External"/><Relationship Id="rId2" Type="http://schemas.openxmlformats.org/officeDocument/2006/relationships/hyperlink" Target="https://arxiv.org/abs/2403.07433" TargetMode="Externa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tmp"/><Relationship Id="rId3" Type="http://schemas.openxmlformats.org/officeDocument/2006/relationships/image" Target="../media/image113.tmp"/><Relationship Id="rId7" Type="http://schemas.openxmlformats.org/officeDocument/2006/relationships/image" Target="../media/image780.png"/><Relationship Id="rId2" Type="http://schemas.openxmlformats.org/officeDocument/2006/relationships/image" Target="../media/image112.tm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6.tmp"/><Relationship Id="rId5" Type="http://schemas.openxmlformats.org/officeDocument/2006/relationships/image" Target="../media/image115.tmp"/><Relationship Id="rId4" Type="http://schemas.openxmlformats.org/officeDocument/2006/relationships/image" Target="../media/image114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50.png"/><Relationship Id="rId4" Type="http://schemas.openxmlformats.org/officeDocument/2006/relationships/image" Target="../media/image10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0.png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tmp"/><Relationship Id="rId2" Type="http://schemas.openxmlformats.org/officeDocument/2006/relationships/image" Target="../media/image121.tmp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00.png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png"/><Relationship Id="rId18" Type="http://schemas.openxmlformats.org/officeDocument/2006/relationships/customXml" Target="../ink/ink21.xml"/><Relationship Id="rId26" Type="http://schemas.openxmlformats.org/officeDocument/2006/relationships/customXml" Target="../ink/ink25.xml"/><Relationship Id="rId39" Type="http://schemas.openxmlformats.org/officeDocument/2006/relationships/image" Target="../media/image134.png"/><Relationship Id="rId21" Type="http://schemas.openxmlformats.org/officeDocument/2006/relationships/image" Target="../media/image125.png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47" Type="http://schemas.openxmlformats.org/officeDocument/2006/relationships/image" Target="../media/image1060.png"/><Relationship Id="rId7" Type="http://schemas.openxmlformats.org/officeDocument/2006/relationships/image" Target="../media/image117.png"/><Relationship Id="rId2" Type="http://schemas.openxmlformats.org/officeDocument/2006/relationships/customXml" Target="../ink/ink13.xml"/><Relationship Id="rId16" Type="http://schemas.openxmlformats.org/officeDocument/2006/relationships/customXml" Target="../ink/ink20.xml"/><Relationship Id="rId29" Type="http://schemas.openxmlformats.org/officeDocument/2006/relationships/image" Target="../media/image1020.png"/><Relationship Id="rId1" Type="http://schemas.openxmlformats.org/officeDocument/2006/relationships/slideLayout" Target="../slideLayouts/slideLayout19.xml"/><Relationship Id="rId6" Type="http://schemas.openxmlformats.org/officeDocument/2006/relationships/customXml" Target="../ink/ink15.xml"/><Relationship Id="rId11" Type="http://schemas.openxmlformats.org/officeDocument/2006/relationships/image" Target="../media/image119.png"/><Relationship Id="rId24" Type="http://schemas.openxmlformats.org/officeDocument/2006/relationships/customXml" Target="../ink/ink24.xml"/><Relationship Id="rId32" Type="http://schemas.openxmlformats.org/officeDocument/2006/relationships/customXml" Target="../ink/ink28.xml"/><Relationship Id="rId37" Type="http://schemas.openxmlformats.org/officeDocument/2006/relationships/image" Target="../media/image133.png"/><Relationship Id="rId40" Type="http://schemas.openxmlformats.org/officeDocument/2006/relationships/customXml" Target="../ink/ink32.xml"/><Relationship Id="rId45" Type="http://schemas.openxmlformats.org/officeDocument/2006/relationships/image" Target="../media/image137.png"/><Relationship Id="rId5" Type="http://schemas.openxmlformats.org/officeDocument/2006/relationships/image" Target="../media/image114.png"/><Relationship Id="rId15" Type="http://schemas.openxmlformats.org/officeDocument/2006/relationships/image" Target="../media/image960.png"/><Relationship Id="rId23" Type="http://schemas.openxmlformats.org/officeDocument/2006/relationships/image" Target="../media/image980.png"/><Relationship Id="rId28" Type="http://schemas.openxmlformats.org/officeDocument/2006/relationships/customXml" Target="../ink/ink26.xml"/><Relationship Id="rId36" Type="http://schemas.openxmlformats.org/officeDocument/2006/relationships/customXml" Target="../ink/ink30.xml"/><Relationship Id="rId10" Type="http://schemas.openxmlformats.org/officeDocument/2006/relationships/customXml" Target="../ink/ink17.xml"/><Relationship Id="rId19" Type="http://schemas.openxmlformats.org/officeDocument/2006/relationships/image" Target="../media/image124.png"/><Relationship Id="rId31" Type="http://schemas.openxmlformats.org/officeDocument/2006/relationships/image" Target="../media/image130.png"/><Relationship Id="rId44" Type="http://schemas.openxmlformats.org/officeDocument/2006/relationships/customXml" Target="../ink/ink34.xml"/><Relationship Id="rId4" Type="http://schemas.openxmlformats.org/officeDocument/2006/relationships/customXml" Target="../ink/ink14.xml"/><Relationship Id="rId9" Type="http://schemas.openxmlformats.org/officeDocument/2006/relationships/image" Target="../media/image118.png"/><Relationship Id="rId14" Type="http://schemas.openxmlformats.org/officeDocument/2006/relationships/customXml" Target="../ink/ink19.xml"/><Relationship Id="rId22" Type="http://schemas.openxmlformats.org/officeDocument/2006/relationships/customXml" Target="../ink/ink23.xml"/><Relationship Id="rId27" Type="http://schemas.openxmlformats.org/officeDocument/2006/relationships/image" Target="../media/image1010.png"/><Relationship Id="rId30" Type="http://schemas.openxmlformats.org/officeDocument/2006/relationships/customXml" Target="../ink/ink27.xml"/><Relationship Id="rId35" Type="http://schemas.openxmlformats.org/officeDocument/2006/relationships/image" Target="../media/image132.png"/><Relationship Id="rId43" Type="http://schemas.openxmlformats.org/officeDocument/2006/relationships/image" Target="../media/image136.png"/><Relationship Id="rId8" Type="http://schemas.openxmlformats.org/officeDocument/2006/relationships/customXml" Target="../ink/ink16.xml"/><Relationship Id="rId3" Type="http://schemas.openxmlformats.org/officeDocument/2006/relationships/image" Target="../media/image112.png"/><Relationship Id="rId12" Type="http://schemas.openxmlformats.org/officeDocument/2006/relationships/customXml" Target="../ink/ink18.xml"/><Relationship Id="rId17" Type="http://schemas.openxmlformats.org/officeDocument/2006/relationships/image" Target="../media/image970.png"/><Relationship Id="rId25" Type="http://schemas.openxmlformats.org/officeDocument/2006/relationships/image" Target="../media/image1000.png"/><Relationship Id="rId33" Type="http://schemas.openxmlformats.org/officeDocument/2006/relationships/image" Target="../media/image131.png"/><Relationship Id="rId38" Type="http://schemas.openxmlformats.org/officeDocument/2006/relationships/customXml" Target="../ink/ink31.xml"/><Relationship Id="rId46" Type="http://schemas.openxmlformats.org/officeDocument/2006/relationships/image" Target="../media/image123.gif"/><Relationship Id="rId20" Type="http://schemas.openxmlformats.org/officeDocument/2006/relationships/customXml" Target="../ink/ink22.xml"/><Relationship Id="rId41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rxiv.org/abs/2403.07433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92.png"/><Relationship Id="rId18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21.wmf"/><Relationship Id="rId12" Type="http://schemas.openxmlformats.org/officeDocument/2006/relationships/image" Target="../media/image24.png"/><Relationship Id="rId17" Type="http://schemas.openxmlformats.org/officeDocument/2006/relationships/image" Target="../media/image26.png"/><Relationship Id="rId2" Type="http://schemas.openxmlformats.org/officeDocument/2006/relationships/image" Target="../media/image18.tmp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9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1.png"/><Relationship Id="rId5" Type="http://schemas.openxmlformats.org/officeDocument/2006/relationships/image" Target="../media/image20.wmf"/><Relationship Id="rId15" Type="http://schemas.openxmlformats.org/officeDocument/2006/relationships/image" Target="../media/image25.png"/><Relationship Id="rId19" Type="http://schemas.openxmlformats.org/officeDocument/2006/relationships/image" Target="../media/image2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png"/><Relationship Id="rId14" Type="http://schemas.openxmlformats.org/officeDocument/2006/relationships/image" Target="../media/image9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tmp"/><Relationship Id="rId18" Type="http://schemas.openxmlformats.org/officeDocument/2006/relationships/image" Target="../media/image95.png"/><Relationship Id="rId26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24.png"/><Relationship Id="rId12" Type="http://schemas.openxmlformats.org/officeDocument/2006/relationships/image" Target="../media/image93.png"/><Relationship Id="rId25" Type="http://schemas.openxmlformats.org/officeDocument/2006/relationships/image" Target="../media/image25.png"/><Relationship Id="rId2" Type="http://schemas.openxmlformats.org/officeDocument/2006/relationships/image" Target="../media/image18.tmp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wmf"/><Relationship Id="rId11" Type="http://schemas.openxmlformats.org/officeDocument/2006/relationships/image" Target="../media/image92.png"/><Relationship Id="rId24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1.png"/><Relationship Id="rId23" Type="http://schemas.openxmlformats.org/officeDocument/2006/relationships/image" Target="../media/image26.png"/><Relationship Id="rId10" Type="http://schemas.openxmlformats.org/officeDocument/2006/relationships/image" Target="../media/image91.png"/><Relationship Id="rId19" Type="http://schemas.openxmlformats.org/officeDocument/2006/relationships/image" Target="../media/image33.tmp"/><Relationship Id="rId4" Type="http://schemas.openxmlformats.org/officeDocument/2006/relationships/image" Target="../media/image20.wmf"/><Relationship Id="rId9" Type="http://schemas.openxmlformats.org/officeDocument/2006/relationships/image" Target="../media/image90.png"/><Relationship Id="rId14" Type="http://schemas.openxmlformats.org/officeDocument/2006/relationships/image" Target="../media/image30.tmp"/><Relationship Id="rId22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3" descr="ロゴマーク等のご利用について">
            <a:extLst>
              <a:ext uri="{FF2B5EF4-FFF2-40B4-BE49-F238E27FC236}">
                <a16:creationId xmlns:a16="http://schemas.microsoft.com/office/drawing/2014/main" id="{C7D94718-5010-DADB-B8A3-6129BB3D2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8" y="3804397"/>
            <a:ext cx="517683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B9E68FA2-CCA9-7FD0-A95C-F8278F776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291" y="596900"/>
            <a:ext cx="7721600" cy="1341666"/>
          </a:xfrm>
          <a:solidFill>
            <a:srgbClr val="CCFFCC"/>
          </a:solidFill>
        </p:spPr>
        <p:txBody>
          <a:bodyPr/>
          <a:lstStyle/>
          <a:p>
            <a:pPr>
              <a:defRPr/>
            </a:pPr>
            <a:r>
              <a:rPr lang="de-DE" altLang="ja-JP" sz="2800" b="1" dirty="0"/>
              <a:t>Baryons as Vortices: </a:t>
            </a:r>
            <a:br>
              <a:rPr lang="de-DE" altLang="ja-JP" sz="2800" b="1" dirty="0"/>
            </a:br>
            <a:r>
              <a:rPr lang="de-DE" altLang="ja-JP" sz="2800" b="1" dirty="0"/>
              <a:t>From Baryonic Vortex Phase to Linked-Vortex Baryons in Dense QCD with Isospin Asymmetry</a:t>
            </a:r>
            <a:endParaRPr lang="ja-JP" alt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E08F8216-5099-C07C-DBB7-3CE46B58C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193675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ja-JP" sz="300"/>
              <a:t> </a:t>
            </a:r>
            <a:endParaRPr lang="ja-JP" altLang="ja-JP"/>
          </a:p>
        </p:txBody>
      </p:sp>
      <p:pic>
        <p:nvPicPr>
          <p:cNvPr id="29703" name="Picture 8" descr="Hiroshima University WPI">
            <a:extLst>
              <a:ext uri="{FF2B5EF4-FFF2-40B4-BE49-F238E27FC236}">
                <a16:creationId xmlns:a16="http://schemas.microsoft.com/office/drawing/2014/main" id="{DA4B8F12-DC70-F838-75EB-62D46A798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11" y="3794538"/>
            <a:ext cx="27273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AutoShape 10" descr="HIROSHIMA UNIVERSITY">
            <a:extLst>
              <a:ext uri="{FF2B5EF4-FFF2-40B4-BE49-F238E27FC236}">
                <a16:creationId xmlns:a16="http://schemas.microsoft.com/office/drawing/2014/main" id="{F76D37A1-E05D-0743-4192-5AA0111D68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9935" y="3150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BD44A39-A4F4-CA1D-7D7C-811899499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31" y="2891647"/>
            <a:ext cx="2269731" cy="22850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9F0E4AA-8426-E9C1-3B38-64BAEF43552B}"/>
              </a:ext>
            </a:extLst>
          </p:cNvPr>
          <p:cNvSpPr txBox="1"/>
          <p:nvPr/>
        </p:nvSpPr>
        <p:spPr>
          <a:xfrm>
            <a:off x="1314220" y="2128966"/>
            <a:ext cx="5994870" cy="830997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Workshop on recent developments from QCD to nuclear matter</a:t>
            </a:r>
          </a:p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2025</a:t>
            </a:r>
            <a:r>
              <a:rPr lang="en-US" altLang="ja-JP" sz="1600" dirty="0">
                <a:solidFill>
                  <a:srgbClr val="333333"/>
                </a:solidFill>
                <a:latin typeface="Martel"/>
              </a:rPr>
              <a:t>,Dec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17</a:t>
            </a:r>
            <a:r>
              <a:rPr lang="en-US" altLang="ja-JP" sz="1600" dirty="0">
                <a:solidFill>
                  <a:srgbClr val="333333"/>
                </a:solidFill>
                <a:latin typeface="Martel"/>
              </a:rPr>
              <a:t>-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20</a:t>
            </a:r>
            <a:endParaRPr lang="ja-JP" altLang="en-US" sz="1600" b="1" i="0" dirty="0">
              <a:solidFill>
                <a:srgbClr val="333333"/>
              </a:solidFill>
              <a:effectLst/>
              <a:latin typeface="Martel"/>
            </a:endParaRPr>
          </a:p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Institute of Physics, Academia Sinica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AC46F46-7FB0-9492-D8CF-4B4AF2F83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1727" y="2846729"/>
            <a:ext cx="5176839" cy="1010213"/>
          </a:xfrm>
          <a:noFill/>
        </p:spPr>
        <p:txBody>
          <a:bodyPr/>
          <a:lstStyle/>
          <a:p>
            <a:pPr defTabSz="3984625" eaLnBrk="1" hangingPunct="1">
              <a:spcBef>
                <a:spcPct val="0"/>
              </a:spcBef>
            </a:pPr>
            <a:r>
              <a:rPr lang="en-US" altLang="ja-JP" sz="3600" b="1" dirty="0">
                <a:solidFill>
                  <a:schemeClr val="hlink"/>
                </a:solidFill>
              </a:rPr>
              <a:t>Muneto Nitta</a:t>
            </a:r>
            <a:r>
              <a:rPr lang="ja-JP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ja-JP" sz="2800" b="1" dirty="0">
                <a:solidFill>
                  <a:schemeClr val="hlink"/>
                </a:solidFill>
              </a:rPr>
              <a:t>(</a:t>
            </a:r>
            <a:r>
              <a:rPr lang="ja-JP" altLang="en-US" sz="2800" b="1" dirty="0">
                <a:solidFill>
                  <a:schemeClr val="hlink"/>
                </a:solidFill>
              </a:rPr>
              <a:t>新田 宗土</a:t>
            </a:r>
            <a:r>
              <a:rPr lang="en-US" altLang="ja-JP" sz="2800" b="1" dirty="0">
                <a:solidFill>
                  <a:schemeClr val="hlink"/>
                </a:solidFill>
              </a:rPr>
              <a:t>)</a:t>
            </a:r>
          </a:p>
          <a:p>
            <a:pPr defTabSz="3984625" eaLnBrk="1" hangingPunct="1">
              <a:spcBef>
                <a:spcPct val="0"/>
              </a:spcBef>
            </a:pPr>
            <a:r>
              <a:rPr lang="en-US" altLang="ja-JP" sz="2400" b="1" dirty="0">
                <a:solidFill>
                  <a:schemeClr val="tx1"/>
                </a:solidFill>
              </a:rPr>
              <a:t>(Keio U. &amp; Hiroshima U. WPI-SKCM</a:t>
            </a:r>
            <a:r>
              <a:rPr lang="en-US" altLang="ja-JP" sz="2400" b="1" baseline="30000" dirty="0">
                <a:solidFill>
                  <a:schemeClr val="tx1"/>
                </a:solidFill>
              </a:rPr>
              <a:t>2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endParaRPr kumimoji="0" lang="en-US" altLang="ja-JP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A410-14B2-B0AD-5D7E-4EFD115F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1DE0648-D816-ED33-0DA4-179A93AAE89E}"/>
                  </a:ext>
                </a:extLst>
              </p:cNvPr>
              <p:cNvSpPr txBox="1"/>
              <p:nvPr/>
            </p:nvSpPr>
            <p:spPr>
              <a:xfrm>
                <a:off x="1280976" y="1965364"/>
                <a:ext cx="57904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dirty="0">
                    <a:cs typeface="Arial" panose="020B0604020202020204" pitchFamily="34" charset="0"/>
                  </a:rPr>
                  <a:t>Pion mass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kumimoji="1" lang="en-US" altLang="ja-JP" b="1" dirty="0">
                  <a:cs typeface="Arial" panose="020B0604020202020204" pitchFamily="34" charset="0"/>
                </a:endParaRPr>
              </a:p>
              <a:p>
                <a:r>
                  <a:rPr lang="en-US" altLang="ja-JP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[2] Y. Hamada, MN &amp; Z. Qiu, </a:t>
                </a:r>
                <a:r>
                  <a:rPr lang="de-DE" altLang="ja-JP" dirty="0">
                    <a:hlinkClick r:id="rId2"/>
                  </a:rPr>
                  <a:t>2509.20844</a:t>
                </a:r>
                <a:r>
                  <a:rPr lang="de-DE" altLang="ja-JP" dirty="0"/>
                  <a:t> 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71DE0648-D816-ED33-0DA4-179A93AAE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976" y="1965364"/>
                <a:ext cx="5790431" cy="738664"/>
              </a:xfrm>
              <a:prstGeom prst="rect">
                <a:avLst/>
              </a:prstGeom>
              <a:blipFill>
                <a:blip r:embed="rId3"/>
                <a:stretch>
                  <a:fillRect l="-3158" t="-11475" r="-94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92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1E8756-3C0E-E77A-2219-DF18453D46F1}"/>
                  </a:ext>
                </a:extLst>
              </p:cNvPr>
              <p:cNvSpPr txBox="1"/>
              <p:nvPr/>
            </p:nvSpPr>
            <p:spPr>
              <a:xfrm>
                <a:off x="0" y="240908"/>
                <a:ext cx="8442739" cy="4943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1" dirty="0">
                    <a:cs typeface="Arial" panose="020B0604020202020204" pitchFamily="34" charset="0"/>
                  </a:rPr>
                  <a:t>(1)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modulation </a:t>
                </a:r>
                <a:r>
                  <a:rPr lang="en-US" altLang="ja-JP" dirty="0">
                    <a:cs typeface="Arial" panose="020B0604020202020204" pitchFamily="34" charset="0"/>
                  </a:rPr>
                  <a:t>is replaced by a chiral soliton.</a:t>
                </a:r>
              </a:p>
              <a:p>
                <a:endParaRPr lang="en-US" altLang="ja-JP" dirty="0">
                  <a:cs typeface="Arial" panose="020B0604020202020204" pitchFamily="34" charset="0"/>
                </a:endParaRPr>
              </a:p>
              <a:p>
                <a:r>
                  <a:rPr lang="en-US" altLang="ja-JP" sz="800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  But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) 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) have VEVs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, and 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 is not confined inside the string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  <a:sym typeface="Wingdings" panose="05000000000000000000" pitchFamily="2" charset="2"/>
                  </a:rPr>
                  <a:t>        The chiral soliton has to end energetically.</a:t>
                </a:r>
                <a:r>
                  <a:rPr lang="en-US" altLang="ja-JP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ja-JP" sz="600" dirty="0">
                    <a:cs typeface="Arial" panose="020B0604020202020204" pitchFamily="34" charset="0"/>
                  </a:rPr>
                  <a:t> </a:t>
                </a:r>
              </a:p>
              <a:p>
                <a:endParaRPr lang="en-US" altLang="ja-JP" sz="600" dirty="0">
                  <a:cs typeface="Arial" panose="020B0604020202020204" pitchFamily="34" charset="0"/>
                </a:endParaRP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(2) There exist two kinds of vortex strings.</a:t>
                </a:r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vortex  </a:t>
                </a:r>
                <a:r>
                  <a:rPr lang="en-US" altLang="ja-JP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altLang="ja-JP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ja-JP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)  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  = </a:t>
                </a:r>
                <a:r>
                  <a:rPr lang="en-US" altLang="ja-JP" i="1" dirty="0">
                    <a:cs typeface="Arial" panose="020B0604020202020204" pitchFamily="34" charset="0"/>
                  </a:rPr>
                  <a:t>local </a:t>
                </a:r>
                <a:r>
                  <a:rPr lang="en-US" altLang="ja-JP" dirty="0">
                    <a:cs typeface="Arial" panose="020B0604020202020204" pitchFamily="34" charset="0"/>
                  </a:rPr>
                  <a:t>vortex ~ </a:t>
                </a:r>
                <a:r>
                  <a:rPr lang="en-US" altLang="ja-JP" dirty="0" err="1">
                    <a:cs typeface="Arial" panose="020B0604020202020204" pitchFamily="34" charset="0"/>
                  </a:rPr>
                  <a:t>Abrikosov</a:t>
                </a:r>
                <a:r>
                  <a:rPr lang="en-US" altLang="ja-JP" dirty="0">
                    <a:cs typeface="Arial" panose="020B0604020202020204" pitchFamily="34" charset="0"/>
                  </a:rPr>
                  <a:t>-Nielsen-Olesen(ANO) type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     </a:t>
                </a:r>
                <a:r>
                  <a:rPr lang="en-US" altLang="ja-JP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~ vortex in a superconductor</a:t>
                </a:r>
              </a:p>
              <a:p>
                <a:pPr/>
                <a14:m>
                  <m:oMath xmlns:m="http://schemas.openxmlformats.org/officeDocument/2006/math">
                    <m:r>
                      <a:rPr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sSup>
                      <m:sSupPr>
                        <m:ctrlPr>
                          <a:rPr lang="en-US" altLang="ja-JP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vortex  </a:t>
                </a:r>
                <a:r>
                  <a:rPr lang="en-US" altLang="ja-JP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p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𝒆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𝒊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)</a:t>
                </a:r>
              </a:p>
              <a:p>
                <a:pPr/>
                <a:r>
                  <a:rPr lang="en-US" altLang="ja-JP" dirty="0">
                    <a:cs typeface="Arial" panose="020B0604020202020204" pitchFamily="34" charset="0"/>
                  </a:rPr>
                  <a:t>  = </a:t>
                </a:r>
                <a:r>
                  <a:rPr lang="en-US" altLang="ja-JP" i="1" dirty="0">
                    <a:cs typeface="Arial" panose="020B0604020202020204" pitchFamily="34" charset="0"/>
                  </a:rPr>
                  <a:t>global</a:t>
                </a:r>
                <a:r>
                  <a:rPr lang="en-US" altLang="ja-JP" dirty="0">
                    <a:cs typeface="Arial" panose="020B0604020202020204" pitchFamily="34" charset="0"/>
                  </a:rPr>
                  <a:t> vortex </a:t>
                </a:r>
                <a:r>
                  <a:rPr lang="en-US" altLang="ja-JP" sz="1800" dirty="0">
                    <a:cs typeface="Arial" panose="020B0604020202020204" pitchFamily="34" charset="0"/>
                  </a:rPr>
                  <a:t>attached by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 domain wall</a:t>
                </a:r>
                <a:r>
                  <a:rPr lang="en-US" altLang="ja-JP" sz="2000" dirty="0">
                    <a:cs typeface="Arial" panose="020B0604020202020204" pitchFamily="34" charset="0"/>
                  </a:rPr>
                  <a:t>(chiral soliton)</a:t>
                </a:r>
                <a:endParaRPr lang="en-US" altLang="ja-JP" dirty="0">
                  <a:cs typeface="Arial" panose="020B0604020202020204" pitchFamily="34" charset="0"/>
                </a:endParaRPr>
              </a:p>
              <a:p>
                <a:pPr/>
                <a:r>
                  <a:rPr lang="en-US" altLang="ja-JP" dirty="0">
                    <a:cs typeface="Arial" panose="020B0604020202020204" pitchFamily="34" charset="0"/>
                  </a:rPr>
                  <a:t>     </a:t>
                </a:r>
                <a:r>
                  <a:rPr lang="en-US" altLang="ja-JP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Arial" panose="020B0604020202020204" pitchFamily="34" charset="0"/>
                  </a:rPr>
                  <a:t>~ axion string </a:t>
                </a: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71E8756-3C0E-E77A-2219-DF18453D4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908"/>
                <a:ext cx="8442739" cy="4943661"/>
              </a:xfrm>
              <a:prstGeom prst="rect">
                <a:avLst/>
              </a:prstGeom>
              <a:blipFill>
                <a:blip r:embed="rId2"/>
                <a:stretch>
                  <a:fillRect l="-1083" t="-741" b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 descr="テキスト, 手紙&#10;&#10;中程度の精度で自動的に生成された説明">
            <a:extLst>
              <a:ext uri="{FF2B5EF4-FFF2-40B4-BE49-F238E27FC236}">
                <a16:creationId xmlns:a16="http://schemas.microsoft.com/office/drawing/2014/main" id="{CF3BC2F6-4629-A891-509F-4CCF8481A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26" y="591770"/>
            <a:ext cx="1598219" cy="5327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4B40B4-97B2-F528-1B5F-A050E0F5BF58}"/>
                  </a:ext>
                </a:extLst>
              </p:cNvPr>
              <p:cNvSpPr txBox="1"/>
              <p:nvPr/>
            </p:nvSpPr>
            <p:spPr>
              <a:xfrm>
                <a:off x="132692" y="-61535"/>
                <a:ext cx="2985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u="sng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Pion mass</a:t>
                </a:r>
                <a:r>
                  <a:rPr kumimoji="1" lang="en-US" altLang="ja-JP" b="1" u="sng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ja-JP" altLang="en-US" u="sng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24B40B4-97B2-F528-1B5F-A050E0F5B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92" y="-61535"/>
                <a:ext cx="2985645" cy="461665"/>
              </a:xfrm>
              <a:prstGeom prst="rect">
                <a:avLst/>
              </a:prstGeom>
              <a:blipFill>
                <a:blip r:embed="rId4"/>
                <a:stretch>
                  <a:fillRect l="-3265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3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4754B7-3280-7C6B-D09B-F0B7861F3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13" y="470762"/>
            <a:ext cx="4417459" cy="44472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1CDFD50-5A4F-7C9B-32F2-34475D4B6215}"/>
                  </a:ext>
                </a:extLst>
              </p:cNvPr>
              <p:cNvSpPr txBox="1"/>
              <p:nvPr/>
            </p:nvSpPr>
            <p:spPr>
              <a:xfrm>
                <a:off x="277504" y="4310333"/>
                <a:ext cx="3552511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err="1">
                    <a:cs typeface="Arial" panose="020B0604020202020204" pitchFamily="34" charset="0"/>
                  </a:rPr>
                  <a:t>Abrikosov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 vortex</a:t>
                </a:r>
                <a:r>
                  <a:rPr lang="ja-JP" altLang="en-US" dirty="0"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cs typeface="Arial" panose="020B0604020202020204" pitchFamily="34" charset="0"/>
                  </a:rPr>
                  <a:t>of</a:t>
                </a:r>
                <a:r>
                  <a:rPr lang="ja-JP" alt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endParaRPr kumimoji="1" lang="en-US" altLang="ja-JP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1CDFD50-5A4F-7C9B-32F2-34475D4B6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" y="4310333"/>
                <a:ext cx="3552511" cy="466281"/>
              </a:xfrm>
              <a:prstGeom prst="rect">
                <a:avLst/>
              </a:prstGeom>
              <a:blipFill>
                <a:blip r:embed="rId3"/>
                <a:stretch>
                  <a:fillRect l="-2749" t="-9091" b="-2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2CE1137-0A50-8B9C-1A4A-B75EDEF23B7D}"/>
              </a:ext>
            </a:extLst>
          </p:cNvPr>
          <p:cNvCxnSpPr/>
          <p:nvPr/>
        </p:nvCxnSpPr>
        <p:spPr>
          <a:xfrm flipV="1">
            <a:off x="1815152" y="3482369"/>
            <a:ext cx="1626290" cy="787021"/>
          </a:xfrm>
          <a:prstGeom prst="straightConnector1">
            <a:avLst/>
          </a:prstGeom>
          <a:ln w="44450">
            <a:headEnd type="none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944A0EE-71B3-49BE-7C01-3B9BC0DC419E}"/>
                  </a:ext>
                </a:extLst>
              </p:cNvPr>
              <p:cNvSpPr txBox="1"/>
              <p:nvPr/>
            </p:nvSpPr>
            <p:spPr>
              <a:xfrm>
                <a:off x="5093677" y="4048723"/>
                <a:ext cx="26788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cs typeface="Arial" panose="020B0604020202020204" pitchFamily="34" charset="0"/>
                  </a:rPr>
                  <a:t>Closed</a:t>
                </a:r>
                <a:r>
                  <a:rPr lang="en-US" altLang="ja-JP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vortex</a:t>
                </a: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944A0EE-71B3-49BE-7C01-3B9BC0DC4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677" y="4048723"/>
                <a:ext cx="2678875" cy="523220"/>
              </a:xfrm>
              <a:prstGeom prst="rect">
                <a:avLst/>
              </a:prstGeom>
              <a:blipFill>
                <a:blip r:embed="rId4"/>
                <a:stretch>
                  <a:fillRect l="-3645" r="-2506" b="-24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739D3C41-7C82-72A7-959B-50A659DD9616}"/>
              </a:ext>
            </a:extLst>
          </p:cNvPr>
          <p:cNvCxnSpPr>
            <a:cxnSpLocks/>
          </p:cNvCxnSpPr>
          <p:nvPr/>
        </p:nvCxnSpPr>
        <p:spPr>
          <a:xfrm flipH="1" flipV="1">
            <a:off x="4487221" y="2785589"/>
            <a:ext cx="1385865" cy="1263134"/>
          </a:xfrm>
          <a:prstGeom prst="straightConnector1">
            <a:avLst/>
          </a:prstGeom>
          <a:ln w="44450">
            <a:headEnd type="none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B0F89EB0-7648-1F79-BB06-958FD89E162D}"/>
              </a:ext>
            </a:extLst>
          </p:cNvPr>
          <p:cNvCxnSpPr>
            <a:cxnSpLocks/>
          </p:cNvCxnSpPr>
          <p:nvPr/>
        </p:nvCxnSpPr>
        <p:spPr>
          <a:xfrm flipH="1">
            <a:off x="3998288" y="1538130"/>
            <a:ext cx="1473836" cy="851493"/>
          </a:xfrm>
          <a:prstGeom prst="straightConnector1">
            <a:avLst/>
          </a:prstGeom>
          <a:ln w="44450">
            <a:headEnd type="none" w="lg" len="lg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65A25E8-60AF-ABD0-1395-EC12527C0E92}"/>
                  </a:ext>
                </a:extLst>
              </p:cNvPr>
              <p:cNvSpPr txBox="1"/>
              <p:nvPr/>
            </p:nvSpPr>
            <p:spPr>
              <a:xfrm>
                <a:off x="5472124" y="1189149"/>
                <a:ext cx="2387128" cy="83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domain wall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(chiral soliton)</a:t>
                </a:r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65A25E8-60AF-ABD0-1395-EC12527C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124" y="1189149"/>
                <a:ext cx="2387128" cy="839332"/>
              </a:xfrm>
              <a:prstGeom prst="rect">
                <a:avLst/>
              </a:prstGeom>
              <a:blipFill>
                <a:blip r:embed="rId5"/>
                <a:stretch>
                  <a:fillRect l="-4092" t="-4348" r="-3069" b="-15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E6F470-DF6C-BE93-035F-CBFCB556EB8D}"/>
              </a:ext>
            </a:extLst>
          </p:cNvPr>
          <p:cNvSpPr txBox="1"/>
          <p:nvPr/>
        </p:nvSpPr>
        <p:spPr>
          <a:xfrm>
            <a:off x="39716" y="1297"/>
            <a:ext cx="5118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Baryonic vortex = </a:t>
            </a:r>
            <a:r>
              <a:rPr kumimoji="1" lang="en-US" altLang="ja-JP" b="1" i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vortices</a:t>
            </a:r>
            <a:endParaRPr kumimoji="1" lang="ja-JP" altLang="en-US" b="1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1236D3B-BEF0-46D9-DF3F-93A9A8253CB0}"/>
                  </a:ext>
                </a:extLst>
              </p:cNvPr>
              <p:cNvSpPr txBox="1"/>
              <p:nvPr/>
            </p:nvSpPr>
            <p:spPr>
              <a:xfrm>
                <a:off x="4046231" y="478239"/>
                <a:ext cx="2559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800" b="1" dirty="0">
                    <a:cs typeface="Arial" panose="020B0604020202020204" pitchFamily="34" charset="0"/>
                  </a:rPr>
                  <a:t>Coherence length </a:t>
                </a:r>
                <a14:m>
                  <m:oMath xmlns:m="http://schemas.openxmlformats.org/officeDocument/2006/math">
                    <m:r>
                      <a:rPr kumimoji="1" lang="ja-JP" altLang="en-US" sz="1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𝝃</m:t>
                    </m:r>
                  </m:oMath>
                </a14:m>
                <a:endParaRPr kumimoji="1" lang="ja-JP" altLang="en-US" sz="18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F1236D3B-BEF0-46D9-DF3F-93A9A8253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231" y="478239"/>
                <a:ext cx="2559150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412C251A-B136-938A-350C-FA0556FEB058}"/>
              </a:ext>
            </a:extLst>
          </p:cNvPr>
          <p:cNvCxnSpPr>
            <a:cxnSpLocks/>
          </p:cNvCxnSpPr>
          <p:nvPr/>
        </p:nvCxnSpPr>
        <p:spPr>
          <a:xfrm>
            <a:off x="3722077" y="861646"/>
            <a:ext cx="1060938" cy="796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94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3204EB8-B707-5E7E-B46E-BB38F2EA1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9" y="2805037"/>
            <a:ext cx="2353471" cy="23234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0AA7E0A-B0EF-81B6-638C-21FC6ABA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70" y="165124"/>
            <a:ext cx="3121628" cy="23994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9B1E97B-8669-FCF6-72A0-E5FAC8C97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977" y="2666047"/>
            <a:ext cx="3288771" cy="247420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CCA380-401B-E4C4-A8D0-91C955D15E4C}"/>
              </a:ext>
            </a:extLst>
          </p:cNvPr>
          <p:cNvSpPr txBox="1"/>
          <p:nvPr/>
        </p:nvSpPr>
        <p:spPr>
          <a:xfrm>
            <a:off x="2678724" y="2824489"/>
            <a:ext cx="1282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 #</a:t>
            </a:r>
          </a:p>
          <a:p>
            <a:pPr algn="l"/>
            <a:r>
              <a:rPr lang="en-US" altLang="ja-JP" sz="2000" dirty="0">
                <a:solidFill>
                  <a:srgbClr val="FF0000"/>
                </a:solidFill>
                <a:cs typeface="Arial" panose="020B0604020202020204" pitchFamily="34" charset="0"/>
              </a:rPr>
              <a:t>density</a:t>
            </a:r>
            <a:endParaRPr kumimoji="1" lang="ja-JP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16EB54-7F62-930E-C2DF-0A25E6133712}"/>
              </a:ext>
            </a:extLst>
          </p:cNvPr>
          <p:cNvSpPr txBox="1"/>
          <p:nvPr/>
        </p:nvSpPr>
        <p:spPr>
          <a:xfrm>
            <a:off x="6360864" y="5845"/>
            <a:ext cx="197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altLang="ja-JP" sz="2000" dirty="0">
                <a:cs typeface="Arial" panose="020B0604020202020204" pitchFamily="34" charset="0"/>
              </a:rPr>
              <a:t>field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562303-526B-D41E-5308-FBACC6C6AA8C}"/>
              </a:ext>
            </a:extLst>
          </p:cNvPr>
          <p:cNvSpPr txBox="1"/>
          <p:nvPr/>
        </p:nvSpPr>
        <p:spPr>
          <a:xfrm>
            <a:off x="6251539" y="2465992"/>
            <a:ext cx="209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Energy density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46CEBAF-912A-69C2-347F-7FEC5203D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58" y="405992"/>
            <a:ext cx="2871490" cy="24742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DA52218-AA94-886F-2F69-21649EADE7C7}"/>
                  </a:ext>
                </a:extLst>
              </p:cNvPr>
              <p:cNvSpPr txBox="1"/>
              <p:nvPr/>
            </p:nvSpPr>
            <p:spPr>
              <a:xfrm>
                <a:off x="172783" y="90559"/>
                <a:ext cx="3707362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altLang="ja-JP" sz="2000" dirty="0">
                    <a:cs typeface="Arial" panose="020B0604020202020204" pitchFamily="34" charset="0"/>
                  </a:rPr>
                  <a:t>Phase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𝝓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1" lang="ja-JP" altLang="en-US" sz="2000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sz="2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sz="20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sz="2000" b="1" dirty="0">
                    <a:cs typeface="Arial" panose="020B0604020202020204" pitchFamily="34" charset="0"/>
                  </a:rPr>
                  <a:t>) in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1" lang="ja-JP" alt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𝝆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kumimoji="1" lang="ja-JP" altLang="en-US" sz="2000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plane</a:t>
                </a:r>
                <a:endParaRPr kumimoji="1" lang="ja-JP" altLang="en-US" sz="20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DA52218-AA94-886F-2F69-21649EADE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3" y="90559"/>
                <a:ext cx="3707362" cy="314766"/>
              </a:xfrm>
              <a:prstGeom prst="rect">
                <a:avLst/>
              </a:prstGeom>
              <a:blipFill>
                <a:blip r:embed="rId6"/>
                <a:stretch>
                  <a:fillRect l="-4105" t="-21569" r="-3612" b="-50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BDAA44-B793-F8B7-6440-C38DBC08337B}"/>
                  </a:ext>
                </a:extLst>
              </p:cNvPr>
              <p:cNvSpPr txBox="1"/>
              <p:nvPr/>
            </p:nvSpPr>
            <p:spPr>
              <a:xfrm>
                <a:off x="4507555" y="2019716"/>
                <a:ext cx="15183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1800" b="1" dirty="0">
                    <a:cs typeface="Arial" panose="020B0604020202020204" pitchFamily="34" charset="0"/>
                  </a:rPr>
                  <a:t>Penetration </a:t>
                </a:r>
              </a:p>
              <a:p>
                <a:pPr algn="ctr"/>
                <a:r>
                  <a:rPr kumimoji="1" lang="en-US" altLang="ja-JP" sz="1800" b="1" dirty="0">
                    <a:cs typeface="Arial" panose="020B0604020202020204" pitchFamily="34" charset="0"/>
                  </a:rPr>
                  <a:t>depth </a:t>
                </a:r>
                <a14:m>
                  <m:oMath xmlns:m="http://schemas.openxmlformats.org/officeDocument/2006/math">
                    <m:r>
                      <a:rPr kumimoji="1" lang="ja-JP" altLang="en-US" sz="1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𝝀</m:t>
                    </m:r>
                  </m:oMath>
                </a14:m>
                <a:endParaRPr kumimoji="1" lang="ja-JP" altLang="en-US" sz="18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CBDAA44-B793-F8B7-6440-C38DBC0833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55" y="2019716"/>
                <a:ext cx="1518364" cy="646331"/>
              </a:xfrm>
              <a:prstGeom prst="rect">
                <a:avLst/>
              </a:prstGeom>
              <a:blipFill>
                <a:blip r:embed="rId7"/>
                <a:stretch>
                  <a:fillRect l="-2800" t="-4717" r="-2800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BAE8402-E796-4200-C487-E88D9205F1F2}"/>
              </a:ext>
            </a:extLst>
          </p:cNvPr>
          <p:cNvCxnSpPr>
            <a:cxnSpLocks/>
          </p:cNvCxnSpPr>
          <p:nvPr/>
        </p:nvCxnSpPr>
        <p:spPr>
          <a:xfrm>
            <a:off x="5630249" y="2019183"/>
            <a:ext cx="621290" cy="114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F22D941-20A2-0F40-FAB5-3617F7BB1C80}"/>
                  </a:ext>
                </a:extLst>
              </p:cNvPr>
              <p:cNvSpPr txBox="1"/>
              <p:nvPr/>
            </p:nvSpPr>
            <p:spPr>
              <a:xfrm>
                <a:off x="1848791" y="2465992"/>
                <a:ext cx="22005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b="1" dirty="0">
                    <a:cs typeface="Arial" panose="020B0604020202020204" pitchFamily="34" charset="0"/>
                  </a:rPr>
                  <a:t>Coherence length </a:t>
                </a:r>
                <a14:m>
                  <m:oMath xmlns:m="http://schemas.openxmlformats.org/officeDocument/2006/math">
                    <m:r>
                      <a:rPr kumimoji="1" lang="ja-JP" altLang="en-US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𝝃</m:t>
                    </m:r>
                  </m:oMath>
                </a14:m>
                <a:endParaRPr kumimoji="1" lang="ja-JP" altLang="en-US" sz="16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F22D941-20A2-0F40-FAB5-3617F7BB1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91" y="2465992"/>
                <a:ext cx="2200582" cy="338554"/>
              </a:xfrm>
              <a:prstGeom prst="rect">
                <a:avLst/>
              </a:prstGeom>
              <a:blipFill>
                <a:blip r:embed="rId8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F7FD1E-9FDC-1609-D1C2-88BEEB20C9C2}"/>
              </a:ext>
            </a:extLst>
          </p:cNvPr>
          <p:cNvCxnSpPr>
            <a:cxnSpLocks/>
          </p:cNvCxnSpPr>
          <p:nvPr/>
        </p:nvCxnSpPr>
        <p:spPr>
          <a:xfrm>
            <a:off x="830000" y="2636739"/>
            <a:ext cx="100102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9DC9CDD-72AA-24BE-FBC4-3CA413A1CBDD}"/>
                  </a:ext>
                </a:extLst>
              </p:cNvPr>
              <p:cNvSpPr txBox="1"/>
              <p:nvPr/>
            </p:nvSpPr>
            <p:spPr>
              <a:xfrm>
                <a:off x="2704047" y="3526174"/>
                <a:ext cx="150233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Baryon #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9DC9CDD-72AA-24BE-FBC4-3CA413A1C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047" y="3526174"/>
                <a:ext cx="1502334" cy="830997"/>
              </a:xfrm>
              <a:prstGeom prst="rect">
                <a:avLst/>
              </a:prstGeom>
              <a:blipFill>
                <a:blip r:embed="rId9"/>
                <a:stretch>
                  <a:fillRect l="-6504" t="-5109" r="-5285" b="-21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9475E10-FD7C-6EC3-1D0B-F6B0586474C5}"/>
              </a:ext>
            </a:extLst>
          </p:cNvPr>
          <p:cNvSpPr txBox="1"/>
          <p:nvPr/>
        </p:nvSpPr>
        <p:spPr>
          <a:xfrm>
            <a:off x="2637012" y="4357171"/>
            <a:ext cx="2404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2000" dirty="0" err="1">
                <a:solidFill>
                  <a:srgbClr val="0000FF"/>
                </a:solidFill>
                <a:cs typeface="Arial" panose="020B0604020202020204" pitchFamily="34" charset="0"/>
              </a:rPr>
              <a:t>Skrymion</a:t>
            </a:r>
            <a:r>
              <a:rPr lang="en-US" altLang="ja-JP" sz="2000" dirty="0">
                <a:solidFill>
                  <a:srgbClr val="0000FF"/>
                </a:solidFill>
                <a:cs typeface="Arial" panose="020B0604020202020204" pitchFamily="34" charset="0"/>
              </a:rPr>
              <a:t> w</a:t>
            </a:r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ithout </a:t>
            </a:r>
          </a:p>
          <a:p>
            <a:pPr algn="l"/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Skyrme term</a:t>
            </a:r>
            <a:endParaRPr kumimoji="1" lang="ja-JP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5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0999FC5-B652-C428-0843-89A9E7ED0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58" y="668918"/>
            <a:ext cx="6309031" cy="41851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D6B14E-16BC-B090-E2A9-635BB8EDF7D5}"/>
              </a:ext>
            </a:extLst>
          </p:cNvPr>
          <p:cNvSpPr txBox="1"/>
          <p:nvPr/>
        </p:nvSpPr>
        <p:spPr>
          <a:xfrm>
            <a:off x="0" y="104632"/>
            <a:ext cx="794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diagram of baryonic vortex &amp; </a:t>
            </a:r>
            <a:r>
              <a:rPr kumimoji="1" lang="en-US" altLang="ja-JP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kumimoji="1"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vortex</a:t>
            </a:r>
            <a:endParaRPr kumimoji="1"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6D8B41-8D88-798C-FB12-AFA64471EE13}"/>
              </a:ext>
            </a:extLst>
          </p:cNvPr>
          <p:cNvSpPr txBox="1"/>
          <p:nvPr/>
        </p:nvSpPr>
        <p:spPr>
          <a:xfrm>
            <a:off x="1191905" y="3648501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-Nielsen-Olesen)</a:t>
            </a:r>
            <a:endParaRPr kumimoji="1"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3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4ED98-7FFC-604B-92DD-631A2286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32574F-67D0-F9C6-73A9-9EB3F8851E55}"/>
                  </a:ext>
                </a:extLst>
              </p:cNvPr>
              <p:cNvSpPr txBox="1"/>
              <p:nvPr/>
            </p:nvSpPr>
            <p:spPr>
              <a:xfrm>
                <a:off x="887630" y="1965364"/>
                <a:ext cx="657712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altLang="ja-JP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[</a:t>
                </a:r>
                <a:r>
                  <a:rPr lang="de-DE" altLang="ja-JP" dirty="0"/>
                  <a:t>3] In preparation, to appear within this year?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32574F-67D0-F9C6-73A9-9EB3F88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30" y="1965364"/>
                <a:ext cx="6577122" cy="738664"/>
              </a:xfrm>
              <a:prstGeom prst="rect">
                <a:avLst/>
              </a:prstGeom>
              <a:blipFill>
                <a:blip r:embed="rId2"/>
                <a:stretch>
                  <a:fillRect l="-2410" t="-12295" r="-2224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75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5D77226-5698-0CF9-DB99-016AFB0E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7" y="2937531"/>
            <a:ext cx="3416842" cy="216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4A4A72-AAD9-9AFD-D8D8-289225B42904}"/>
              </a:ext>
            </a:extLst>
          </p:cNvPr>
          <p:cNvSpPr txBox="1"/>
          <p:nvPr/>
        </p:nvSpPr>
        <p:spPr>
          <a:xfrm>
            <a:off x="6132387" y="4778559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endParaRPr kumimoji="1" lang="ja-JP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B6217410-32B0-2B01-58D0-2CCDCBC2A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155" y="-15219"/>
            <a:ext cx="4593480" cy="29618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9FEEBFA-C92C-9F78-2E1A-6868FB01241C}"/>
              </a:ext>
            </a:extLst>
          </p:cNvPr>
          <p:cNvSpPr txBox="1"/>
          <p:nvPr/>
        </p:nvSpPr>
        <p:spPr>
          <a:xfrm>
            <a:off x="-37172" y="3730702"/>
            <a:ext cx="360226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300" b="1" dirty="0" err="1">
                <a:solidFill>
                  <a:srgbClr val="FF0000"/>
                </a:solidFill>
                <a:cs typeface="Arial" panose="020B0604020202020204" pitchFamily="34" charset="0"/>
              </a:rPr>
              <a:t>Abrikosov</a:t>
            </a:r>
            <a:r>
              <a:rPr lang="en-US" altLang="ja-JP" sz="2300" dirty="0">
                <a:solidFill>
                  <a:srgbClr val="FF0000"/>
                </a:solidFill>
                <a:cs typeface="Arial" panose="020B0604020202020204" pitchFamily="34" charset="0"/>
              </a:rPr>
              <a:t> vortex lattice </a:t>
            </a:r>
          </a:p>
          <a:p>
            <a:pPr algn="l"/>
            <a:r>
              <a:rPr kumimoji="1" lang="en-US" altLang="ja-JP" b="1" dirty="0">
                <a:cs typeface="Arial" panose="020B0604020202020204" pitchFamily="34" charset="0"/>
              </a:rPr>
              <a:t> in a metallic </a:t>
            </a:r>
            <a:r>
              <a:rPr lang="en-US" altLang="ja-JP" dirty="0">
                <a:cs typeface="Arial" panose="020B0604020202020204" pitchFamily="34" charset="0"/>
              </a:rPr>
              <a:t>t</a:t>
            </a:r>
            <a:r>
              <a:rPr kumimoji="1" lang="en-US" altLang="ja-JP" b="1" dirty="0">
                <a:cs typeface="Arial" panose="020B0604020202020204" pitchFamily="34" charset="0"/>
              </a:rPr>
              <a:t>ype-II </a:t>
            </a:r>
          </a:p>
          <a:p>
            <a:pPr algn="l"/>
            <a:r>
              <a:rPr kumimoji="1" lang="en-US" altLang="ja-JP" b="1" dirty="0">
                <a:cs typeface="Arial" panose="020B0604020202020204" pitchFamily="34" charset="0"/>
              </a:rPr>
              <a:t> superconductor</a:t>
            </a:r>
            <a:endParaRPr kumimoji="1" lang="ja-JP" altLang="en-US" b="1" dirty="0">
              <a:cs typeface="Arial" panose="020B0604020202020204" pitchFamily="34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AEC9858-E550-7CFA-9643-125A748A0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25" y="2038383"/>
            <a:ext cx="1522000" cy="14258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78411D-5801-21E7-8BF5-E18E41743710}"/>
                  </a:ext>
                </a:extLst>
              </p:cNvPr>
              <p:cNvSpPr txBox="1"/>
              <p:nvPr/>
            </p:nvSpPr>
            <p:spPr>
              <a:xfrm>
                <a:off x="72967" y="2828803"/>
                <a:ext cx="3106941" cy="830997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i="1" dirty="0">
                    <a:cs typeface="Arial" panose="020B0604020202020204" pitchFamily="34" charset="0"/>
                  </a:rPr>
                  <a:t>How do they appear</a:t>
                </a:r>
              </a:p>
              <a:p>
                <a:r>
                  <a:rPr lang="en-US" altLang="ja-JP" i="1" dirty="0"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altLang="ja-JP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lang="en-US" altLang="ja-JP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i="1" dirty="0">
                    <a:cs typeface="Arial" panose="020B0604020202020204" pitchFamily="34" charset="0"/>
                  </a:rPr>
                  <a:t>?</a:t>
                </a:r>
                <a:endParaRPr kumimoji="1" lang="ja-JP" altLang="en-US" i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9678411D-5801-21E7-8BF5-E18E41743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" y="2828803"/>
                <a:ext cx="3106941" cy="830997"/>
              </a:xfrm>
              <a:prstGeom prst="rect">
                <a:avLst/>
              </a:prstGeom>
              <a:blipFill>
                <a:blip r:embed="rId6"/>
                <a:stretch>
                  <a:fillRect l="-2930" t="-4348" r="-1953" b="-1594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ED7D4C9-B986-3816-C527-77105EE7D29C}"/>
                  </a:ext>
                </a:extLst>
              </p:cNvPr>
              <p:cNvSpPr txBox="1"/>
              <p:nvPr/>
            </p:nvSpPr>
            <p:spPr>
              <a:xfrm>
                <a:off x="0" y="34818"/>
                <a:ext cx="4028667" cy="2131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soliton lattice</a:t>
                </a:r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(CSL) </a:t>
                </a:r>
              </a:p>
              <a:p>
                <a:pPr algn="l"/>
                <a:r>
                  <a:rPr lang="en-US" altLang="ja-JP" dirty="0"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ja-JP" dirty="0"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 </a:t>
                </a:r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ja-JP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  Son &amp; </a:t>
                </a:r>
                <a:r>
                  <a:rPr lang="en-US" altLang="ja-JP" sz="20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Stephanov</a:t>
                </a:r>
                <a:r>
                  <a:rPr lang="en-US" altLang="ja-JP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(‘07)</a:t>
                </a:r>
              </a:p>
              <a:p>
                <a:r>
                  <a:rPr kumimoji="1" lang="en-US" altLang="ja-JP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Brauner &amp; Yamamoto(‘16)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&amp; </a:t>
                </a:r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Domain-wall Skyrmion </a:t>
                </a:r>
              </a:p>
              <a:p>
                <a:r>
                  <a:rPr kumimoji="1" lang="en-US" altLang="ja-JP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kumimoji="1" lang="en-US" altLang="ja-JP" sz="20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Eto,Nishimura</a:t>
                </a:r>
                <a:r>
                  <a:rPr kumimoji="1" lang="en-US" altLang="ja-JP" sz="20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&amp; MN (‘23)</a:t>
                </a:r>
                <a:endParaRPr kumimoji="1" lang="ja-JP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ED7D4C9-B986-3816-C527-77105EE7D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818"/>
                <a:ext cx="4028667" cy="2131994"/>
              </a:xfrm>
              <a:prstGeom prst="rect">
                <a:avLst/>
              </a:prstGeom>
              <a:blipFill>
                <a:blip r:embed="rId7"/>
                <a:stretch>
                  <a:fillRect l="-2269" t="-2006" r="-1210" b="-45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C:\Users\Owner\Desktop\hess890.jpg">
            <a:extLst>
              <a:ext uri="{FF2B5EF4-FFF2-40B4-BE49-F238E27FC236}">
                <a16:creationId xmlns:a16="http://schemas.microsoft.com/office/drawing/2014/main" id="{CBFD2645-CA8E-0EDF-0CE5-F82761B6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49" y="3066792"/>
            <a:ext cx="1716243" cy="190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B086174-012E-F50B-CA7B-25D3C768CE8C}"/>
                  </a:ext>
                </a:extLst>
              </p:cNvPr>
              <p:cNvSpPr txBox="1"/>
              <p:nvPr/>
            </p:nvSpPr>
            <p:spPr>
              <a:xfrm rot="1420712">
                <a:off x="5292607" y="1404840"/>
                <a:ext cx="1788086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600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kumimoji="1" lang="en-US" altLang="ja-JP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1600" b="1" i="0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kumimoji="1" lang="ja-JP" altLang="en-US" sz="1600" b="1" i="1" smtClean="0">
                          <a:latin typeface="Cambria Math" panose="02040503050406030204" pitchFamily="18" charset="0"/>
                        </a:rPr>
                        <m:t>𝛑</m:t>
                      </m:r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kumimoji="1" lang="ja-JP" altLang="en-US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sSubSup>
                        <m:sSubSupPr>
                          <m:ctrlP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kumimoji="1" lang="ja-JP" altLang="en-US" sz="1600" b="1" i="1" smtClean="0"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  <m:sup>
                          <m:r>
                            <a:rPr kumimoji="1" lang="en-US" altLang="ja-JP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16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B086174-012E-F50B-CA7B-25D3C768C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20712">
                <a:off x="5292607" y="1404840"/>
                <a:ext cx="1788086" cy="251800"/>
              </a:xfrm>
              <a:prstGeom prst="rect">
                <a:avLst/>
              </a:prstGeom>
              <a:blipFill>
                <a:blip r:embed="rId9"/>
                <a:stretch>
                  <a:fillRect l="-4545" r="-350" b="-70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8580D3EF-A305-3C34-2B5E-AD8F1A8AE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F985579-680D-427D-C1FF-8BA31D8A473C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7F985579-680D-427D-C1FF-8BA31D8A4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9145BA13-613B-F0A3-F585-BE36CA399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0A8D0BD-1289-5769-B094-51B3132617A1}"/>
                  </a:ext>
                </a:extLst>
              </p:cNvPr>
              <p:cNvSpPr txBox="1"/>
              <p:nvPr/>
            </p:nvSpPr>
            <p:spPr>
              <a:xfrm>
                <a:off x="0" y="4191743"/>
                <a:ext cx="70107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determine the phase boundary </a:t>
                </a:r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analytically.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Red curves </a:t>
                </a:r>
                <a:r>
                  <a:rPr lang="en-US" altLang="ja-JP" dirty="0">
                    <a:cs typeface="Arial" panose="020B0604020202020204" pitchFamily="34" charset="0"/>
                  </a:rPr>
                  <a:t>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0A8D0BD-1289-5769-B094-51B313261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743"/>
                <a:ext cx="7010702" cy="830997"/>
              </a:xfrm>
              <a:prstGeom prst="rect">
                <a:avLst/>
              </a:prstGeom>
              <a:blipFill>
                <a:blip r:embed="rId5"/>
                <a:stretch>
                  <a:fillRect l="-1304" t="-5147" r="-261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74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5F0C4-5991-EE96-F798-B081A9161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6046E3D-E6FA-BC6D-652C-EDCE8B11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6" y="654007"/>
            <a:ext cx="7468070" cy="35906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D0EA5B-44E7-F395-A261-5F55E63F56CD}"/>
                  </a:ext>
                </a:extLst>
              </p:cNvPr>
              <p:cNvSpPr txBox="1"/>
              <p:nvPr/>
            </p:nvSpPr>
            <p:spPr>
              <a:xfrm>
                <a:off x="0" y="457"/>
                <a:ext cx="68101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ja-JP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cs typeface="Arial" panose="020B0604020202020204" pitchFamily="34" charset="0"/>
                  </a:rPr>
                  <a:t>: only VAC, AVL, CPC</a:t>
                </a:r>
                <a:endParaRPr kumimoji="1" lang="en-US" altLang="ja-JP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36D0EA5B-44E7-F395-A261-5F55E63F5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"/>
                <a:ext cx="6810121" cy="461665"/>
              </a:xfrm>
              <a:prstGeom prst="rect">
                <a:avLst/>
              </a:prstGeom>
              <a:blipFill>
                <a:blip r:embed="rId3"/>
                <a:stretch>
                  <a:fillRect l="-985" t="-10526" r="-985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F4C26EF-2D56-3841-C704-EE08F6D2DD7C}"/>
                  </a:ext>
                </a:extLst>
              </p:cNvPr>
              <p:cNvSpPr txBox="1"/>
              <p:nvPr/>
            </p:nvSpPr>
            <p:spPr>
              <a:xfrm>
                <a:off x="6515857" y="-48232"/>
                <a:ext cx="19111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@</m:t>
                      </m:r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ja-JP" alt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𝝁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9F4C26EF-2D56-3841-C704-EE08F6D2D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857" y="-48232"/>
                <a:ext cx="191111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729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03E774-077C-8EC1-2B87-FFF42415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5AC6FC0-5246-9922-6E69-86105C7A9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A195F0-53C8-1A4B-EAE4-D1B4F7DFFE88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BEA195F0-53C8-1A4B-EAE4-D1B4F7DFF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DA5C2B5-5800-4BB6-211D-082E54374F27}"/>
                  </a:ext>
                </a:extLst>
              </p:cNvPr>
              <p:cNvSpPr txBox="1"/>
              <p:nvPr/>
            </p:nvSpPr>
            <p:spPr>
              <a:xfrm>
                <a:off x="278431" y="4300061"/>
                <a:ext cx="599523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@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VAC &amp; CSL </a:t>
                </a:r>
                <a:r>
                  <a:rPr kumimoji="1" lang="en-US" altLang="ja-JP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(Son &amp; </a:t>
                </a:r>
                <a:r>
                  <a:rPr kumimoji="1" lang="en-US" altLang="ja-JP" sz="1600" b="1" dirty="0" err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Stephanov</a:t>
                </a:r>
                <a:r>
                  <a:rPr kumimoji="1" lang="en-US" altLang="ja-JP" sz="1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‘07)</a:t>
                </a:r>
              </a:p>
              <a:p>
                <a:r>
                  <a:rPr lang="en-US" altLang="ja-JP" dirty="0">
                    <a:cs typeface="Arial" panose="020B0604020202020204" pitchFamily="34" charset="0"/>
                  </a:rPr>
                  <a:t>                       (+ </a:t>
                </a:r>
                <a:r>
                  <a:rPr lang="en-US" altLang="ja-JP" dirty="0" err="1">
                    <a:cs typeface="Arial" panose="020B0604020202020204" pitchFamily="34" charset="0"/>
                  </a:rPr>
                  <a:t>DWSk</a:t>
                </a:r>
                <a:r>
                  <a:rPr lang="en-US" altLang="ja-JP" dirty="0">
                    <a:cs typeface="Arial" panose="020B0604020202020204" pitchFamily="34" charset="0"/>
                  </a:rPr>
                  <a:t> </a:t>
                </a:r>
                <a:r>
                  <a:rPr lang="en-US" altLang="ja-JP" sz="1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(</a:t>
                </a:r>
                <a:r>
                  <a:rPr lang="en-US" altLang="ja-JP" sz="16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Eto,Nishimura</a:t>
                </a:r>
                <a:r>
                  <a:rPr lang="en-US" altLang="ja-JP" sz="1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&amp; MN ‘23)</a:t>
                </a:r>
                <a:r>
                  <a:rPr lang="en-US" altLang="ja-JP" dirty="0">
                    <a:cs typeface="Arial" panose="020B0604020202020204" pitchFamily="34" charset="0"/>
                  </a:rPr>
                  <a:t>)</a:t>
                </a:r>
                <a:r>
                  <a:rPr lang="en-US" altLang="ja-JP" sz="1600" dirty="0">
                    <a:cs typeface="Arial" panose="020B0604020202020204" pitchFamily="34" charset="0"/>
                  </a:rPr>
                  <a:t> </a:t>
                </a:r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DA5C2B5-5800-4BB6-211D-082E54374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31" y="4300061"/>
                <a:ext cx="5995231" cy="738664"/>
              </a:xfrm>
              <a:prstGeom prst="rect">
                <a:avLst/>
              </a:prstGeom>
              <a:blipFill>
                <a:blip r:embed="rId4"/>
                <a:stretch>
                  <a:fillRect l="-2035" t="-11475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F20FC236-79F6-82D5-1D7D-AFF70459BCA4}"/>
              </a:ext>
            </a:extLst>
          </p:cNvPr>
          <p:cNvSpPr/>
          <p:nvPr/>
        </p:nvSpPr>
        <p:spPr>
          <a:xfrm>
            <a:off x="382385" y="692727"/>
            <a:ext cx="321426" cy="2693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A6B39-BD9A-3A21-0374-4F99B337ED33}"/>
                  </a:ext>
                </a:extLst>
              </p:cNvPr>
              <p:cNvSpPr txBox="1"/>
              <p:nvPr/>
            </p:nvSpPr>
            <p:spPr>
              <a:xfrm>
                <a:off x="149807" y="3457879"/>
                <a:ext cx="2726692" cy="8109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b="1" i="0" smtClean="0">
                              <a:latin typeface="Cambria Math" panose="02040503050406030204" pitchFamily="18" charset="0"/>
                            </a:rPr>
                            <m:t>𝐂𝐒𝐋</m:t>
                          </m:r>
                        </m:sub>
                      </m:sSub>
                      <m:r>
                        <a:rPr kumimoji="1" lang="en-US" altLang="ja-JP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𝛑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en-US" altLang="ja-JP" sz="2000" dirty="0"/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ACA6B39-BD9A-3A21-0374-4F99B337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7" y="3457879"/>
                <a:ext cx="2726692" cy="8109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108F7DEE-E35F-A79A-0652-E3DBD3B3E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6CAD4-A668-C475-6C9F-911A986B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3" descr="ロゴマーク等のご利用について">
            <a:extLst>
              <a:ext uri="{FF2B5EF4-FFF2-40B4-BE49-F238E27FC236}">
                <a16:creationId xmlns:a16="http://schemas.microsoft.com/office/drawing/2014/main" id="{F86B7BF6-6CC7-F148-43DD-F27DDEF2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78" y="3804397"/>
            <a:ext cx="5176838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>
            <a:extLst>
              <a:ext uri="{FF2B5EF4-FFF2-40B4-BE49-F238E27FC236}">
                <a16:creationId xmlns:a16="http://schemas.microsoft.com/office/drawing/2014/main" id="{2193238A-3AF2-8D50-DAA9-65D5D9636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1727" y="2846729"/>
            <a:ext cx="5176839" cy="1010213"/>
          </a:xfrm>
          <a:noFill/>
        </p:spPr>
        <p:txBody>
          <a:bodyPr/>
          <a:lstStyle/>
          <a:p>
            <a:pPr defTabSz="3984625" eaLnBrk="1" hangingPunct="1">
              <a:spcBef>
                <a:spcPct val="0"/>
              </a:spcBef>
            </a:pPr>
            <a:r>
              <a:rPr lang="en-US" altLang="ja-JP" sz="3600" b="1" dirty="0">
                <a:solidFill>
                  <a:schemeClr val="hlink"/>
                </a:solidFill>
              </a:rPr>
              <a:t>Muneto Nitta</a:t>
            </a:r>
            <a:r>
              <a:rPr lang="ja-JP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ja-JP" sz="2800" b="1" dirty="0">
                <a:solidFill>
                  <a:schemeClr val="hlink"/>
                </a:solidFill>
              </a:rPr>
              <a:t>(</a:t>
            </a:r>
            <a:r>
              <a:rPr lang="ja-JP" altLang="en-US" sz="2800" b="1" dirty="0">
                <a:solidFill>
                  <a:schemeClr val="hlink"/>
                </a:solidFill>
              </a:rPr>
              <a:t>新田 宗土</a:t>
            </a:r>
            <a:r>
              <a:rPr lang="en-US" altLang="ja-JP" sz="2800" b="1" dirty="0">
                <a:solidFill>
                  <a:schemeClr val="hlink"/>
                </a:solidFill>
              </a:rPr>
              <a:t>)</a:t>
            </a:r>
          </a:p>
          <a:p>
            <a:pPr defTabSz="3984625" eaLnBrk="1" hangingPunct="1">
              <a:spcBef>
                <a:spcPct val="0"/>
              </a:spcBef>
            </a:pPr>
            <a:r>
              <a:rPr lang="en-US" altLang="ja-JP" sz="2400" b="1" dirty="0">
                <a:solidFill>
                  <a:schemeClr val="tx1"/>
                </a:solidFill>
              </a:rPr>
              <a:t>(Keio U. &amp; Hiroshima U. WPI-SKCM</a:t>
            </a:r>
            <a:r>
              <a:rPr lang="en-US" altLang="ja-JP" sz="2400" b="1" baseline="30000" dirty="0">
                <a:solidFill>
                  <a:schemeClr val="tx1"/>
                </a:solidFill>
              </a:rPr>
              <a:t>2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endParaRPr kumimoji="0"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9702" name="Rectangle 10">
            <a:extLst>
              <a:ext uri="{FF2B5EF4-FFF2-40B4-BE49-F238E27FC236}">
                <a16:creationId xmlns:a16="http://schemas.microsoft.com/office/drawing/2014/main" id="{02708092-91FE-94C2-FA90-1F699908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613"/>
            <a:ext cx="193675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r>
              <a:rPr lang="ja-JP" altLang="ja-JP" sz="300"/>
              <a:t> </a:t>
            </a:r>
            <a:endParaRPr lang="ja-JP" altLang="ja-JP"/>
          </a:p>
        </p:txBody>
      </p:sp>
      <p:pic>
        <p:nvPicPr>
          <p:cNvPr id="29703" name="Picture 8" descr="Hiroshima University WPI">
            <a:extLst>
              <a:ext uri="{FF2B5EF4-FFF2-40B4-BE49-F238E27FC236}">
                <a16:creationId xmlns:a16="http://schemas.microsoft.com/office/drawing/2014/main" id="{8F5BD563-5F5D-6382-08B1-16F21189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11" y="3794538"/>
            <a:ext cx="27273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AutoShape 10" descr="HIROSHIMA UNIVERSITY">
            <a:extLst>
              <a:ext uri="{FF2B5EF4-FFF2-40B4-BE49-F238E27FC236}">
                <a16:creationId xmlns:a16="http://schemas.microsoft.com/office/drawing/2014/main" id="{124EDEFF-A809-064A-253D-6A9880E123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9935" y="31503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BAE8A0F-E8DB-3B6D-BB8B-8AD2F1D79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31" y="2891647"/>
            <a:ext cx="2269731" cy="228501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4C205D-1897-438B-59D1-148259101E27}"/>
              </a:ext>
            </a:extLst>
          </p:cNvPr>
          <p:cNvSpPr txBox="1"/>
          <p:nvPr/>
        </p:nvSpPr>
        <p:spPr>
          <a:xfrm>
            <a:off x="1314220" y="2128966"/>
            <a:ext cx="5994870" cy="830997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Workshop on recent developments from QCD to nuclear matter</a:t>
            </a:r>
          </a:p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2025</a:t>
            </a:r>
            <a:r>
              <a:rPr lang="en-US" altLang="ja-JP" sz="1600" dirty="0">
                <a:solidFill>
                  <a:srgbClr val="333333"/>
                </a:solidFill>
                <a:latin typeface="Martel"/>
              </a:rPr>
              <a:t>,Dec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17</a:t>
            </a:r>
            <a:r>
              <a:rPr lang="en-US" altLang="ja-JP" sz="1600" dirty="0">
                <a:solidFill>
                  <a:srgbClr val="333333"/>
                </a:solidFill>
                <a:latin typeface="Martel"/>
              </a:rPr>
              <a:t>-</a:t>
            </a:r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20</a:t>
            </a:r>
            <a:endParaRPr lang="ja-JP" altLang="en-US" sz="1600" b="1" i="0" dirty="0">
              <a:solidFill>
                <a:srgbClr val="333333"/>
              </a:solidFill>
              <a:effectLst/>
              <a:latin typeface="Martel"/>
            </a:endParaRPr>
          </a:p>
          <a:p>
            <a:pPr algn="ctr"/>
            <a:r>
              <a:rPr lang="en-US" altLang="ja-JP" sz="1600" b="1" i="0" dirty="0">
                <a:solidFill>
                  <a:srgbClr val="333333"/>
                </a:solidFill>
                <a:effectLst/>
                <a:latin typeface="Martel"/>
              </a:rPr>
              <a:t>Institute of Physics, Academia Sinica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ED00659-4F5A-DF78-6DC8-68190C02A9CF}"/>
              </a:ext>
            </a:extLst>
          </p:cNvPr>
          <p:cNvSpPr txBox="1">
            <a:spLocks/>
          </p:cNvSpPr>
          <p:nvPr/>
        </p:nvSpPr>
        <p:spPr bwMode="auto">
          <a:xfrm>
            <a:off x="226291" y="596900"/>
            <a:ext cx="7721600" cy="1341666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082" tIns="38039" rIns="76082" bIns="38039" numCol="1" anchor="ctr" anchorCtr="0" compatLnSpc="1">
            <a:prstTxWarp prst="textNoShape">
              <a:avLst/>
            </a:prstTxWarp>
          </a:bodyPr>
          <a:lstStyle>
            <a:lvl1pPr algn="ctr" defTabSz="376238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j-lt"/>
                <a:ea typeface="+mj-ea"/>
                <a:cs typeface="ＭＳ Ｐゴシック" charset="-128"/>
              </a:defRPr>
            </a:lvl1pPr>
            <a:lvl2pPr algn="ctr" defTabSz="376238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76238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76238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76238" rtl="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913851" algn="ctr" defTabSz="377599"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1827703" algn="ctr" defTabSz="377599"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2741554" algn="ctr" defTabSz="377599"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3655405" algn="ctr" defTabSz="377599" rtl="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en-US" altLang="ja-JP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 phase diagram in a magnetic field </a:t>
            </a:r>
            <a:br>
              <a:rPr lang="en-US" altLang="ja-JP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ja-JP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baryon and isospin chemical potentials</a:t>
            </a:r>
            <a:endParaRPr lang="ja-JP" altLang="en-US" sz="1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998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0C564-6C88-7C1F-7B1D-EE81FA1BB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43225AB-1D7C-8DE6-A909-3D75E5068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2FF191F-453F-AD8B-0506-9268037006A4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2FF191F-453F-AD8B-0506-92680370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楕円 2">
            <a:extLst>
              <a:ext uri="{FF2B5EF4-FFF2-40B4-BE49-F238E27FC236}">
                <a16:creationId xmlns:a16="http://schemas.microsoft.com/office/drawing/2014/main" id="{4E9F6CCE-D328-3CD4-6592-B1DE4D609EA9}"/>
              </a:ext>
            </a:extLst>
          </p:cNvPr>
          <p:cNvSpPr/>
          <p:nvPr/>
        </p:nvSpPr>
        <p:spPr>
          <a:xfrm>
            <a:off x="119150" y="3034283"/>
            <a:ext cx="7101840" cy="539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4A6BDE-DB67-4AFE-AEF1-52364828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FC2E39-2F80-F4AE-AD38-84D9075CF354}"/>
                  </a:ext>
                </a:extLst>
              </p:cNvPr>
              <p:cNvSpPr txBox="1"/>
              <p:nvPr/>
            </p:nvSpPr>
            <p:spPr>
              <a:xfrm>
                <a:off x="13313" y="4213942"/>
                <a:ext cx="720767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@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VAC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1" lang="ja-JP" alt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kumimoji="1" lang="en-US" altLang="ja-JP" sz="2000" b="1" dirty="0">
                    <a:cs typeface="Arial" panose="020B0604020202020204" pitchFamily="34" charset="0"/>
                  </a:rPr>
                  <a:t>)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              </a:t>
                </a:r>
                <a:r>
                  <a:rPr lang="en-US" altLang="ja-JP" sz="1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(Son &amp; </a:t>
                </a:r>
                <a:r>
                  <a:rPr lang="en-US" altLang="ja-JP" sz="1600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Stephanov</a:t>
                </a:r>
                <a:r>
                  <a:rPr lang="en-US" altLang="ja-JP" sz="16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‘01)</a:t>
                </a:r>
                <a:r>
                  <a:rPr lang="en-US" altLang="ja-JP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      </a:t>
                </a:r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ja-JP" sz="2000" dirty="0">
                    <a:cs typeface="Arial" panose="020B0604020202020204" pitchFamily="34" charset="0"/>
                  </a:rPr>
                  <a:t>Uniform </a:t>
                </a:r>
                <a:r>
                  <a:rPr lang="en-US" altLang="ja-JP" dirty="0">
                    <a:cs typeface="Arial" panose="020B0604020202020204" pitchFamily="34" charset="0"/>
                  </a:rPr>
                  <a:t>charged pion condensation(CPC) </a:t>
                </a:r>
                <a:r>
                  <a:rPr lang="en-US" altLang="ja-JP" sz="2000" dirty="0"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ja-JP" alt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</m:oMath>
                </a14:m>
                <a:r>
                  <a:rPr lang="en-US" altLang="ja-JP" dirty="0">
                    <a:cs typeface="Arial" panose="020B0604020202020204" pitchFamily="34" charset="0"/>
                  </a:rPr>
                  <a:t>)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  </a:t>
                </a:r>
                <a:endPara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8FC2E39-2F80-F4AE-AD38-84D9075CF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3" y="4213942"/>
                <a:ext cx="7207677" cy="738664"/>
              </a:xfrm>
              <a:prstGeom prst="rect">
                <a:avLst/>
              </a:prstGeom>
              <a:blipFill>
                <a:blip r:embed="rId5"/>
                <a:stretch>
                  <a:fillRect l="-2113" t="-11570" r="-1014" b="-25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27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FE57D-FD38-E2DC-ECBC-41B51199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B7A9960A-C3DA-95AB-C1AF-FFA75886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7079D89-5152-641C-99B6-E06DB95C0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F119AE2-6EE0-8D44-A75F-2937A2B891ED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F119AE2-6EE0-8D44-A75F-2937A2B89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4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18F0D0-CC29-7D4D-A999-3816FA67CADD}"/>
              </a:ext>
            </a:extLst>
          </p:cNvPr>
          <p:cNvSpPr txBox="1"/>
          <p:nvPr/>
        </p:nvSpPr>
        <p:spPr>
          <a:xfrm flipH="1">
            <a:off x="10364" y="3438560"/>
            <a:ext cx="32738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cs typeface="Arial" panose="020B0604020202020204" pitchFamily="34" charset="0"/>
              </a:rPr>
              <a:t>How about the rest?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404D6C-495F-A7AC-0021-4AC1D7D11904}"/>
              </a:ext>
            </a:extLst>
          </p:cNvPr>
          <p:cNvSpPr txBox="1"/>
          <p:nvPr/>
        </p:nvSpPr>
        <p:spPr>
          <a:xfrm>
            <a:off x="10364" y="3783939"/>
            <a:ext cx="62012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kumimoji="1" lang="en-US" altLang="ja-JP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phases</a:t>
            </a:r>
            <a:r>
              <a:rPr lang="en-US" altLang="ja-JP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ja-JP" sz="2000" u="sng" dirty="0">
                <a:cs typeface="Arial" panose="020B0604020202020204" pitchFamily="34" charset="0"/>
              </a:rPr>
              <a:t>(including VAC,CSL,CPC) </a:t>
            </a:r>
            <a:r>
              <a:rPr lang="en-US" altLang="ja-JP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!!</a:t>
            </a:r>
            <a:endParaRPr kumimoji="1" lang="ja-JP" alt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54BB3C-30C7-140F-EECD-3942063955C3}"/>
              </a:ext>
            </a:extLst>
          </p:cNvPr>
          <p:cNvSpPr txBox="1"/>
          <p:nvPr/>
        </p:nvSpPr>
        <p:spPr>
          <a:xfrm>
            <a:off x="-52039" y="4362016"/>
            <a:ext cx="74635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vortex lattice (AVL), Baryonic vortex lattice (BVL)</a:t>
            </a:r>
          </a:p>
          <a:p>
            <a:pPr algn="l"/>
            <a:r>
              <a:rPr lang="en-US" altLang="ja-JP" sz="2000" dirty="0">
                <a:cs typeface="Arial" panose="020B0604020202020204" pitchFamily="34" charset="0"/>
              </a:rPr>
              <a:t>Intersection of CSL &amp; vortex lattice</a:t>
            </a:r>
          </a:p>
        </p:txBody>
      </p:sp>
    </p:spTree>
    <p:extLst>
      <p:ext uri="{BB962C8B-B14F-4D97-AF65-F5344CB8AC3E}">
        <p14:creationId xmlns:p14="http://schemas.microsoft.com/office/powerpoint/2010/main" val="190005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B045-5BDB-34BF-1580-0B6BCC63B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A7521E76-7284-3FB0-F258-FBC46EDA2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8B6E29-B61F-C240-6534-0A1FB2551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5CD9C4-EFC5-627A-E029-8E27E009A417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0A5CD9C4-EFC5-627A-E029-8E27E009A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4"/>
                <a:stretch>
                  <a:fillRect t="-10526" r="-6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407CED-EA7D-F62B-32BD-014792701F90}"/>
                  </a:ext>
                </a:extLst>
              </p:cNvPr>
              <p:cNvSpPr txBox="1"/>
              <p:nvPr/>
            </p:nvSpPr>
            <p:spPr>
              <a:xfrm>
                <a:off x="1010616" y="4598302"/>
                <a:ext cx="41896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1" lang="en-US" altLang="ja-JP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CPC, </a:t>
                </a:r>
                <a:r>
                  <a:rPr kumimoji="1" lang="en-US" altLang="ja-JP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superconductivity</a:t>
                </a:r>
                <a:endParaRPr kumimoji="1"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4407CED-EA7D-F62B-32BD-01479270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16" y="4598302"/>
                <a:ext cx="4189608" cy="369332"/>
              </a:xfrm>
              <a:prstGeom prst="rect">
                <a:avLst/>
              </a:prstGeom>
              <a:blipFill>
                <a:blip r:embed="rId5"/>
                <a:stretch>
                  <a:fillRect l="-2620" t="-22951" r="-3057" b="-50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131BA64-A433-243D-2A88-D3D50E60209C}"/>
                  </a:ext>
                </a:extLst>
              </p:cNvPr>
              <p:cNvSpPr txBox="1"/>
              <p:nvPr/>
            </p:nvSpPr>
            <p:spPr>
              <a:xfrm>
                <a:off x="1010616" y="4249573"/>
                <a:ext cx="50295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no CPC, </a:t>
                </a:r>
                <a:r>
                  <a:rPr kumimoji="1" lang="en-US" altLang="ja-JP" sz="20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no</a:t>
                </a:r>
                <a:r>
                  <a:rPr lang="en-US" altLang="ja-JP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superconductivity</a:t>
                </a:r>
                <a:r>
                  <a:rPr kumimoji="1" lang="en-US" altLang="ja-JP" sz="2000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endParaRPr kumimoji="1" lang="ja-JP" altLang="en-US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5131BA64-A433-243D-2A88-D3D50E60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16" y="4249573"/>
                <a:ext cx="5029582" cy="369332"/>
              </a:xfrm>
              <a:prstGeom prst="rect">
                <a:avLst/>
              </a:prstGeom>
              <a:blipFill>
                <a:blip r:embed="rId6"/>
                <a:stretch>
                  <a:fillRect l="-2182" t="-22951" r="-970" b="-508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1DFEF70-7727-8B7D-9C50-FAEA7A34DDC4}"/>
                  </a:ext>
                </a:extLst>
              </p:cNvPr>
              <p:cNvSpPr txBox="1"/>
              <p:nvPr/>
            </p:nvSpPr>
            <p:spPr>
              <a:xfrm>
                <a:off x="264269" y="3461501"/>
                <a:ext cx="1909701" cy="809068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𝑰</m:t>
                              </m:r>
                            </m:sub>
                            <m:sup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bSup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b>
                            <m:sup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  <m:sSubSup>
                            <m:sSub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𝑰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C1DFEF70-7727-8B7D-9C50-FAEA7A34D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9" y="3461501"/>
                <a:ext cx="1909701" cy="8090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08F23FF-FEDA-C6F8-3AC3-DA2EAC351FFB}"/>
              </a:ext>
            </a:extLst>
          </p:cNvPr>
          <p:cNvSpPr txBox="1"/>
          <p:nvPr/>
        </p:nvSpPr>
        <p:spPr>
          <a:xfrm>
            <a:off x="2204352" y="3635883"/>
            <a:ext cx="1635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(Upper critical </a:t>
            </a:r>
          </a:p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magnetic field)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BE0024F-1965-8F9B-361A-778F91AB214E}"/>
              </a:ext>
            </a:extLst>
          </p:cNvPr>
          <p:cNvCxnSpPr/>
          <p:nvPr/>
        </p:nvCxnSpPr>
        <p:spPr>
          <a:xfrm>
            <a:off x="889481" y="4967634"/>
            <a:ext cx="431074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楕円 16">
            <a:extLst>
              <a:ext uri="{FF2B5EF4-FFF2-40B4-BE49-F238E27FC236}">
                <a16:creationId xmlns:a16="http://schemas.microsoft.com/office/drawing/2014/main" id="{96CB23FA-C0E9-016E-229F-3901577A355D}"/>
              </a:ext>
            </a:extLst>
          </p:cNvPr>
          <p:cNvSpPr/>
          <p:nvPr/>
        </p:nvSpPr>
        <p:spPr>
          <a:xfrm>
            <a:off x="3288207" y="522765"/>
            <a:ext cx="73878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0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35B34-E1C0-A9FC-4A8B-2322ECB2C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BCF6F40-F19A-FD30-EA6F-D35776BD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01D6D37-14E6-C0A8-1918-0A6AF6F79C12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01D6D37-14E6-C0A8-1918-0A6AF6F79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E34B8684-2223-5B55-D5EA-AAC50DA91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827" y="3514965"/>
            <a:ext cx="1362141" cy="85665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3ACD649-B233-85A6-3A5F-5F644CC62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339" y="4245689"/>
            <a:ext cx="1066179" cy="8582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B09CB98-8D94-2EF7-757E-2B9E5AA5AC6B}"/>
                  </a:ext>
                </a:extLst>
              </p:cNvPr>
              <p:cNvSpPr txBox="1"/>
              <p:nvPr/>
            </p:nvSpPr>
            <p:spPr>
              <a:xfrm>
                <a:off x="2516215" y="4485992"/>
                <a:ext cx="869277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𝝃</m:t>
                          </m:r>
                        </m:e>
                        <m:sup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B09CB98-8D94-2EF7-757E-2B9E5AA5A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215" y="4485992"/>
                <a:ext cx="869277" cy="377667"/>
              </a:xfrm>
              <a:prstGeom prst="rect">
                <a:avLst/>
              </a:prstGeom>
              <a:blipFill>
                <a:blip r:embed="rId6"/>
                <a:stretch>
                  <a:fillRect l="-11268" r="-2817" b="-354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1E168FD-F9B5-F574-6B9F-2D5B0E5E0C03}"/>
              </a:ext>
            </a:extLst>
          </p:cNvPr>
          <p:cNvSpPr txBox="1"/>
          <p:nvPr/>
        </p:nvSpPr>
        <p:spPr>
          <a:xfrm>
            <a:off x="43256" y="4354039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Coherence length</a:t>
            </a:r>
            <a:r>
              <a:rPr lang="en-US" altLang="ja-JP" sz="2000" baseline="30000" dirty="0">
                <a:cs typeface="Arial" panose="020B0604020202020204" pitchFamily="34" charset="0"/>
              </a:rPr>
              <a:t>-1</a:t>
            </a:r>
            <a:endParaRPr kumimoji="1"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sz="1600" dirty="0">
                <a:cs typeface="Arial" panose="020B0604020202020204" pitchFamily="34" charset="0"/>
              </a:rPr>
              <a:t>(Higgs boson mass)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4468E5C-6C49-8589-137E-339C77D074BD}"/>
              </a:ext>
            </a:extLst>
          </p:cNvPr>
          <p:cNvSpPr txBox="1"/>
          <p:nvPr/>
        </p:nvSpPr>
        <p:spPr>
          <a:xfrm>
            <a:off x="6638" y="3616943"/>
            <a:ext cx="25607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Penetration depth</a:t>
            </a:r>
            <a:r>
              <a:rPr kumimoji="1" lang="en-US" altLang="ja-JP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  <a:p>
            <a:pPr algn="l"/>
            <a:r>
              <a:rPr lang="en-US" altLang="ja-JP" sz="1600" dirty="0">
                <a:cs typeface="Arial" panose="020B0604020202020204" pitchFamily="34" charset="0"/>
              </a:rPr>
              <a:t>(gauge boson mass)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EA8782-256B-8E2F-0869-545423E82925}"/>
              </a:ext>
            </a:extLst>
          </p:cNvPr>
          <p:cNvSpPr txBox="1"/>
          <p:nvPr/>
        </p:nvSpPr>
        <p:spPr>
          <a:xfrm>
            <a:off x="4931841" y="4213816"/>
            <a:ext cx="224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Type-II regime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1D64DD5-3CE9-20DB-96F4-5FFC4D22BBD3}"/>
                  </a:ext>
                </a:extLst>
              </p:cNvPr>
              <p:cNvSpPr txBox="1"/>
              <p:nvPr/>
            </p:nvSpPr>
            <p:spPr>
              <a:xfrm>
                <a:off x="7124170" y="4207751"/>
                <a:ext cx="9854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𝝃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31D64DD5-3CE9-20DB-96F4-5FFC4D22B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170" y="4207751"/>
                <a:ext cx="985420" cy="461665"/>
              </a:xfrm>
              <a:prstGeom prst="rect">
                <a:avLst/>
              </a:prstGeom>
              <a:blipFill>
                <a:blip r:embed="rId7"/>
                <a:stretch>
                  <a:fillRect l="-1863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188BF2-FCEF-4403-5E1A-AF4A1A04A678}"/>
                  </a:ext>
                </a:extLst>
              </p:cNvPr>
              <p:cNvSpPr txBox="1"/>
              <p:nvPr/>
            </p:nvSpPr>
            <p:spPr>
              <a:xfrm>
                <a:off x="43256" y="3230026"/>
                <a:ext cx="20794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188BF2-FCEF-4403-5E1A-AF4A1A04A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" y="3230026"/>
                <a:ext cx="2079415" cy="369332"/>
              </a:xfrm>
              <a:prstGeom prst="rect">
                <a:avLst/>
              </a:prstGeom>
              <a:blipFill>
                <a:blip r:embed="rId8"/>
                <a:stretch>
                  <a:fillRect l="-2639" r="-880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 descr="C:\Users\Owner\Desktop\hess890.jpg">
            <a:extLst>
              <a:ext uri="{FF2B5EF4-FFF2-40B4-BE49-F238E27FC236}">
                <a16:creationId xmlns:a16="http://schemas.microsoft.com/office/drawing/2014/main" id="{D92DEF46-EC7B-51A9-3FD2-14C410B1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4" y="2282121"/>
            <a:ext cx="1716243" cy="190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8CBCB1B4-0A36-024B-DDC5-C855BA43E59A}"/>
              </a:ext>
            </a:extLst>
          </p:cNvPr>
          <p:cNvGrpSpPr/>
          <p:nvPr/>
        </p:nvGrpSpPr>
        <p:grpSpPr>
          <a:xfrm>
            <a:off x="3724126" y="915993"/>
            <a:ext cx="4529794" cy="1272730"/>
            <a:chOff x="3724126" y="915993"/>
            <a:chExt cx="4529794" cy="1272730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E6898E2-B393-898E-A335-D70CC57A1BCF}"/>
                </a:ext>
              </a:extLst>
            </p:cNvPr>
            <p:cNvSpPr/>
            <p:nvPr/>
          </p:nvSpPr>
          <p:spPr>
            <a:xfrm>
              <a:off x="3724126" y="915993"/>
              <a:ext cx="4529794" cy="12727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2" name="インク 21">
                  <a:extLst>
                    <a:ext uri="{FF2B5EF4-FFF2-40B4-BE49-F238E27FC236}">
                      <a16:creationId xmlns:a16="http://schemas.microsoft.com/office/drawing/2014/main" id="{3C677038-7C87-5C3A-9E69-BB487ED65153}"/>
                    </a:ext>
                  </a:extLst>
                </p14:cNvPr>
                <p14:cNvContentPartPr/>
                <p14:nvPr/>
              </p14:nvContentPartPr>
              <p14:xfrm>
                <a:off x="5044195" y="1216335"/>
                <a:ext cx="893520" cy="680760"/>
              </p14:xfrm>
            </p:contentPart>
          </mc:Choice>
          <mc:Fallback>
            <p:pic>
              <p:nvPicPr>
                <p:cNvPr id="22" name="インク 21">
                  <a:extLst>
                    <a:ext uri="{FF2B5EF4-FFF2-40B4-BE49-F238E27FC236}">
                      <a16:creationId xmlns:a16="http://schemas.microsoft.com/office/drawing/2014/main" id="{3C677038-7C87-5C3A-9E69-BB487ED651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35555" y="1207335"/>
                  <a:ext cx="9111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" name="インク 22">
                  <a:extLst>
                    <a:ext uri="{FF2B5EF4-FFF2-40B4-BE49-F238E27FC236}">
                      <a16:creationId xmlns:a16="http://schemas.microsoft.com/office/drawing/2014/main" id="{A0AB86A3-09DF-0D8B-EEFF-DF3D10BF6567}"/>
                    </a:ext>
                  </a:extLst>
                </p14:cNvPr>
                <p14:cNvContentPartPr/>
                <p14:nvPr/>
              </p14:nvContentPartPr>
              <p14:xfrm flipH="1">
                <a:off x="5937715" y="1198599"/>
                <a:ext cx="893520" cy="680760"/>
              </p14:xfrm>
            </p:contentPart>
          </mc:Choice>
          <mc:Fallback>
            <p:pic>
              <p:nvPicPr>
                <p:cNvPr id="23" name="インク 22">
                  <a:extLst>
                    <a:ext uri="{FF2B5EF4-FFF2-40B4-BE49-F238E27FC236}">
                      <a16:creationId xmlns:a16="http://schemas.microsoft.com/office/drawing/2014/main" id="{A0AB86A3-09DF-0D8B-EEFF-DF3D10BF65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 flipH="1">
                  <a:off x="5929075" y="1189599"/>
                  <a:ext cx="9111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E70EF9D5-4FAE-BB4C-0C5A-57E28FC3F1C8}"/>
                    </a:ext>
                  </a:extLst>
                </p:cNvPr>
                <p:cNvSpPr txBox="1"/>
                <p:nvPr/>
              </p:nvSpPr>
              <p:spPr>
                <a:xfrm>
                  <a:off x="5950771" y="1518401"/>
                  <a:ext cx="49367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𝝃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E70EF9D5-4FAE-BB4C-0C5A-57E28FC3F1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771" y="1518401"/>
                  <a:ext cx="493679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F1E9B4D8-B15F-9A10-6552-5E99E96ED8CB}"/>
                </a:ext>
              </a:extLst>
            </p:cNvPr>
            <p:cNvCxnSpPr>
              <a:cxnSpLocks/>
            </p:cNvCxnSpPr>
            <p:nvPr/>
          </p:nvCxnSpPr>
          <p:spPr>
            <a:xfrm>
              <a:off x="5909218" y="1991218"/>
              <a:ext cx="6931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インク 30">
                  <a:extLst>
                    <a:ext uri="{FF2B5EF4-FFF2-40B4-BE49-F238E27FC236}">
                      <a16:creationId xmlns:a16="http://schemas.microsoft.com/office/drawing/2014/main" id="{34BFCF79-D40A-EDB2-030B-ADD889633F6F}"/>
                    </a:ext>
                  </a:extLst>
                </p14:cNvPr>
                <p14:cNvContentPartPr/>
                <p14:nvPr/>
              </p14:nvContentPartPr>
              <p14:xfrm>
                <a:off x="5843041" y="1047308"/>
                <a:ext cx="2405880" cy="951840"/>
              </p14:xfrm>
            </p:contentPart>
          </mc:Choice>
          <mc:Fallback>
            <p:pic>
              <p:nvPicPr>
                <p:cNvPr id="31" name="インク 30">
                  <a:extLst>
                    <a:ext uri="{FF2B5EF4-FFF2-40B4-BE49-F238E27FC236}">
                      <a16:creationId xmlns:a16="http://schemas.microsoft.com/office/drawing/2014/main" id="{34BFCF79-D40A-EDB2-030B-ADD889633F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34401" y="1038668"/>
                  <a:ext cx="2423520" cy="9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6022CE0A-639C-CF8B-362F-73881BCBF1F3}"/>
                    </a:ext>
                  </a:extLst>
                </p14:cNvPr>
                <p14:cNvContentPartPr/>
                <p14:nvPr/>
              </p14:nvContentPartPr>
              <p14:xfrm flipH="1">
                <a:off x="3724126" y="1044452"/>
                <a:ext cx="2354429" cy="951840"/>
              </p14:xfrm>
            </p:contentPart>
          </mc:Choice>
          <mc:Fallback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6022CE0A-639C-CF8B-362F-73881BCBF1F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 flipH="1">
                  <a:off x="3715127" y="1035812"/>
                  <a:ext cx="2372067" cy="9694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5BBB365E-CBF2-8A87-8268-5C85A1E4B7BF}"/>
                </a:ext>
              </a:extLst>
            </p:cNvPr>
            <p:cNvCxnSpPr>
              <a:cxnSpLocks/>
            </p:cNvCxnSpPr>
            <p:nvPr/>
          </p:nvCxnSpPr>
          <p:spPr>
            <a:xfrm>
              <a:off x="5909218" y="1445441"/>
              <a:ext cx="127952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80D56B0D-3D2A-325B-283F-B7A6246A9D67}"/>
                </a:ext>
              </a:extLst>
            </p:cNvPr>
            <p:cNvCxnSpPr>
              <a:cxnSpLocks/>
            </p:cNvCxnSpPr>
            <p:nvPr/>
          </p:nvCxnSpPr>
          <p:spPr>
            <a:xfrm>
              <a:off x="6769768" y="1198599"/>
              <a:ext cx="146411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094CEA1C-74EE-F413-4737-242E8036D0F5}"/>
                </a:ext>
              </a:extLst>
            </p:cNvPr>
            <p:cNvCxnSpPr>
              <a:cxnSpLocks/>
            </p:cNvCxnSpPr>
            <p:nvPr/>
          </p:nvCxnSpPr>
          <p:spPr>
            <a:xfrm>
              <a:off x="3724126" y="1216335"/>
              <a:ext cx="13876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E26D46E-E1CD-4C40-A13F-3388BBF6FE5A}"/>
                    </a:ext>
                  </a:extLst>
                </p:cNvPr>
                <p:cNvSpPr txBox="1"/>
                <p:nvPr/>
              </p:nvSpPr>
              <p:spPr>
                <a:xfrm>
                  <a:off x="5811798" y="1047308"/>
                  <a:ext cx="307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9E26D46E-E1CD-4C40-A13F-3388BBF6F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798" y="1047308"/>
                  <a:ext cx="307777" cy="369332"/>
                </a:xfrm>
                <a:prstGeom prst="rect">
                  <a:avLst/>
                </a:prstGeom>
                <a:blipFill>
                  <a:blip r:embed="rId19"/>
                  <a:stretch>
                    <a:fillRect l="-19608" r="-19608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DD1C3AD9-83DF-0C71-1760-1BA72772C6F6}"/>
                    </a:ext>
                  </a:extLst>
                </p:cNvPr>
                <p:cNvSpPr txBox="1"/>
                <p:nvPr/>
              </p:nvSpPr>
              <p:spPr>
                <a:xfrm>
                  <a:off x="7467382" y="1238717"/>
                  <a:ext cx="698845" cy="4134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1" lang="ja-JP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DD1C3AD9-83DF-0C71-1760-1BA72772C6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382" y="1238717"/>
                  <a:ext cx="698845" cy="41344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3978D2C4-0A51-EBE5-B9D0-20CB24FBF475}"/>
                    </a:ext>
                  </a:extLst>
                </p:cNvPr>
                <p:cNvSpPr txBox="1"/>
                <p:nvPr/>
              </p:nvSpPr>
              <p:spPr>
                <a:xfrm>
                  <a:off x="6315000" y="1391263"/>
                  <a:ext cx="4547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3978D2C4-0A51-EBE5-B9D0-20CB24FBF4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000" y="1391263"/>
                  <a:ext cx="454768" cy="461665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6B065E4-AB83-5300-D374-A335DBD7388E}"/>
              </a:ext>
            </a:extLst>
          </p:cNvPr>
          <p:cNvSpPr txBox="1"/>
          <p:nvPr/>
        </p:nvSpPr>
        <p:spPr>
          <a:xfrm>
            <a:off x="4995919" y="4596710"/>
            <a:ext cx="339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Vortices repel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Lattice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9AF4AD-3D61-E48E-5303-F1795FE08C3B}"/>
                  </a:ext>
                </a:extLst>
              </p:cNvPr>
              <p:cNvSpPr txBox="1"/>
              <p:nvPr/>
            </p:nvSpPr>
            <p:spPr>
              <a:xfrm>
                <a:off x="2512104" y="3754460"/>
                <a:ext cx="929604" cy="3776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𝝀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p>
                      </m:sSup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9AF4AD-3D61-E48E-5303-F1795FE08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04" y="3754460"/>
                <a:ext cx="929604" cy="377667"/>
              </a:xfrm>
              <a:prstGeom prst="rect">
                <a:avLst/>
              </a:prstGeom>
              <a:blipFill>
                <a:blip r:embed="rId22"/>
                <a:stretch>
                  <a:fillRect l="-7843"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楕円 47">
            <a:extLst>
              <a:ext uri="{FF2B5EF4-FFF2-40B4-BE49-F238E27FC236}">
                <a16:creationId xmlns:a16="http://schemas.microsoft.com/office/drawing/2014/main" id="{12A2A4AA-AE9F-6865-173F-DCADC683CB2E}"/>
              </a:ext>
            </a:extLst>
          </p:cNvPr>
          <p:cNvSpPr/>
          <p:nvPr/>
        </p:nvSpPr>
        <p:spPr>
          <a:xfrm>
            <a:off x="3288207" y="522765"/>
            <a:ext cx="73878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29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18E96-660D-8A37-105D-4AD26A41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94D2D1E-4771-375B-13C6-84D2C50D1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01118BE-0E00-A969-061F-ECA2BB6FFFA1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01118BE-0E00-A969-061F-ECA2BB6FF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r="-6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 descr="C:\Users\Owner\Desktop\hess890.jpg">
            <a:extLst>
              <a:ext uri="{FF2B5EF4-FFF2-40B4-BE49-F238E27FC236}">
                <a16:creationId xmlns:a16="http://schemas.microsoft.com/office/drawing/2014/main" id="{49939F35-4925-7F31-0D0F-0BCEF9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44" y="2282121"/>
            <a:ext cx="1716243" cy="190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3027254-A776-32B0-892E-153CBFDE272D}"/>
                  </a:ext>
                </a:extLst>
              </p:cNvPr>
              <p:cNvSpPr txBox="1"/>
              <p:nvPr/>
            </p:nvSpPr>
            <p:spPr>
              <a:xfrm>
                <a:off x="-92326" y="4341374"/>
                <a:ext cx="268730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↔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𝝃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43027254-A776-32B0-892E-153CBFDE2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2326" y="4341374"/>
                <a:ext cx="2687309" cy="461665"/>
              </a:xfrm>
              <a:prstGeom prst="rect">
                <a:avLst/>
              </a:prstGeom>
              <a:blipFill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8E2D3618-B6CC-A67B-E2EF-A6525E2119A4}"/>
                  </a:ext>
                </a:extLst>
              </p14:cNvPr>
              <p14:cNvContentPartPr/>
              <p14:nvPr/>
            </p14:nvContentPartPr>
            <p14:xfrm>
              <a:off x="269900" y="3552871"/>
              <a:ext cx="893520" cy="680760"/>
            </p14:xfrm>
          </p:contentPart>
        </mc:Choice>
        <mc:Fallback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8E2D3618-B6CC-A67B-E2EF-A6525E2119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1260" y="3543871"/>
                <a:ext cx="911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3E470590-6D99-5773-9AE1-B8E628D05A31}"/>
                  </a:ext>
                </a:extLst>
              </p14:cNvPr>
              <p14:cNvContentPartPr/>
              <p14:nvPr/>
            </p14:nvContentPartPr>
            <p14:xfrm flipH="1">
              <a:off x="1163420" y="3535135"/>
              <a:ext cx="893520" cy="680760"/>
            </p14:xfrm>
          </p:contentPart>
        </mc:Choice>
        <mc:Fallback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3E470590-6D99-5773-9AE1-B8E628D05A3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1154780" y="3526135"/>
                <a:ext cx="911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26A818E9-78F3-9950-DE83-9ABE674B8A2A}"/>
                  </a:ext>
                </a:extLst>
              </p14:cNvPr>
              <p14:cNvContentPartPr/>
              <p14:nvPr/>
            </p14:nvContentPartPr>
            <p14:xfrm>
              <a:off x="1919590" y="3540795"/>
              <a:ext cx="893520" cy="680760"/>
            </p14:xfrm>
          </p:contentPart>
        </mc:Choice>
        <mc:Fallback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26A818E9-78F3-9950-DE83-9ABE674B8A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10950" y="3531795"/>
                <a:ext cx="911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1BA3760D-0587-6626-1BBC-952DC1E05C2C}"/>
                  </a:ext>
                </a:extLst>
              </p14:cNvPr>
              <p14:cNvContentPartPr/>
              <p14:nvPr/>
            </p14:nvContentPartPr>
            <p14:xfrm flipH="1">
              <a:off x="2813110" y="3523059"/>
              <a:ext cx="893520" cy="680760"/>
            </p14:xfrm>
          </p:contentPart>
        </mc:Choice>
        <mc:Fallback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1BA3760D-0587-6626-1BBC-952DC1E05C2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2804470" y="3514059"/>
                <a:ext cx="91116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FAFB7FC-E37A-B22D-AFA5-83B70A48C708}"/>
                  </a:ext>
                </a:extLst>
              </p:cNvPr>
              <p:cNvSpPr txBox="1"/>
              <p:nvPr/>
            </p:nvSpPr>
            <p:spPr>
              <a:xfrm>
                <a:off x="1667289" y="3788186"/>
                <a:ext cx="5715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FAFB7FC-E37A-B22D-AFA5-83B70A48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289" y="3788186"/>
                <a:ext cx="5715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404BB261-ED67-F8B4-439B-CFA9FD95A1A3}"/>
              </a:ext>
            </a:extLst>
          </p:cNvPr>
          <p:cNvCxnSpPr/>
          <p:nvPr/>
        </p:nvCxnSpPr>
        <p:spPr>
          <a:xfrm flipV="1">
            <a:off x="1210183" y="4233631"/>
            <a:ext cx="1543650" cy="5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1807DDC-E56C-3D8A-9212-A73AD6A4F946}"/>
              </a:ext>
            </a:extLst>
          </p:cNvPr>
          <p:cNvCxnSpPr>
            <a:cxnSpLocks/>
          </p:cNvCxnSpPr>
          <p:nvPr/>
        </p:nvCxnSpPr>
        <p:spPr>
          <a:xfrm flipV="1">
            <a:off x="1116388" y="3710361"/>
            <a:ext cx="875348" cy="12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F999804-0E1D-87AE-1A83-1161417478D0}"/>
              </a:ext>
            </a:extLst>
          </p:cNvPr>
          <p:cNvGrpSpPr/>
          <p:nvPr/>
        </p:nvGrpSpPr>
        <p:grpSpPr>
          <a:xfrm>
            <a:off x="3724126" y="915993"/>
            <a:ext cx="4529794" cy="1272730"/>
            <a:chOff x="3724126" y="915993"/>
            <a:chExt cx="4529794" cy="1272730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A0952CB5-2D14-E043-E415-D352393C918A}"/>
                </a:ext>
              </a:extLst>
            </p:cNvPr>
            <p:cNvSpPr/>
            <p:nvPr/>
          </p:nvSpPr>
          <p:spPr>
            <a:xfrm>
              <a:off x="3724126" y="915993"/>
              <a:ext cx="4529794" cy="12727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2" name="インク 31">
                  <a:extLst>
                    <a:ext uri="{FF2B5EF4-FFF2-40B4-BE49-F238E27FC236}">
                      <a16:creationId xmlns:a16="http://schemas.microsoft.com/office/drawing/2014/main" id="{95241367-F5DB-3BCF-E7DC-B0EE681ACC1E}"/>
                    </a:ext>
                  </a:extLst>
                </p14:cNvPr>
                <p14:cNvContentPartPr/>
                <p14:nvPr/>
              </p14:nvContentPartPr>
              <p14:xfrm>
                <a:off x="5044195" y="1216335"/>
                <a:ext cx="893520" cy="680760"/>
              </p14:xfrm>
            </p:contentPart>
          </mc:Choice>
          <mc:Fallback>
            <p:pic>
              <p:nvPicPr>
                <p:cNvPr id="32" name="インク 31">
                  <a:extLst>
                    <a:ext uri="{FF2B5EF4-FFF2-40B4-BE49-F238E27FC236}">
                      <a16:creationId xmlns:a16="http://schemas.microsoft.com/office/drawing/2014/main" id="{95241367-F5DB-3BCF-E7DC-B0EE681ACC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035555" y="1207335"/>
                  <a:ext cx="9111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5" name="インク 34">
                  <a:extLst>
                    <a:ext uri="{FF2B5EF4-FFF2-40B4-BE49-F238E27FC236}">
                      <a16:creationId xmlns:a16="http://schemas.microsoft.com/office/drawing/2014/main" id="{4BC41AFF-5F31-7E3B-DF5A-F7266194A237}"/>
                    </a:ext>
                  </a:extLst>
                </p14:cNvPr>
                <p14:cNvContentPartPr/>
                <p14:nvPr/>
              </p14:nvContentPartPr>
              <p14:xfrm flipH="1">
                <a:off x="5937715" y="1198599"/>
                <a:ext cx="893520" cy="680760"/>
              </p14:xfrm>
            </p:contentPart>
          </mc:Choice>
          <mc:Fallback>
            <p:pic>
              <p:nvPicPr>
                <p:cNvPr id="35" name="インク 34">
                  <a:extLst>
                    <a:ext uri="{FF2B5EF4-FFF2-40B4-BE49-F238E27FC236}">
                      <a16:creationId xmlns:a16="http://schemas.microsoft.com/office/drawing/2014/main" id="{4BC41AFF-5F31-7E3B-DF5A-F7266194A2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 flipH="1">
                  <a:off x="5929075" y="1189599"/>
                  <a:ext cx="911160" cy="69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C064DA3-77DF-058D-4DBF-0C562D37DC1D}"/>
                    </a:ext>
                  </a:extLst>
                </p:cNvPr>
                <p:cNvSpPr txBox="1"/>
                <p:nvPr/>
              </p:nvSpPr>
              <p:spPr>
                <a:xfrm>
                  <a:off x="5950771" y="1518401"/>
                  <a:ext cx="49367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𝝃</m:t>
                        </m:r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FC064DA3-77DF-058D-4DBF-0C562D37DC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771" y="1518401"/>
                  <a:ext cx="49367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644B7FE3-E9C0-8B55-57DD-DC575C442F7A}"/>
                </a:ext>
              </a:extLst>
            </p:cNvPr>
            <p:cNvCxnSpPr>
              <a:cxnSpLocks/>
            </p:cNvCxnSpPr>
            <p:nvPr/>
          </p:nvCxnSpPr>
          <p:spPr>
            <a:xfrm>
              <a:off x="5909218" y="1991218"/>
              <a:ext cx="693103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2" name="インク 41">
                  <a:extLst>
                    <a:ext uri="{FF2B5EF4-FFF2-40B4-BE49-F238E27FC236}">
                      <a16:creationId xmlns:a16="http://schemas.microsoft.com/office/drawing/2014/main" id="{47051C43-784A-A902-1FCB-2E08D8F32084}"/>
                    </a:ext>
                  </a:extLst>
                </p14:cNvPr>
                <p14:cNvContentPartPr/>
                <p14:nvPr/>
              </p14:nvContentPartPr>
              <p14:xfrm>
                <a:off x="5843041" y="1047308"/>
                <a:ext cx="2405880" cy="951840"/>
              </p14:xfrm>
            </p:contentPart>
          </mc:Choice>
          <mc:Fallback>
            <p:pic>
              <p:nvPicPr>
                <p:cNvPr id="42" name="インク 41">
                  <a:extLst>
                    <a:ext uri="{FF2B5EF4-FFF2-40B4-BE49-F238E27FC236}">
                      <a16:creationId xmlns:a16="http://schemas.microsoft.com/office/drawing/2014/main" id="{47051C43-784A-A902-1FCB-2E08D8F320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34401" y="1038668"/>
                  <a:ext cx="2423520" cy="9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インク 44">
                  <a:extLst>
                    <a:ext uri="{FF2B5EF4-FFF2-40B4-BE49-F238E27FC236}">
                      <a16:creationId xmlns:a16="http://schemas.microsoft.com/office/drawing/2014/main" id="{36E82F99-E6B1-EBDF-C4A2-67F4FD98CE37}"/>
                    </a:ext>
                  </a:extLst>
                </p14:cNvPr>
                <p14:cNvContentPartPr/>
                <p14:nvPr/>
              </p14:nvContentPartPr>
              <p14:xfrm flipH="1">
                <a:off x="3724126" y="1044452"/>
                <a:ext cx="2354429" cy="951840"/>
              </p14:xfrm>
            </p:contentPart>
          </mc:Choice>
          <mc:Fallback>
            <p:pic>
              <p:nvPicPr>
                <p:cNvPr id="45" name="インク 44">
                  <a:extLst>
                    <a:ext uri="{FF2B5EF4-FFF2-40B4-BE49-F238E27FC236}">
                      <a16:creationId xmlns:a16="http://schemas.microsoft.com/office/drawing/2014/main" id="{36E82F99-E6B1-EBDF-C4A2-67F4FD98CE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 flipH="1">
                  <a:off x="3715127" y="1035812"/>
                  <a:ext cx="2372067" cy="9694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C09AAF1-5CF4-D9BF-C01D-F729E1F0C54B}"/>
                </a:ext>
              </a:extLst>
            </p:cNvPr>
            <p:cNvCxnSpPr>
              <a:cxnSpLocks/>
            </p:cNvCxnSpPr>
            <p:nvPr/>
          </p:nvCxnSpPr>
          <p:spPr>
            <a:xfrm>
              <a:off x="5909218" y="1445441"/>
              <a:ext cx="127952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CB7B89C2-F8FA-13B3-8950-CFB548EE47EE}"/>
                </a:ext>
              </a:extLst>
            </p:cNvPr>
            <p:cNvCxnSpPr>
              <a:cxnSpLocks/>
            </p:cNvCxnSpPr>
            <p:nvPr/>
          </p:nvCxnSpPr>
          <p:spPr>
            <a:xfrm>
              <a:off x="6769768" y="1198599"/>
              <a:ext cx="1464119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4BB5524F-B8B5-E1A2-365A-1C0016E05C40}"/>
                </a:ext>
              </a:extLst>
            </p:cNvPr>
            <p:cNvCxnSpPr>
              <a:cxnSpLocks/>
            </p:cNvCxnSpPr>
            <p:nvPr/>
          </p:nvCxnSpPr>
          <p:spPr>
            <a:xfrm>
              <a:off x="3724126" y="1216335"/>
              <a:ext cx="13876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5F8EB8E-77F1-EFA6-2473-B05F8AA4F29D}"/>
                    </a:ext>
                  </a:extLst>
                </p:cNvPr>
                <p:cNvSpPr txBox="1"/>
                <p:nvPr/>
              </p:nvSpPr>
              <p:spPr>
                <a:xfrm>
                  <a:off x="5811798" y="1047308"/>
                  <a:ext cx="3077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oMath>
                    </m:oMathPara>
                  </a14:m>
                  <a:endParaRPr kumimoji="1" lang="ja-JP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A5F8EB8E-77F1-EFA6-2473-B05F8AA4F2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1798" y="1047308"/>
                  <a:ext cx="307777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19608" r="-19608"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799B9C8-533A-27D1-9B8B-AEB1D2BCF36F}"/>
                    </a:ext>
                  </a:extLst>
                </p:cNvPr>
                <p:cNvSpPr txBox="1"/>
                <p:nvPr/>
              </p:nvSpPr>
              <p:spPr>
                <a:xfrm>
                  <a:off x="7467382" y="1238717"/>
                  <a:ext cx="698845" cy="41344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kumimoji="1" lang="ja-JP" altLang="en-US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𝝅</m:t>
                                </m:r>
                              </m:e>
                              <m:sup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kumimoji="1" lang="ja-JP" alt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799B9C8-533A-27D1-9B8B-AEB1D2BCF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382" y="1238717"/>
                  <a:ext cx="698845" cy="41344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C3C7668-6FBA-AD95-5ECF-83B2477D8174}"/>
                    </a:ext>
                  </a:extLst>
                </p:cNvPr>
                <p:cNvSpPr txBox="1"/>
                <p:nvPr/>
              </p:nvSpPr>
              <p:spPr>
                <a:xfrm>
                  <a:off x="6315000" y="1391263"/>
                  <a:ext cx="45476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ja-JP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𝝀</m:t>
                        </m:r>
                      </m:oMath>
                    </m:oMathPara>
                  </a14:m>
                  <a:endParaRPr lang="ja-JP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C3C7668-6FBA-AD95-5ECF-83B2477D81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000" y="1391263"/>
                  <a:ext cx="454768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F5567A45-7A2F-D254-06D8-549B9425FB88}"/>
                  </a:ext>
                </a:extLst>
              </p:cNvPr>
              <p:cNvSpPr txBox="1"/>
              <p:nvPr/>
            </p:nvSpPr>
            <p:spPr>
              <a:xfrm>
                <a:off x="1342060" y="3660614"/>
                <a:ext cx="49367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𝝃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F5567A45-7A2F-D254-06D8-549B9425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060" y="3660614"/>
                <a:ext cx="493679" cy="461665"/>
              </a:xfrm>
              <a:prstGeom prst="rect">
                <a:avLst/>
              </a:prstGeom>
              <a:blipFill>
                <a:blip r:embed="rId2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図 53">
            <a:extLst>
              <a:ext uri="{FF2B5EF4-FFF2-40B4-BE49-F238E27FC236}">
                <a16:creationId xmlns:a16="http://schemas.microsoft.com/office/drawing/2014/main" id="{5A5471D2-E642-2B66-D287-377113EBA07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564018" y="4243628"/>
            <a:ext cx="2223294" cy="755311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0BE6229-1DD6-BC66-67DF-E1C06BEDAE88}"/>
              </a:ext>
            </a:extLst>
          </p:cNvPr>
          <p:cNvSpPr txBox="1"/>
          <p:nvPr/>
        </p:nvSpPr>
        <p:spPr>
          <a:xfrm>
            <a:off x="4931841" y="4213816"/>
            <a:ext cx="2247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Type-II regime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C0AF6EB-D8F6-8AF1-39A7-66E94138FB6C}"/>
                  </a:ext>
                </a:extLst>
              </p:cNvPr>
              <p:cNvSpPr txBox="1"/>
              <p:nvPr/>
            </p:nvSpPr>
            <p:spPr>
              <a:xfrm>
                <a:off x="7124170" y="4207751"/>
                <a:ext cx="9854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𝝃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AC0AF6EB-D8F6-8AF1-39A7-66E94138F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170" y="4207751"/>
                <a:ext cx="985420" cy="461665"/>
              </a:xfrm>
              <a:prstGeom prst="rect">
                <a:avLst/>
              </a:prstGeom>
              <a:blipFill>
                <a:blip r:embed="rId25"/>
                <a:stretch>
                  <a:fillRect l="-1863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B32BE9A-688C-21D6-2A9D-057C79CE9310}"/>
              </a:ext>
            </a:extLst>
          </p:cNvPr>
          <p:cNvSpPr txBox="1"/>
          <p:nvPr/>
        </p:nvSpPr>
        <p:spPr>
          <a:xfrm>
            <a:off x="4995919" y="4596710"/>
            <a:ext cx="3394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Vortices repel 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Lattice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9DEA9115-90B6-875A-2354-7F3F74334604}"/>
              </a:ext>
            </a:extLst>
          </p:cNvPr>
          <p:cNvSpPr/>
          <p:nvPr/>
        </p:nvSpPr>
        <p:spPr>
          <a:xfrm>
            <a:off x="3288207" y="522765"/>
            <a:ext cx="738786" cy="369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82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AEA56-A572-19F7-7BA3-F4E1F6643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D322A18-9D00-1569-7C37-76B9BB21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D4292D-65BC-8CD1-5BF7-01E9F8C18952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7D4292D-65BC-8CD1-5BF7-01E9F8C18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r="-6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9B31B29B-94EC-A659-FFFB-2F30A0DE96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059" y="3329311"/>
            <a:ext cx="1713326" cy="172486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77370C-4D6F-9110-151E-4F5BCE548059}"/>
              </a:ext>
            </a:extLst>
          </p:cNvPr>
          <p:cNvSpPr txBox="1"/>
          <p:nvPr/>
        </p:nvSpPr>
        <p:spPr>
          <a:xfrm>
            <a:off x="-52039" y="3542741"/>
            <a:ext cx="488569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vortex lattice (AVL) </a:t>
            </a:r>
          </a:p>
          <a:p>
            <a:pPr algn="l"/>
            <a:r>
              <a:rPr kumimoji="1" lang="en-US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Baryonic vortex lattice (BVL)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8CE017D-52A1-8496-BC62-E1F06EEBD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3" y="4312855"/>
            <a:ext cx="3769467" cy="6972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C0F9446-6B1C-5B31-B85F-50023027C0BD}"/>
              </a:ext>
            </a:extLst>
          </p:cNvPr>
          <p:cNvSpPr txBox="1"/>
          <p:nvPr/>
        </p:nvSpPr>
        <p:spPr>
          <a:xfrm>
            <a:off x="3902641" y="4423470"/>
            <a:ext cx="1018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: BVL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6F63606-F861-D02B-51C7-631B9DFED913}"/>
                  </a:ext>
                </a:extLst>
              </p:cNvPr>
              <p:cNvSpPr txBox="1"/>
              <p:nvPr/>
            </p:nvSpPr>
            <p:spPr>
              <a:xfrm>
                <a:off x="6468666" y="4393876"/>
                <a:ext cx="12628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56F63606-F861-D02B-51C7-631B9DFED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666" y="4393876"/>
                <a:ext cx="1262846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739625D-4A6B-AB1A-5152-C56E39F87A1E}"/>
              </a:ext>
            </a:extLst>
          </p:cNvPr>
          <p:cNvCxnSpPr>
            <a:cxnSpLocks/>
          </p:cNvCxnSpPr>
          <p:nvPr/>
        </p:nvCxnSpPr>
        <p:spPr>
          <a:xfrm flipV="1">
            <a:off x="3775587" y="3259806"/>
            <a:ext cx="0" cy="12944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DC611A23-B84B-62A2-B99F-E03FD9A763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7823" y="666416"/>
            <a:ext cx="2793289" cy="1852946"/>
          </a:xfrm>
          <a:prstGeom prst="rect">
            <a:avLst/>
          </a:prstGeom>
        </p:spPr>
      </p:pic>
      <p:sp>
        <p:nvSpPr>
          <p:cNvPr id="17" name="楕円 16">
            <a:extLst>
              <a:ext uri="{FF2B5EF4-FFF2-40B4-BE49-F238E27FC236}">
                <a16:creationId xmlns:a16="http://schemas.microsoft.com/office/drawing/2014/main" id="{E3B1706A-F74F-5363-EBC2-510B08D6C869}"/>
              </a:ext>
            </a:extLst>
          </p:cNvPr>
          <p:cNvSpPr/>
          <p:nvPr/>
        </p:nvSpPr>
        <p:spPr>
          <a:xfrm>
            <a:off x="2264806" y="2663013"/>
            <a:ext cx="3143018" cy="5967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298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AC7C-0708-15A9-8F35-11F9DC95D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11BCE92-899C-60F1-8A3C-3E567C700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9AA5DE-0C37-4F10-E656-16594AB448A6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39AA5DE-0C37-4F10-E656-16594AB44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r="-6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5B06DEB1-6358-D31D-9C99-04A63B7B1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F80301-34EA-A4E9-DD03-DE704FD9F072}"/>
                  </a:ext>
                </a:extLst>
              </p:cNvPr>
              <p:cNvSpPr txBox="1"/>
              <p:nvPr/>
            </p:nvSpPr>
            <p:spPr>
              <a:xfrm>
                <a:off x="181967" y="3836499"/>
                <a:ext cx="9085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F80301-34EA-A4E9-DD03-DE704FD9F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7" y="3836499"/>
                <a:ext cx="9085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75014C-4D59-7C6A-D4E8-A0A7C8AA9B4A}"/>
                  </a:ext>
                </a:extLst>
              </p:cNvPr>
              <p:cNvSpPr txBox="1"/>
              <p:nvPr/>
            </p:nvSpPr>
            <p:spPr>
              <a:xfrm>
                <a:off x="3361577" y="3930386"/>
                <a:ext cx="128554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↔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𝝀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B75014C-4D59-7C6A-D4E8-A0A7C8AA9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77" y="3930386"/>
                <a:ext cx="1285544" cy="369332"/>
              </a:xfrm>
              <a:prstGeom prst="rect">
                <a:avLst/>
              </a:prstGeom>
              <a:blipFill>
                <a:blip r:embed="rId6"/>
                <a:stretch>
                  <a:fillRect l="-1896" r="-4739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extLst>
              <a:ext uri="{FF2B5EF4-FFF2-40B4-BE49-F238E27FC236}">
                <a16:creationId xmlns:a16="http://schemas.microsoft.com/office/drawing/2014/main" id="{78F40FBD-7A03-7856-3C45-B2DFD71791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35" y="3709145"/>
            <a:ext cx="2377701" cy="75265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C4843C-F84A-ACAC-B756-70807A83B040}"/>
                  </a:ext>
                </a:extLst>
              </p:cNvPr>
              <p:cNvSpPr txBox="1"/>
              <p:nvPr/>
            </p:nvSpPr>
            <p:spPr>
              <a:xfrm>
                <a:off x="267572" y="4366317"/>
                <a:ext cx="3275058" cy="725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e>
                        </m:acc>
                      </m:e>
                      <m:sub>
                        <m:r>
                          <a:rPr lang="en-US" altLang="ja-JP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𝐂𝐒𝐋</m:t>
                        </m:r>
                      </m:sub>
                    </m:sSub>
                    <m:r>
                      <a:rPr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𝛑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altLang="ja-JP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acc>
                          </m:e>
                          <m:sub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b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𝒆</m:t>
                        </m:r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den>
                    </m:f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ja-JP" altLang="en-US" dirty="0"/>
                  <a:t> </a:t>
                </a:r>
              </a:p>
            </p:txBody>
          </p:sp>
        </mc:Choice>
        <mc:Fallback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6C4843C-F84A-ACAC-B756-70807A83B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572" y="4366317"/>
                <a:ext cx="3275058" cy="7250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0533495-E0D8-37E9-955B-8A7C292500F4}"/>
              </a:ext>
            </a:extLst>
          </p:cNvPr>
          <p:cNvSpPr txBox="1"/>
          <p:nvPr/>
        </p:nvSpPr>
        <p:spPr>
          <a:xfrm>
            <a:off x="-70651" y="3297101"/>
            <a:ext cx="529106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Intersection of CSL &amp; vortex lattice</a:t>
            </a:r>
            <a:endParaRPr kumimoji="1" lang="ja-JP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45729A3-9D67-1122-7609-B2021C34709B}"/>
              </a:ext>
            </a:extLst>
          </p:cNvPr>
          <p:cNvSpPr/>
          <p:nvPr/>
        </p:nvSpPr>
        <p:spPr>
          <a:xfrm>
            <a:off x="3112594" y="2113415"/>
            <a:ext cx="1762188" cy="5631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EB78495-B6BB-2833-442A-BD4F42B176BB}"/>
                  </a:ext>
                </a:extLst>
              </p:cNvPr>
              <p:cNvSpPr txBox="1"/>
              <p:nvPr/>
            </p:nvSpPr>
            <p:spPr>
              <a:xfrm>
                <a:off x="3472329" y="4500960"/>
                <a:ext cx="2110321" cy="3952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kumimoji="1" lang="ja-JP" altLang="en-US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sub>
                          </m:sSub>
                        </m:e>
                      </m:acc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ja-JP" alt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b>
                          <m:r>
                            <a:rPr lang="ja-JP" alt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sub>
                        <m:sup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  <m:r>
                        <a:rPr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sSubSup>
                        <m:sSubSup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sub>
                        <m:sup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EB78495-B6BB-2833-442A-BD4F42B17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329" y="4500960"/>
                <a:ext cx="2110321" cy="3952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86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C021E7-B5AE-9465-6A96-CFEC738785E0}"/>
              </a:ext>
            </a:extLst>
          </p:cNvPr>
          <p:cNvSpPr txBox="1"/>
          <p:nvPr/>
        </p:nvSpPr>
        <p:spPr>
          <a:xfrm>
            <a:off x="82591" y="100289"/>
            <a:ext cx="5448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check: baryon number density</a:t>
            </a:r>
            <a:endParaRPr kumimoji="1"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C4D12C-7101-2767-DA50-1D915FF488DB}"/>
              </a:ext>
            </a:extLst>
          </p:cNvPr>
          <p:cNvSpPr txBox="1"/>
          <p:nvPr/>
        </p:nvSpPr>
        <p:spPr>
          <a:xfrm>
            <a:off x="74562" y="1250038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1) @ CSL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5FE1BC0-A903-4F1C-B469-0305B5717204}"/>
              </a:ext>
            </a:extLst>
          </p:cNvPr>
          <p:cNvSpPr txBox="1"/>
          <p:nvPr/>
        </p:nvSpPr>
        <p:spPr>
          <a:xfrm>
            <a:off x="121463" y="3812332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cs typeface="Arial" panose="020B0604020202020204" pitchFamily="34" charset="0"/>
              </a:rPr>
              <a:t>3) @ BVL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32554B-DEEC-78FA-52D8-3FE531D7AC9B}"/>
              </a:ext>
            </a:extLst>
          </p:cNvPr>
          <p:cNvSpPr txBox="1"/>
          <p:nvPr/>
        </p:nvSpPr>
        <p:spPr>
          <a:xfrm>
            <a:off x="74562" y="210406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cs typeface="Arial" panose="020B0604020202020204" pitchFamily="34" charset="0"/>
              </a:rPr>
              <a:t>2) @ Intersection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AA9EDB1-4456-AA83-3A7C-2B44C6A00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563" y="1250038"/>
            <a:ext cx="1625789" cy="8537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2267974-98EA-2DF1-B651-C2DC461B7BD8}"/>
              </a:ext>
            </a:extLst>
          </p:cNvPr>
          <p:cNvSpPr txBox="1"/>
          <p:nvPr/>
        </p:nvSpPr>
        <p:spPr>
          <a:xfrm>
            <a:off x="3763986" y="1399040"/>
            <a:ext cx="3509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Well-known </a:t>
            </a:r>
          </a:p>
          <a:p>
            <a:pPr algn="l"/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Son &amp; </a:t>
            </a:r>
            <a:r>
              <a:rPr kumimoji="1"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Stephanov’s</a:t>
            </a:r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relation</a:t>
            </a:r>
            <a:endParaRPr kumimoji="1" lang="ja-JP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E499B4-3DB7-C270-4927-60C0130B6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70" y="2551912"/>
            <a:ext cx="5965678" cy="79172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E24E410-17F4-ACEE-F7D3-D08560F4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398" y="3633562"/>
            <a:ext cx="1971969" cy="791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BD28E8E-44A5-32C9-19FE-EF918F269190}"/>
                  </a:ext>
                </a:extLst>
              </p:cNvPr>
              <p:cNvSpPr txBox="1"/>
              <p:nvPr/>
            </p:nvSpPr>
            <p:spPr>
              <a:xfrm>
                <a:off x="3718746" y="3817159"/>
                <a:ext cx="12628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𝑵</m:t>
                          </m:r>
                        </m:e>
                        <m:sub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BD28E8E-44A5-32C9-19FE-EF918F26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746" y="3817159"/>
                <a:ext cx="1262846" cy="461665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図 13">
            <a:extLst>
              <a:ext uri="{FF2B5EF4-FFF2-40B4-BE49-F238E27FC236}">
                <a16:creationId xmlns:a16="http://schemas.microsoft.com/office/drawing/2014/main" id="{C03CA293-8CDD-8B00-C98B-3989525929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5023" y="3548083"/>
            <a:ext cx="1590308" cy="160101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89ED549-8512-F2C5-1677-B66EE252F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418" y="3222922"/>
            <a:ext cx="2689964" cy="40724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F884CF1-0EC3-E49B-9073-BCF705E50422}"/>
              </a:ext>
            </a:extLst>
          </p:cNvPr>
          <p:cNvSpPr txBox="1"/>
          <p:nvPr/>
        </p:nvSpPr>
        <p:spPr>
          <a:xfrm>
            <a:off x="1155521" y="3238782"/>
            <a:ext cx="295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Vortex # density in lattice</a:t>
            </a:r>
            <a:endParaRPr kumimoji="1"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387D44C-0CAC-9075-F08B-F860581219CE}"/>
              </a:ext>
            </a:extLst>
          </p:cNvPr>
          <p:cNvSpPr txBox="1"/>
          <p:nvPr/>
        </p:nvSpPr>
        <p:spPr>
          <a:xfrm>
            <a:off x="3562373" y="2255500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Non-uniform version of Son &amp; </a:t>
            </a:r>
            <a:r>
              <a:rPr kumimoji="1"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Stephanov</a:t>
            </a:r>
            <a:endParaRPr kumimoji="1"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イメージ" descr="イメージ">
            <a:extLst>
              <a:ext uri="{FF2B5EF4-FFF2-40B4-BE49-F238E27FC236}">
                <a16:creationId xmlns:a16="http://schemas.microsoft.com/office/drawing/2014/main" id="{E7DA41FE-C3CB-DAB4-D3C0-7725E0F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4" y="592490"/>
            <a:ext cx="6655830" cy="6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72ED725-8C42-01DB-12E3-8B834B88DFE5}"/>
              </a:ext>
            </a:extLst>
          </p:cNvPr>
          <p:cNvSpPr txBox="1"/>
          <p:nvPr/>
        </p:nvSpPr>
        <p:spPr>
          <a:xfrm>
            <a:off x="671877" y="4472889"/>
            <a:ext cx="3321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all coincide!!</a:t>
            </a:r>
            <a:endParaRPr kumimoji="1" lang="ja-JP" altLang="en-US" sz="2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89581E4-D92A-D4BA-39C6-72E19A805675}"/>
              </a:ext>
            </a:extLst>
          </p:cNvPr>
          <p:cNvSpPr txBox="1"/>
          <p:nvPr/>
        </p:nvSpPr>
        <p:spPr>
          <a:xfrm>
            <a:off x="6419805" y="3877427"/>
            <a:ext cx="1891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>
                <a:solidFill>
                  <a:srgbClr val="008000"/>
                </a:solidFill>
                <a:cs typeface="Arial" panose="020B0604020202020204" pitchFamily="34" charset="0"/>
              </a:rPr>
              <a:t>3) is </a:t>
            </a:r>
            <a:r>
              <a:rPr lang="en-US" altLang="ja-JP" sz="2000" dirty="0" err="1">
                <a:solidFill>
                  <a:srgbClr val="008000"/>
                </a:solidFill>
                <a:cs typeface="Arial" panose="020B0604020202020204" pitchFamily="34" charset="0"/>
              </a:rPr>
              <a:t>Skrmion</a:t>
            </a:r>
            <a:endParaRPr lang="en-US" altLang="ja-JP" sz="2000" dirty="0">
              <a:solidFill>
                <a:srgbClr val="008000"/>
              </a:solidFill>
              <a:cs typeface="Arial" panose="020B0604020202020204" pitchFamily="34" charset="0"/>
            </a:endParaRPr>
          </a:p>
          <a:p>
            <a:pPr algn="ctr"/>
            <a:r>
              <a:rPr lang="en-US" altLang="ja-JP" sz="2000" dirty="0">
                <a:solidFill>
                  <a:srgbClr val="008000"/>
                </a:solidFill>
                <a:cs typeface="Arial" panose="020B0604020202020204" pitchFamily="34" charset="0"/>
              </a:rPr>
              <a:t>but </a:t>
            </a:r>
          </a:p>
          <a:p>
            <a:pPr algn="ctr"/>
            <a:r>
              <a:rPr lang="en-US" altLang="ja-JP" sz="2000" dirty="0">
                <a:solidFill>
                  <a:srgbClr val="008000"/>
                </a:solidFill>
                <a:cs typeface="Arial" panose="020B0604020202020204" pitchFamily="34" charset="0"/>
              </a:rPr>
              <a:t>1) &amp; 2) are not</a:t>
            </a:r>
            <a:endParaRPr lang="en-US" altLang="ja-JP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cxnSp>
        <p:nvCxnSpPr>
          <p:cNvPr id="48" name="コネクタ: 曲線 47">
            <a:extLst>
              <a:ext uri="{FF2B5EF4-FFF2-40B4-BE49-F238E27FC236}">
                <a16:creationId xmlns:a16="http://schemas.microsoft.com/office/drawing/2014/main" id="{45F55ABE-F2E7-D578-46F3-D3966A61576F}"/>
              </a:ext>
            </a:extLst>
          </p:cNvPr>
          <p:cNvCxnSpPr>
            <a:cxnSpLocks/>
          </p:cNvCxnSpPr>
          <p:nvPr/>
        </p:nvCxnSpPr>
        <p:spPr>
          <a:xfrm rot="10800000" flipV="1">
            <a:off x="3403353" y="1221065"/>
            <a:ext cx="2035599" cy="428866"/>
          </a:xfrm>
          <a:prstGeom prst="curvedConnector3">
            <a:avLst>
              <a:gd name="adj1" fmla="val 50000"/>
            </a:avLst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コネクタ: 曲線 51">
            <a:extLst>
              <a:ext uri="{FF2B5EF4-FFF2-40B4-BE49-F238E27FC236}">
                <a16:creationId xmlns:a16="http://schemas.microsoft.com/office/drawing/2014/main" id="{A7E07A8F-E9F8-9002-5E57-B700D0964003}"/>
              </a:ext>
            </a:extLst>
          </p:cNvPr>
          <p:cNvCxnSpPr>
            <a:cxnSpLocks/>
          </p:cNvCxnSpPr>
          <p:nvPr/>
        </p:nvCxnSpPr>
        <p:spPr>
          <a:xfrm rot="10800000" flipV="1">
            <a:off x="3718748" y="1216117"/>
            <a:ext cx="1664676" cy="1550242"/>
          </a:xfrm>
          <a:prstGeom prst="curvedConnector3">
            <a:avLst>
              <a:gd name="adj1" fmla="val 50000"/>
            </a:avLst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コネクタ: 曲線 55">
            <a:extLst>
              <a:ext uri="{FF2B5EF4-FFF2-40B4-BE49-F238E27FC236}">
                <a16:creationId xmlns:a16="http://schemas.microsoft.com/office/drawing/2014/main" id="{935516C4-98E6-9B46-8859-4527DA1446A6}"/>
              </a:ext>
            </a:extLst>
          </p:cNvPr>
          <p:cNvCxnSpPr>
            <a:cxnSpLocks/>
          </p:cNvCxnSpPr>
          <p:nvPr/>
        </p:nvCxnSpPr>
        <p:spPr>
          <a:xfrm rot="5400000">
            <a:off x="1765160" y="2000140"/>
            <a:ext cx="2786771" cy="1055686"/>
          </a:xfrm>
          <a:prstGeom prst="curvedConnector3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523CD12-DDBE-5C02-ED4D-B8037BDAABD1}"/>
              </a:ext>
            </a:extLst>
          </p:cNvPr>
          <p:cNvSpPr/>
          <p:nvPr/>
        </p:nvSpPr>
        <p:spPr>
          <a:xfrm>
            <a:off x="4551085" y="561954"/>
            <a:ext cx="2676192" cy="65469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F1BF24E8-C11C-DC18-D57D-E50ED55267AD}"/>
              </a:ext>
            </a:extLst>
          </p:cNvPr>
          <p:cNvSpPr/>
          <p:nvPr/>
        </p:nvSpPr>
        <p:spPr>
          <a:xfrm>
            <a:off x="2995246" y="650631"/>
            <a:ext cx="1307123" cy="5094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13" grpId="0"/>
      <p:bldP spid="17" grpId="0"/>
      <p:bldP spid="18" grpId="0"/>
      <p:bldP spid="43" grpId="0"/>
      <p:bldP spid="62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AC9CB-FE42-B3B4-E424-0BCEE5AB6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21E24D1E-4425-AAAD-0E81-5DA2A09F1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EEFA753-A83A-70AB-E53F-966E781D0E0A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8EEFA753-A83A-70AB-E53F-966E781D0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C930D12F-81A8-9DE2-8773-7992787C9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DA043D-D1BB-8EC6-3614-5DAFE03E8367}"/>
              </a:ext>
            </a:extLst>
          </p:cNvPr>
          <p:cNvSpPr txBox="1"/>
          <p:nvPr/>
        </p:nvSpPr>
        <p:spPr>
          <a:xfrm>
            <a:off x="0" y="4181250"/>
            <a:ext cx="7036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5400" b="1" i="1" dirty="0">
                <a:solidFill>
                  <a:srgbClr val="FF0000"/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Thank you for you attention !!</a:t>
            </a:r>
            <a:endParaRPr kumimoji="1" lang="ja-JP" altLang="en-US" sz="5400" b="1" i="1" dirty="0">
              <a:solidFill>
                <a:srgbClr val="FF0000"/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B719E-1D71-52A7-424F-0720EFA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3C6ADF1-D070-85C6-5E50-1297F99C7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369"/>
            <a:ext cx="8285163" cy="38103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1535A60-C91A-692E-FAE8-7779E519DF2A}"/>
                  </a:ext>
                </a:extLst>
              </p:cNvPr>
              <p:cNvSpPr txBox="1"/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Phase diagram in </a:t>
                </a:r>
                <a14:m>
                  <m:oMath xmlns:m="http://schemas.openxmlformats.org/officeDocument/2006/math"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ja-JP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 u="sng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b="1" i="1" u="sng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u="sng" smtClean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u="sng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consisting of </a:t>
                </a:r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6 phases </a:t>
                </a: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1535A60-C91A-692E-FAE8-7779E519DF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039" y="61100"/>
                <a:ext cx="7783551" cy="461665"/>
              </a:xfrm>
              <a:prstGeom prst="rect">
                <a:avLst/>
              </a:prstGeom>
              <a:blipFill>
                <a:blip r:embed="rId3"/>
                <a:stretch>
                  <a:fillRect t="-10526" b="-36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4C4C4BA5-0EC8-100A-59AA-1E9002DA4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390" y="4031198"/>
            <a:ext cx="1199900" cy="12079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AB1DE0-F78C-4CAB-49B2-7C927C349806}"/>
                  </a:ext>
                </a:extLst>
              </p:cNvPr>
              <p:cNvSpPr txBox="1"/>
              <p:nvPr/>
            </p:nvSpPr>
            <p:spPr>
              <a:xfrm>
                <a:off x="0" y="4191743"/>
                <a:ext cx="701070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determine the phase boundary </a:t>
                </a:r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analytically.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Red curves </a:t>
                </a:r>
                <a:r>
                  <a:rPr lang="en-US" altLang="ja-JP" dirty="0">
                    <a:cs typeface="Arial" panose="020B0604020202020204" pitchFamily="34" charset="0"/>
                  </a:rPr>
                  <a:t>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4CAB1DE0-F78C-4CAB-49B2-7C927C349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743"/>
                <a:ext cx="7010702" cy="830997"/>
              </a:xfrm>
              <a:prstGeom prst="rect">
                <a:avLst/>
              </a:prstGeom>
              <a:blipFill>
                <a:blip r:embed="rId5"/>
                <a:stretch>
                  <a:fillRect l="-1304" t="-5147" r="-261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49664E6-813A-9C8B-8F75-A1E8E1C1368B}"/>
              </a:ext>
            </a:extLst>
          </p:cNvPr>
          <p:cNvSpPr txBox="1"/>
          <p:nvPr/>
        </p:nvSpPr>
        <p:spPr>
          <a:xfrm>
            <a:off x="3483927" y="3227650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330 </a:t>
            </a:r>
          </a:p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0741E1-7E9A-B4A9-D432-9415D060F9CE}"/>
              </a:ext>
            </a:extLst>
          </p:cNvPr>
          <p:cNvSpPr txBox="1"/>
          <p:nvPr/>
        </p:nvSpPr>
        <p:spPr>
          <a:xfrm>
            <a:off x="3054489" y="397297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>
                <a:cs typeface="Arial" panose="020B0604020202020204" pitchFamily="34" charset="0"/>
              </a:rPr>
              <a:t>251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A13C161-45BC-A9F9-03C4-B34D198FEE79}"/>
              </a:ext>
            </a:extLst>
          </p:cNvPr>
          <p:cNvSpPr txBox="1"/>
          <p:nvPr/>
        </p:nvSpPr>
        <p:spPr>
          <a:xfrm>
            <a:off x="2398692" y="3307214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>
                <a:cs typeface="Arial" panose="020B0604020202020204" pitchFamily="34" charset="0"/>
              </a:rPr>
              <a:t>163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5FCD84-16AD-BBC4-86CC-1D3C6F8E4E51}"/>
              </a:ext>
            </a:extLst>
          </p:cNvPr>
          <p:cNvSpPr txBox="1"/>
          <p:nvPr/>
        </p:nvSpPr>
        <p:spPr>
          <a:xfrm>
            <a:off x="1718049" y="3426897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>
                <a:cs typeface="Arial" panose="020B0604020202020204" pitchFamily="34" charset="0"/>
              </a:rPr>
              <a:t>134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86AF25-D745-774D-F3B7-94E79CFC57AD}"/>
              </a:ext>
            </a:extLst>
          </p:cNvPr>
          <p:cNvSpPr txBox="1"/>
          <p:nvPr/>
        </p:nvSpPr>
        <p:spPr>
          <a:xfrm>
            <a:off x="2892840" y="3381596"/>
            <a:ext cx="606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600" dirty="0">
                <a:cs typeface="Arial" panose="020B0604020202020204" pitchFamily="34" charset="0"/>
              </a:rPr>
              <a:t>196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02A95EA-B3C0-66D1-DEB7-ED159D01EFA9}"/>
                  </a:ext>
                </a:extLst>
              </p:cNvPr>
              <p:cNvSpPr txBox="1"/>
              <p:nvPr/>
            </p:nvSpPr>
            <p:spPr>
              <a:xfrm>
                <a:off x="0" y="3636751"/>
                <a:ext cx="16793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1600" b="1" dirty="0"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sz="1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sz="1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kumimoji="1" lang="ja-JP" altLang="en-US" sz="1600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1600" b="1" dirty="0">
                    <a:cs typeface="Arial" panose="020B0604020202020204" pitchFamily="34" charset="0"/>
                  </a:rPr>
                  <a:t>GeV</a:t>
                </a:r>
                <a:endParaRPr kumimoji="1" lang="ja-JP" altLang="en-US" sz="1600" b="1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02A95EA-B3C0-66D1-DEB7-ED159D01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36751"/>
                <a:ext cx="1679370" cy="338554"/>
              </a:xfrm>
              <a:prstGeom prst="rect">
                <a:avLst/>
              </a:prstGeom>
              <a:blipFill>
                <a:blip r:embed="rId6"/>
                <a:stretch>
                  <a:fillRect l="-1818" t="-5455" r="-727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8B00665-A261-374F-49BC-587F999DDA18}"/>
              </a:ext>
            </a:extLst>
          </p:cNvPr>
          <p:cNvCxnSpPr>
            <a:cxnSpLocks/>
          </p:cNvCxnSpPr>
          <p:nvPr/>
        </p:nvCxnSpPr>
        <p:spPr>
          <a:xfrm flipV="1">
            <a:off x="3179205" y="3064148"/>
            <a:ext cx="0" cy="3627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0B884F4-4323-6C69-85A6-E6A64A770E51}"/>
              </a:ext>
            </a:extLst>
          </p:cNvPr>
          <p:cNvCxnSpPr>
            <a:cxnSpLocks/>
          </p:cNvCxnSpPr>
          <p:nvPr/>
        </p:nvCxnSpPr>
        <p:spPr>
          <a:xfrm flipV="1">
            <a:off x="2701781" y="2800390"/>
            <a:ext cx="39" cy="572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C296EEC-A50C-BA90-CFB8-37497BA6D79E}"/>
              </a:ext>
            </a:extLst>
          </p:cNvPr>
          <p:cNvCxnSpPr>
            <a:cxnSpLocks/>
          </p:cNvCxnSpPr>
          <p:nvPr/>
        </p:nvCxnSpPr>
        <p:spPr>
          <a:xfrm flipV="1">
            <a:off x="3447591" y="1507852"/>
            <a:ext cx="0" cy="24585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1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A54C1C-4402-B37F-9374-2D003A1142FB}"/>
              </a:ext>
            </a:extLst>
          </p:cNvPr>
          <p:cNvSpPr txBox="1"/>
          <p:nvPr/>
        </p:nvSpPr>
        <p:spPr>
          <a:xfrm>
            <a:off x="105202" y="497627"/>
            <a:ext cx="792581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In collaboration with</a:t>
            </a:r>
          </a:p>
          <a:p>
            <a:pPr algn="ctr"/>
            <a:r>
              <a:rPr lang="en-US" altLang="ja-JP" sz="2800" dirty="0" err="1">
                <a:solidFill>
                  <a:srgbClr val="0000FF"/>
                </a:solidFill>
                <a:cs typeface="Arial" panose="020B0604020202020204" pitchFamily="34" charset="0"/>
              </a:rPr>
              <a:t>Zebin</a:t>
            </a:r>
            <a:r>
              <a:rPr lang="en-US" altLang="ja-JP" sz="2800" dirty="0">
                <a:solidFill>
                  <a:srgbClr val="0000FF"/>
                </a:solidFill>
                <a:cs typeface="Arial" panose="020B0604020202020204" pitchFamily="34" charset="0"/>
              </a:rPr>
              <a:t> Qiu(</a:t>
            </a:r>
            <a:r>
              <a:rPr lang="ja-JP" altLang="en-US" dirty="0">
                <a:solidFill>
                  <a:srgbClr val="0000FF"/>
                </a:solidFill>
              </a:rPr>
              <a:t>仇 澤彬</a:t>
            </a:r>
            <a:r>
              <a:rPr lang="en-US" altLang="ja-JP" sz="2800" dirty="0">
                <a:solidFill>
                  <a:srgbClr val="0000FF"/>
                </a:solidFill>
                <a:cs typeface="Arial" panose="020B0604020202020204" pitchFamily="34" charset="0"/>
              </a:rPr>
              <a:t>) </a:t>
            </a:r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(Keio U.) 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US" altLang="ja-JP" sz="2800" dirty="0">
                <a:solidFill>
                  <a:srgbClr val="0000FF"/>
                </a:solidFill>
                <a:cs typeface="Arial" panose="020B0604020202020204" pitchFamily="34" charset="0"/>
              </a:rPr>
              <a:t>Yu Hamada(</a:t>
            </a:r>
            <a:r>
              <a:rPr lang="ja-JP" altLang="ja-JP" dirty="0">
                <a:solidFill>
                  <a:srgbClr val="0000FF"/>
                </a:solidFill>
              </a:rPr>
              <a:t>濱田</a:t>
            </a:r>
            <a:r>
              <a:rPr lang="ja-JP" altLang="en-US" dirty="0">
                <a:solidFill>
                  <a:srgbClr val="0000FF"/>
                </a:solidFill>
              </a:rPr>
              <a:t> </a:t>
            </a:r>
            <a:r>
              <a:rPr lang="ja-JP" altLang="ja-JP" dirty="0">
                <a:solidFill>
                  <a:srgbClr val="0000FF"/>
                </a:solidFill>
              </a:rPr>
              <a:t>佑</a:t>
            </a:r>
            <a:r>
              <a:rPr lang="en-US" altLang="ja-JP" sz="2800" dirty="0">
                <a:solidFill>
                  <a:srgbClr val="0000FF"/>
                </a:solidFill>
                <a:cs typeface="Arial" panose="020B0604020202020204" pitchFamily="34" charset="0"/>
              </a:rPr>
              <a:t>) </a:t>
            </a:r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(DESY </a:t>
            </a:r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prstClr val="black"/>
                </a:solidFill>
                <a:cs typeface="Arial" panose="020B0604020202020204" pitchFamily="34" charset="0"/>
              </a:rPr>
              <a:t>U.Osaka</a:t>
            </a:r>
            <a:r>
              <a:rPr lang="en-US" altLang="ja-JP" sz="2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algn="l"/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[1] Z. Qiu &amp; MN, </a:t>
            </a:r>
            <a:r>
              <a:rPr lang="de-DE" altLang="ja-JP" i="1" dirty="0"/>
              <a:t>JHEP</a:t>
            </a:r>
            <a:r>
              <a:rPr lang="de-DE" altLang="ja-JP" dirty="0"/>
              <a:t> 06 (2024) 139, </a:t>
            </a:r>
            <a:r>
              <a:rPr lang="de-DE" altLang="ja-JP" dirty="0">
                <a:hlinkClick r:id="rId2"/>
              </a:rPr>
              <a:t>2403.07433</a:t>
            </a:r>
            <a:r>
              <a:rPr lang="de-DE" altLang="ja-JP" dirty="0"/>
              <a:t> </a:t>
            </a:r>
          </a:p>
          <a:p>
            <a:r>
              <a:rPr lang="en-US" altLang="ja-JP" dirty="0">
                <a:solidFill>
                  <a:prstClr val="black"/>
                </a:solidFill>
                <a:cs typeface="Arial" panose="020B0604020202020204" pitchFamily="34" charset="0"/>
              </a:rPr>
              <a:t>[2] Y. Hamada, MN &amp; Z. Qiu, </a:t>
            </a:r>
            <a:r>
              <a:rPr lang="de-DE" altLang="ja-JP" dirty="0">
                <a:hlinkClick r:id="rId3"/>
              </a:rPr>
              <a:t>2509.20844</a:t>
            </a:r>
            <a:r>
              <a:rPr lang="de-DE" altLang="ja-JP" dirty="0"/>
              <a:t> </a:t>
            </a:r>
          </a:p>
          <a:p>
            <a:r>
              <a:rPr lang="de-DE" altLang="ja-JP" dirty="0"/>
              <a:t>[3] In preparation, to appear within this year?</a:t>
            </a:r>
          </a:p>
        </p:txBody>
      </p:sp>
    </p:spTree>
    <p:extLst>
      <p:ext uri="{BB962C8B-B14F-4D97-AF65-F5344CB8AC3E}">
        <p14:creationId xmlns:p14="http://schemas.microsoft.com/office/powerpoint/2010/main" val="3012739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652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804505C-F015-D286-5872-08C26F385814}"/>
              </a:ext>
            </a:extLst>
          </p:cNvPr>
          <p:cNvSpPr txBox="1"/>
          <p:nvPr/>
        </p:nvSpPr>
        <p:spPr>
          <a:xfrm>
            <a:off x="2863633" y="1967075"/>
            <a:ext cx="2510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Backup slides 1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60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87ACD5D0-BD2B-BE31-9DD5-94DB791A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36" y="2648239"/>
            <a:ext cx="5942321" cy="1518727"/>
          </a:xfrm>
          <a:prstGeom prst="rect">
            <a:avLst/>
          </a:prstGeom>
        </p:spPr>
      </p:pic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FF7FAE5-FBE6-9199-5799-BF7D9D38C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83" y="583437"/>
            <a:ext cx="3967192" cy="852494"/>
          </a:xfrm>
          <a:prstGeom prst="rect">
            <a:avLst/>
          </a:prstGeom>
        </p:spPr>
      </p:pic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D6C2685-C0E0-4578-71BD-9D89FC114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241" y="792405"/>
            <a:ext cx="2745951" cy="434557"/>
          </a:xfrm>
          <a:prstGeom prst="rect">
            <a:avLst/>
          </a:prstGeom>
        </p:spPr>
      </p:pic>
      <p:pic>
        <p:nvPicPr>
          <p:cNvPr id="7" name="図 6" descr="ダイアグラム, 概略図&#10;&#10;自動的に生成された説明">
            <a:extLst>
              <a:ext uri="{FF2B5EF4-FFF2-40B4-BE49-F238E27FC236}">
                <a16:creationId xmlns:a16="http://schemas.microsoft.com/office/drawing/2014/main" id="{86D2CAC7-78A8-D3E3-34DB-AFE29257C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64" y="1435931"/>
            <a:ext cx="2447943" cy="671517"/>
          </a:xfrm>
          <a:prstGeom prst="rect">
            <a:avLst/>
          </a:prstGeom>
        </p:spPr>
      </p:pic>
      <p:pic>
        <p:nvPicPr>
          <p:cNvPr id="9" name="図 8" descr="グラフ, 箱ひげ図&#10;&#10;自動的に生成された説明">
            <a:extLst>
              <a:ext uri="{FF2B5EF4-FFF2-40B4-BE49-F238E27FC236}">
                <a16:creationId xmlns:a16="http://schemas.microsoft.com/office/drawing/2014/main" id="{D83B99E4-7F00-330D-28BB-4269D44DA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573" y="2168817"/>
            <a:ext cx="4557746" cy="619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A397B7E-2D5E-A199-A3EF-561FC27E05D7}"/>
                  </a:ext>
                </a:extLst>
              </p:cNvPr>
              <p:cNvSpPr txBox="1"/>
              <p:nvPr/>
            </p:nvSpPr>
            <p:spPr>
              <a:xfrm>
                <a:off x="94769" y="79780"/>
                <a:ext cx="8134831" cy="46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Setting: CPT @ </a:t>
                </a:r>
                <a14:m>
                  <m:oMath xmlns:m="http://schemas.openxmlformats.org/officeDocument/2006/math">
                    <m:r>
                      <a:rPr kumimoji="1" lang="ja-JP" altLang="en-US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𝓞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𝒑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U(1) gauged Skyrme model  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A397B7E-2D5E-A199-A3EF-561FC27E0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9" y="79780"/>
                <a:ext cx="8134831" cy="468975"/>
              </a:xfrm>
              <a:prstGeom prst="rect">
                <a:avLst/>
              </a:prstGeom>
              <a:blipFill>
                <a:blip r:embed="rId7"/>
                <a:stretch>
                  <a:fillRect l="-1199" t="-7792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 descr="ダイアグラム, 概略図&#10;&#10;自動的に生成された説明">
            <a:extLst>
              <a:ext uri="{FF2B5EF4-FFF2-40B4-BE49-F238E27FC236}">
                <a16:creationId xmlns:a16="http://schemas.microsoft.com/office/drawing/2014/main" id="{6D5FEA1F-AC5C-F679-BC6A-2DADF6C409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183" y="4166966"/>
            <a:ext cx="4819133" cy="78324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B37E0E1-B15B-15D4-E394-7D8EDA43ECB9}"/>
              </a:ext>
            </a:extLst>
          </p:cNvPr>
          <p:cNvSpPr txBox="1"/>
          <p:nvPr/>
        </p:nvSpPr>
        <p:spPr>
          <a:xfrm>
            <a:off x="3524693" y="1571541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pion mass in this paper</a:t>
            </a:r>
            <a:endParaRPr kumimoji="1" lang="ja-JP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43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, ヒストグラム&#10;&#10;自動的に生成された説明">
            <a:extLst>
              <a:ext uri="{FF2B5EF4-FFF2-40B4-BE49-F238E27FC236}">
                <a16:creationId xmlns:a16="http://schemas.microsoft.com/office/drawing/2014/main" id="{6D0B0D89-1392-48D5-3775-DF5595D86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48" y="131005"/>
            <a:ext cx="6824694" cy="2462668"/>
          </a:xfrm>
          <a:prstGeom prst="rect">
            <a:avLst/>
          </a:prstGeom>
        </p:spPr>
      </p:pic>
      <p:pic>
        <p:nvPicPr>
          <p:cNvPr id="7" name="図 6" descr="ヒストグラム&#10;&#10;自動的に生成された説明">
            <a:extLst>
              <a:ext uri="{FF2B5EF4-FFF2-40B4-BE49-F238E27FC236}">
                <a16:creationId xmlns:a16="http://schemas.microsoft.com/office/drawing/2014/main" id="{89156B45-7B8C-CDD0-4D74-373A1888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48" y="2646835"/>
            <a:ext cx="3352137" cy="239188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2C93C8-CC74-2F84-2901-918657F12509}"/>
              </a:ext>
            </a:extLst>
          </p:cNvPr>
          <p:cNvSpPr txBox="1"/>
          <p:nvPr/>
        </p:nvSpPr>
        <p:spPr>
          <a:xfrm>
            <a:off x="3838353" y="3609753"/>
            <a:ext cx="3921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tension!!</a:t>
            </a:r>
          </a:p>
          <a:p>
            <a:pPr algn="l"/>
            <a:r>
              <a: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@ baryonic vortex phase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2BEBDC0-41FE-F087-E45C-34AE5804C256}"/>
                  </a:ext>
                </a:extLst>
              </p:cNvPr>
              <p:cNvSpPr txBox="1"/>
              <p:nvPr/>
            </p:nvSpPr>
            <p:spPr>
              <a:xfrm>
                <a:off x="946297" y="547577"/>
                <a:ext cx="199892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ja-JP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Correction to </a:t>
                </a:r>
              </a:p>
              <a:p>
                <a:pPr algn="l"/>
                <a:r>
                  <a:rPr kumimoji="1" lang="en-US" altLang="ja-JP" sz="1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works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</m:t>
                      </m:r>
                      <m:r>
                        <a:rPr kumimoji="1" lang="en-US" altLang="ja-JP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  <m:r>
                        <a:rPr kumimoji="1" lang="en-US" altLang="ja-JP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kumimoji="1" lang="ja-JP" altLang="en-US" sz="1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2BEBDC0-41FE-F087-E45C-34AE5804C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97" y="547577"/>
                <a:ext cx="1998922" cy="923330"/>
              </a:xfrm>
              <a:prstGeom prst="rect">
                <a:avLst/>
              </a:prstGeom>
              <a:blipFill>
                <a:blip r:embed="rId4"/>
                <a:stretch>
                  <a:fillRect l="-2439" t="-3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1B578AF-C608-50BA-8AB8-CA7B70DC8DBC}"/>
                  </a:ext>
                </a:extLst>
              </p:cNvPr>
              <p:cNvSpPr txBox="1"/>
              <p:nvPr/>
            </p:nvSpPr>
            <p:spPr>
              <a:xfrm>
                <a:off x="1584250" y="3863490"/>
                <a:ext cx="10047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𝑻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kumimoji="1" lang="en-US" altLang="ja-JP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kumimoji="1"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1B578AF-C608-50BA-8AB8-CA7B70DC8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250" y="3863490"/>
                <a:ext cx="100477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3831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2E7FC-CD84-0351-F020-08C89830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75B58ACA-808C-D3C0-49B4-997489A71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600" y="826850"/>
            <a:ext cx="6124732" cy="41277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9EC69B5-2258-261A-77D4-F2E36ED524A2}"/>
                  </a:ext>
                </a:extLst>
              </p:cNvPr>
              <p:cNvSpPr txBox="1"/>
              <p:nvPr/>
            </p:nvSpPr>
            <p:spPr>
              <a:xfrm>
                <a:off x="115613" y="84082"/>
                <a:ext cx="77074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u="sng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Main result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Phase diagram in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US" altLang="ja-JP" dirty="0">
                    <a:cs typeface="Arial" panose="020B0604020202020204" pitchFamily="34" charset="0"/>
                  </a:rPr>
                  <a:t>N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ew phase 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9EC69B5-2258-261A-77D4-F2E36ED524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3" y="84082"/>
                <a:ext cx="7707431" cy="461665"/>
              </a:xfrm>
              <a:prstGeom prst="rect">
                <a:avLst/>
              </a:prstGeom>
              <a:blipFill>
                <a:blip r:embed="rId3"/>
                <a:stretch>
                  <a:fillRect l="-1266" t="-9211" r="-94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D79D4-5C58-8382-00B6-F0C4F328773E}"/>
              </a:ext>
            </a:extLst>
          </p:cNvPr>
          <p:cNvSpPr txBox="1"/>
          <p:nvPr/>
        </p:nvSpPr>
        <p:spPr>
          <a:xfrm>
            <a:off x="5419764" y="1769215"/>
            <a:ext cx="2611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Vortices </a:t>
            </a:r>
            <a:r>
              <a:rPr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have </a:t>
            </a:r>
          </a:p>
          <a:p>
            <a:pPr algn="l"/>
            <a:r>
              <a:rPr lang="en-US" altLang="ja-JP" dirty="0">
                <a:solidFill>
                  <a:srgbClr val="FF0000"/>
                </a:solidFill>
                <a:cs typeface="Arial" panose="020B0604020202020204" pitchFamily="34" charset="0"/>
              </a:rPr>
              <a:t>negative tension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1385E2-828F-E369-B9DD-216DDE35E220}"/>
              </a:ext>
            </a:extLst>
          </p:cNvPr>
          <p:cNvSpPr txBox="1"/>
          <p:nvPr/>
        </p:nvSpPr>
        <p:spPr>
          <a:xfrm>
            <a:off x="2391775" y="2214264"/>
            <a:ext cx="2525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Vortices </a:t>
            </a:r>
            <a:r>
              <a:rPr lang="en-US" altLang="ja-JP" dirty="0">
                <a:cs typeface="Arial" panose="020B0604020202020204" pitchFamily="34" charset="0"/>
              </a:rPr>
              <a:t>have </a:t>
            </a:r>
          </a:p>
          <a:p>
            <a:pPr algn="l"/>
            <a:r>
              <a:rPr lang="en-US" altLang="ja-JP" dirty="0">
                <a:cs typeface="Arial" panose="020B0604020202020204" pitchFamily="34" charset="0"/>
              </a:rPr>
              <a:t>positive tension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57BF86-5725-106A-ADAA-F2B46EFB65D3}"/>
              </a:ext>
            </a:extLst>
          </p:cNvPr>
          <p:cNvSpPr txBox="1"/>
          <p:nvPr/>
        </p:nvSpPr>
        <p:spPr>
          <a:xfrm>
            <a:off x="76975" y="1143001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dirty="0">
                <a:cs typeface="Arial" panose="020B0604020202020204" pitchFamily="34" charset="0"/>
              </a:rPr>
              <a:t>763 MeV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D9CD4698-5EEB-B252-19EA-8B9EE0FFEB63}"/>
              </a:ext>
            </a:extLst>
          </p:cNvPr>
          <p:cNvCxnSpPr>
            <a:stCxn id="5" idx="3"/>
          </p:cNvCxnSpPr>
          <p:nvPr/>
        </p:nvCxnSpPr>
        <p:spPr>
          <a:xfrm flipV="1">
            <a:off x="1494351" y="1143001"/>
            <a:ext cx="647958" cy="230833"/>
          </a:xfrm>
          <a:prstGeom prst="straightConnector1">
            <a:avLst/>
          </a:prstGeom>
          <a:ln w="698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075D6F9-EC37-C98D-4310-30A9883BDCF8}"/>
              </a:ext>
            </a:extLst>
          </p:cNvPr>
          <p:cNvSpPr/>
          <p:nvPr/>
        </p:nvSpPr>
        <p:spPr>
          <a:xfrm>
            <a:off x="4343400" y="1289725"/>
            <a:ext cx="3010989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131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54FE9449-6DCF-2997-B97B-A190BF64A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92" y="409941"/>
            <a:ext cx="8285163" cy="203046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6B51CE-8121-44F0-5D60-65DC9C770643}"/>
              </a:ext>
            </a:extLst>
          </p:cNvPr>
          <p:cNvSpPr txBox="1"/>
          <p:nvPr/>
        </p:nvSpPr>
        <p:spPr>
          <a:xfrm>
            <a:off x="-48492" y="0"/>
            <a:ext cx="64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Remark: The case without the Skyrme term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496F0D-3BC6-0BAF-7EAB-45048059E9BA}"/>
              </a:ext>
            </a:extLst>
          </p:cNvPr>
          <p:cNvSpPr txBox="1"/>
          <p:nvPr/>
        </p:nvSpPr>
        <p:spPr>
          <a:xfrm>
            <a:off x="6177231" y="2226373"/>
            <a:ext cx="1619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</a:p>
          <a:p>
            <a:pPr algn="l"/>
            <a:r>
              <a:rPr lang="en-US" altLang="ja-JP" dirty="0">
                <a:cs typeface="Arial" panose="020B0604020202020204" pitchFamily="34" charset="0"/>
              </a:rPr>
              <a:t>instability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AF37824-6416-81CE-2775-D4FDE4F93613}"/>
              </a:ext>
            </a:extLst>
          </p:cNvPr>
          <p:cNvSpPr txBox="1"/>
          <p:nvPr/>
        </p:nvSpPr>
        <p:spPr>
          <a:xfrm>
            <a:off x="3297137" y="236748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metastability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図 7" descr="グラフ, ヒストグラム&#10;&#10;自動的に生成された説明">
            <a:extLst>
              <a:ext uri="{FF2B5EF4-FFF2-40B4-BE49-F238E27FC236}">
                <a16:creationId xmlns:a16="http://schemas.microsoft.com/office/drawing/2014/main" id="{AC6813D9-27C0-F64A-0F20-690425F63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633" y="3070143"/>
            <a:ext cx="5363179" cy="20081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8010EBA-F9FC-4F12-A427-0201A1FCC87C}"/>
                  </a:ext>
                </a:extLst>
              </p:cNvPr>
              <p:cNvSpPr txBox="1"/>
              <p:nvPr/>
            </p:nvSpPr>
            <p:spPr>
              <a:xfrm>
                <a:off x="20073" y="3337430"/>
                <a:ext cx="18959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8010EBA-F9FC-4F12-A427-0201A1FCC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" y="3337430"/>
                <a:ext cx="1895941" cy="461665"/>
              </a:xfrm>
              <a:prstGeom prst="rect">
                <a:avLst/>
              </a:prstGeom>
              <a:blipFill>
                <a:blip r:embed="rId4"/>
                <a:stretch>
                  <a:fillRect l="-2572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E7A4317-DD25-369B-652A-28C3C1C1C9BC}"/>
                  </a:ext>
                </a:extLst>
              </p:cNvPr>
              <p:cNvSpPr txBox="1"/>
              <p:nvPr/>
            </p:nvSpPr>
            <p:spPr>
              <a:xfrm>
                <a:off x="20073" y="2411040"/>
                <a:ext cx="189594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fixed</m:t>
                        </m:r>
                        <m:r>
                          <a:rPr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E7A4317-DD25-369B-652A-28C3C1C1C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3" y="2411040"/>
                <a:ext cx="1895941" cy="461665"/>
              </a:xfrm>
              <a:prstGeom prst="rect">
                <a:avLst/>
              </a:prstGeom>
              <a:blipFill>
                <a:blip r:embed="rId5"/>
                <a:stretch>
                  <a:fillRect l="-2572" r="-4823"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0AE9FC-C98E-B420-832B-3953CA1B1B3E}"/>
                  </a:ext>
                </a:extLst>
              </p:cNvPr>
              <p:cNvSpPr txBox="1"/>
              <p:nvPr/>
            </p:nvSpPr>
            <p:spPr>
              <a:xfrm>
                <a:off x="78598" y="3799095"/>
                <a:ext cx="225395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Instability of</a:t>
                </a:r>
              </a:p>
              <a:p>
                <a:pPr algn="l"/>
                <a:r>
                  <a:rPr lang="en-US" altLang="ja-JP" sz="2000" dirty="0">
                    <a:cs typeface="Arial" panose="020B0604020202020204" pitchFamily="34" charset="0"/>
                  </a:rPr>
                  <a:t>Previous works</a:t>
                </a:r>
              </a:p>
              <a:p>
                <a:pPr algn="l"/>
                <a:r>
                  <a:rPr kumimoji="1" lang="en-US" altLang="ja-JP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(They fixed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kumimoji="1" lang="en-US" altLang="ja-JP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ja-JP" sz="2000" dirty="0">
                    <a:cs typeface="Arial" panose="020B0604020202020204" pitchFamily="34" charset="0"/>
                  </a:rPr>
                  <a:t>   by hand</a:t>
                </a:r>
                <a:r>
                  <a:rPr kumimoji="1" lang="en-US" altLang="ja-JP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C0AE9FC-C98E-B420-832B-3953CA1B1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8" y="3799095"/>
                <a:ext cx="2253950" cy="1323439"/>
              </a:xfrm>
              <a:prstGeom prst="rect">
                <a:avLst/>
              </a:prstGeom>
              <a:blipFill>
                <a:blip r:embed="rId6"/>
                <a:stretch>
                  <a:fillRect l="-2973" t="-1843" b="-78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39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85D63F-C26D-06A0-F9B1-A3FE18C4DD72}"/>
              </a:ext>
            </a:extLst>
          </p:cNvPr>
          <p:cNvSpPr txBox="1"/>
          <p:nvPr/>
        </p:nvSpPr>
        <p:spPr>
          <a:xfrm>
            <a:off x="53841" y="56287"/>
            <a:ext cx="450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actually happen?</a:t>
            </a:r>
            <a:endParaRPr kumimoji="1" lang="ja-JP" altLang="en-US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インク 2">
                <a:extLst>
                  <a:ext uri="{FF2B5EF4-FFF2-40B4-BE49-F238E27FC236}">
                    <a16:creationId xmlns:a16="http://schemas.microsoft.com/office/drawing/2014/main" id="{0809B14E-F0C8-EDBC-DE67-207C6733AA44}"/>
                  </a:ext>
                </a:extLst>
              </p14:cNvPr>
              <p14:cNvContentPartPr/>
              <p14:nvPr/>
            </p14:nvContentPartPr>
            <p14:xfrm>
              <a:off x="184502" y="875094"/>
              <a:ext cx="2480760" cy="1635120"/>
            </p14:xfrm>
          </p:contentPart>
        </mc:Choice>
        <mc:Fallback xmlns="">
          <p:pic>
            <p:nvPicPr>
              <p:cNvPr id="3" name="インク 2">
                <a:extLst>
                  <a:ext uri="{FF2B5EF4-FFF2-40B4-BE49-F238E27FC236}">
                    <a16:creationId xmlns:a16="http://schemas.microsoft.com/office/drawing/2014/main" id="{0809B14E-F0C8-EDBC-DE67-207C6733A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382" y="868974"/>
                <a:ext cx="249300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775D3D3F-F154-3CE7-8B0F-2ED1F3B7629F}"/>
                  </a:ext>
                </a:extLst>
              </p14:cNvPr>
              <p14:cNvContentPartPr/>
              <p14:nvPr/>
            </p14:nvContentPartPr>
            <p14:xfrm rot="850490">
              <a:off x="1159989" y="2584237"/>
              <a:ext cx="1847520" cy="101088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775D3D3F-F154-3CE7-8B0F-2ED1F3B762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850490">
                <a:off x="1153869" y="2578117"/>
                <a:ext cx="185976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F7CBEFC7-AAAA-442A-1F05-F4CDABB4BE26}"/>
                  </a:ext>
                </a:extLst>
              </p14:cNvPr>
              <p14:cNvContentPartPr/>
              <p14:nvPr/>
            </p14:nvContentPartPr>
            <p14:xfrm>
              <a:off x="1064342" y="2373414"/>
              <a:ext cx="344160" cy="26568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F7CBEFC7-AAAA-442A-1F05-F4CDABB4BE2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222" y="2367294"/>
                <a:ext cx="35640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インク 9">
                <a:extLst>
                  <a:ext uri="{FF2B5EF4-FFF2-40B4-BE49-F238E27FC236}">
                    <a16:creationId xmlns:a16="http://schemas.microsoft.com/office/drawing/2014/main" id="{BC603500-8D51-54F1-653C-B33E78B679BD}"/>
                  </a:ext>
                </a:extLst>
              </p14:cNvPr>
              <p14:cNvContentPartPr/>
              <p14:nvPr/>
            </p14:nvContentPartPr>
            <p14:xfrm rot="850490">
              <a:off x="1956309" y="3444277"/>
              <a:ext cx="275760" cy="196560"/>
            </p14:xfrm>
          </p:contentPart>
        </mc:Choice>
        <mc:Fallback xmlns="">
          <p:pic>
            <p:nvPicPr>
              <p:cNvPr id="10" name="インク 9">
                <a:extLst>
                  <a:ext uri="{FF2B5EF4-FFF2-40B4-BE49-F238E27FC236}">
                    <a16:creationId xmlns:a16="http://schemas.microsoft.com/office/drawing/2014/main" id="{BC603500-8D51-54F1-653C-B33E78B679B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 rot="850490">
                <a:off x="1950189" y="3438157"/>
                <a:ext cx="288000" cy="2088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35C1F7-0EEF-E931-2436-AA2A0CA16B25}"/>
              </a:ext>
            </a:extLst>
          </p:cNvPr>
          <p:cNvSpPr txBox="1"/>
          <p:nvPr/>
        </p:nvSpPr>
        <p:spPr>
          <a:xfrm>
            <a:off x="69112" y="3666124"/>
            <a:ext cx="4186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kumimoji="1" lang="en-US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=0, Maybe </a:t>
            </a:r>
          </a:p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closed strings are </a:t>
            </a:r>
            <a:r>
              <a:rPr lang="en-US" altLang="ja-JP" dirty="0">
                <a:cs typeface="Arial" panose="020B0604020202020204" pitchFamily="34" charset="0"/>
              </a:rPr>
              <a:t>created, and they grow.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4CB3879-3A7C-7807-9C08-ECDC320D029F}"/>
              </a:ext>
            </a:extLst>
          </p:cNvPr>
          <p:cNvGrpSpPr/>
          <p:nvPr/>
        </p:nvGrpSpPr>
        <p:grpSpPr>
          <a:xfrm>
            <a:off x="4461006" y="2802497"/>
            <a:ext cx="281880" cy="1082520"/>
            <a:chOff x="4901777" y="2133745"/>
            <a:chExt cx="281880" cy="10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インク 11">
                  <a:extLst>
                    <a:ext uri="{FF2B5EF4-FFF2-40B4-BE49-F238E27FC236}">
                      <a16:creationId xmlns:a16="http://schemas.microsoft.com/office/drawing/2014/main" id="{AD79934C-DB68-9B14-1F96-BC544AA8864A}"/>
                    </a:ext>
                  </a:extLst>
                </p14:cNvPr>
                <p14:cNvContentPartPr/>
                <p14:nvPr/>
              </p14:nvContentPartPr>
              <p14:xfrm>
                <a:off x="4901777" y="2133745"/>
                <a:ext cx="281880" cy="246600"/>
              </p14:xfrm>
            </p:contentPart>
          </mc:Choice>
          <mc:Fallback xmlns="">
            <p:pic>
              <p:nvPicPr>
                <p:cNvPr id="12" name="インク 11">
                  <a:extLst>
                    <a:ext uri="{FF2B5EF4-FFF2-40B4-BE49-F238E27FC236}">
                      <a16:creationId xmlns:a16="http://schemas.microsoft.com/office/drawing/2014/main" id="{AD79934C-DB68-9B14-1F96-BC544AA8864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4497" y="2116465"/>
                  <a:ext cx="316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インク 12">
                  <a:extLst>
                    <a:ext uri="{FF2B5EF4-FFF2-40B4-BE49-F238E27FC236}">
                      <a16:creationId xmlns:a16="http://schemas.microsoft.com/office/drawing/2014/main" id="{031E66D1-B65E-72CA-5FA6-2FC035DA6185}"/>
                    </a:ext>
                  </a:extLst>
                </p14:cNvPr>
                <p14:cNvContentPartPr/>
                <p14:nvPr/>
              </p14:nvContentPartPr>
              <p14:xfrm>
                <a:off x="5002577" y="2230945"/>
                <a:ext cx="66240" cy="985320"/>
              </p14:xfrm>
            </p:contentPart>
          </mc:Choice>
          <mc:Fallback xmlns="">
            <p:pic>
              <p:nvPicPr>
                <p:cNvPr id="13" name="インク 12">
                  <a:extLst>
                    <a:ext uri="{FF2B5EF4-FFF2-40B4-BE49-F238E27FC236}">
                      <a16:creationId xmlns:a16="http://schemas.microsoft.com/office/drawing/2014/main" id="{031E66D1-B65E-72CA-5FA6-2FC035DA618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5297" y="2213665"/>
                  <a:ext cx="100800" cy="101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DE4AA3BE-939A-9645-330B-2EB463A11C74}"/>
                  </a:ext>
                </a:extLst>
              </p14:cNvPr>
              <p14:cNvContentPartPr/>
              <p14:nvPr/>
            </p14:nvContentPartPr>
            <p14:xfrm>
              <a:off x="5015508" y="2580017"/>
              <a:ext cx="88560" cy="150732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DE4AA3BE-939A-9645-330B-2EB463A11C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7868" y="2562377"/>
                <a:ext cx="123120" cy="15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インク 17">
                <a:extLst>
                  <a:ext uri="{FF2B5EF4-FFF2-40B4-BE49-F238E27FC236}">
                    <a16:creationId xmlns:a16="http://schemas.microsoft.com/office/drawing/2014/main" id="{AB6E77E2-F08B-E02E-4B20-26853DF959FA}"/>
                  </a:ext>
                </a:extLst>
              </p14:cNvPr>
              <p14:cNvContentPartPr/>
              <p14:nvPr/>
            </p14:nvContentPartPr>
            <p14:xfrm>
              <a:off x="5429148" y="2283017"/>
              <a:ext cx="75960" cy="1695600"/>
            </p14:xfrm>
          </p:contentPart>
        </mc:Choice>
        <mc:Fallback xmlns="">
          <p:pic>
            <p:nvPicPr>
              <p:cNvPr id="18" name="インク 17">
                <a:extLst>
                  <a:ext uri="{FF2B5EF4-FFF2-40B4-BE49-F238E27FC236}">
                    <a16:creationId xmlns:a16="http://schemas.microsoft.com/office/drawing/2014/main" id="{AB6E77E2-F08B-E02E-4B20-26853DF959F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411508" y="2265377"/>
                <a:ext cx="110520" cy="173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F4BE3A1-B6D2-455D-90C6-C1ED99694F1E}"/>
              </a:ext>
            </a:extLst>
          </p:cNvPr>
          <p:cNvGrpSpPr/>
          <p:nvPr/>
        </p:nvGrpSpPr>
        <p:grpSpPr>
          <a:xfrm>
            <a:off x="5865468" y="2333777"/>
            <a:ext cx="108360" cy="1658520"/>
            <a:chOff x="6459137" y="1665025"/>
            <a:chExt cx="108360" cy="165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インク 18">
                  <a:extLst>
                    <a:ext uri="{FF2B5EF4-FFF2-40B4-BE49-F238E27FC236}">
                      <a16:creationId xmlns:a16="http://schemas.microsoft.com/office/drawing/2014/main" id="{B445F420-9D6B-82EF-D3EA-621586BF1DBF}"/>
                    </a:ext>
                  </a:extLst>
                </p14:cNvPr>
                <p14:cNvContentPartPr/>
                <p14:nvPr/>
              </p14:nvContentPartPr>
              <p14:xfrm>
                <a:off x="6494777" y="1675465"/>
                <a:ext cx="3600" cy="6120"/>
              </p14:xfrm>
            </p:contentPart>
          </mc:Choice>
          <mc:Fallback xmlns="">
            <p:pic>
              <p:nvPicPr>
                <p:cNvPr id="19" name="インク 18">
                  <a:extLst>
                    <a:ext uri="{FF2B5EF4-FFF2-40B4-BE49-F238E27FC236}">
                      <a16:creationId xmlns:a16="http://schemas.microsoft.com/office/drawing/2014/main" id="{B445F420-9D6B-82EF-D3EA-621586BF1D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77497" y="1658185"/>
                  <a:ext cx="38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インク 19">
                  <a:extLst>
                    <a:ext uri="{FF2B5EF4-FFF2-40B4-BE49-F238E27FC236}">
                      <a16:creationId xmlns:a16="http://schemas.microsoft.com/office/drawing/2014/main" id="{38CD68F2-D90F-A941-0A14-9CFB22D26A7E}"/>
                    </a:ext>
                  </a:extLst>
                </p14:cNvPr>
                <p14:cNvContentPartPr/>
                <p14:nvPr/>
              </p14:nvContentPartPr>
              <p14:xfrm>
                <a:off x="6459137" y="1665025"/>
                <a:ext cx="108360" cy="1658520"/>
              </p14:xfrm>
            </p:contentPart>
          </mc:Choice>
          <mc:Fallback xmlns="">
            <p:pic>
              <p:nvPicPr>
                <p:cNvPr id="20" name="インク 19">
                  <a:extLst>
                    <a:ext uri="{FF2B5EF4-FFF2-40B4-BE49-F238E27FC236}">
                      <a16:creationId xmlns:a16="http://schemas.microsoft.com/office/drawing/2014/main" id="{38CD68F2-D90F-A941-0A14-9CFB22D26A7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41857" y="1647745"/>
                  <a:ext cx="142920" cy="169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インク 21">
                <a:extLst>
                  <a:ext uri="{FF2B5EF4-FFF2-40B4-BE49-F238E27FC236}">
                    <a16:creationId xmlns:a16="http://schemas.microsoft.com/office/drawing/2014/main" id="{568568F1-3187-0F0C-3F0C-2787FD3B6522}"/>
                  </a:ext>
                </a:extLst>
              </p14:cNvPr>
              <p14:cNvContentPartPr/>
              <p14:nvPr/>
            </p14:nvContentPartPr>
            <p14:xfrm>
              <a:off x="5578188" y="2617097"/>
              <a:ext cx="98640" cy="1722960"/>
            </p14:xfrm>
          </p:contentPart>
        </mc:Choice>
        <mc:Fallback xmlns="">
          <p:pic>
            <p:nvPicPr>
              <p:cNvPr id="22" name="インク 21">
                <a:extLst>
                  <a:ext uri="{FF2B5EF4-FFF2-40B4-BE49-F238E27FC236}">
                    <a16:creationId xmlns:a16="http://schemas.microsoft.com/office/drawing/2014/main" id="{568568F1-3187-0F0C-3F0C-2787FD3B65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60548" y="2599457"/>
                <a:ext cx="133200" cy="17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6844EDA4-CC2F-31BE-AEFC-E27155AC899B}"/>
                  </a:ext>
                </a:extLst>
              </p14:cNvPr>
              <p14:cNvContentPartPr/>
              <p14:nvPr/>
            </p14:nvContentPartPr>
            <p14:xfrm>
              <a:off x="6148788" y="2677217"/>
              <a:ext cx="169920" cy="1820880"/>
            </p14:xfrm>
          </p:contentPart>
        </mc:Choice>
        <mc:Fallback xmlns=""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6844EDA4-CC2F-31BE-AEFC-E27155AC899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31148" y="2659577"/>
                <a:ext cx="204480" cy="18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4" name="インク 23">
                <a:extLst>
                  <a:ext uri="{FF2B5EF4-FFF2-40B4-BE49-F238E27FC236}">
                    <a16:creationId xmlns:a16="http://schemas.microsoft.com/office/drawing/2014/main" id="{97B2E79B-EBF9-A1F4-5ECB-D4F2019FE5BC}"/>
                  </a:ext>
                </a:extLst>
              </p14:cNvPr>
              <p14:cNvContentPartPr/>
              <p14:nvPr/>
            </p14:nvContentPartPr>
            <p14:xfrm>
              <a:off x="5255988" y="2857937"/>
              <a:ext cx="115200" cy="1722960"/>
            </p14:xfrm>
          </p:contentPart>
        </mc:Choice>
        <mc:Fallback xmlns="">
          <p:pic>
            <p:nvPicPr>
              <p:cNvPr id="24" name="インク 23">
                <a:extLst>
                  <a:ext uri="{FF2B5EF4-FFF2-40B4-BE49-F238E27FC236}">
                    <a16:creationId xmlns:a16="http://schemas.microsoft.com/office/drawing/2014/main" id="{97B2E79B-EBF9-A1F4-5ECB-D4F2019FE5B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238348" y="2840297"/>
                <a:ext cx="149760" cy="17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56D51078-9B8A-D3DD-D1F3-70A9C25DCC5B}"/>
                  </a:ext>
                </a:extLst>
              </p14:cNvPr>
              <p14:cNvContentPartPr/>
              <p14:nvPr/>
            </p14:nvContentPartPr>
            <p14:xfrm>
              <a:off x="5817948" y="2989697"/>
              <a:ext cx="135936" cy="1508400"/>
            </p14:xfrm>
          </p:contentPart>
        </mc:Choice>
        <mc:Fallback xmlns=""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56D51078-9B8A-D3DD-D1F3-70A9C25DCC5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00327" y="2972057"/>
                <a:ext cx="170459" cy="154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56643A0-76A0-0252-AABB-D90FB37043F8}"/>
              </a:ext>
            </a:extLst>
          </p:cNvPr>
          <p:cNvGrpSpPr/>
          <p:nvPr/>
        </p:nvGrpSpPr>
        <p:grpSpPr>
          <a:xfrm>
            <a:off x="4972668" y="2279057"/>
            <a:ext cx="1252080" cy="729000"/>
            <a:chOff x="5566337" y="1610305"/>
            <a:chExt cx="1252080" cy="72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インク 25">
                  <a:extLst>
                    <a:ext uri="{FF2B5EF4-FFF2-40B4-BE49-F238E27FC236}">
                      <a16:creationId xmlns:a16="http://schemas.microsoft.com/office/drawing/2014/main" id="{5F9DBACE-0C5C-98C8-135F-122D7EA740BE}"/>
                    </a:ext>
                  </a:extLst>
                </p14:cNvPr>
                <p14:cNvContentPartPr/>
                <p14:nvPr/>
              </p14:nvContentPartPr>
              <p14:xfrm>
                <a:off x="5585777" y="1610305"/>
                <a:ext cx="364680" cy="376560"/>
              </p14:xfrm>
            </p:contentPart>
          </mc:Choice>
          <mc:Fallback xmlns="">
            <p:pic>
              <p:nvPicPr>
                <p:cNvPr id="26" name="インク 25">
                  <a:extLst>
                    <a:ext uri="{FF2B5EF4-FFF2-40B4-BE49-F238E27FC236}">
                      <a16:creationId xmlns:a16="http://schemas.microsoft.com/office/drawing/2014/main" id="{5F9DBACE-0C5C-98C8-135F-122D7EA740B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68497" y="1593025"/>
                  <a:ext cx="3992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インク 26">
                  <a:extLst>
                    <a:ext uri="{FF2B5EF4-FFF2-40B4-BE49-F238E27FC236}">
                      <a16:creationId xmlns:a16="http://schemas.microsoft.com/office/drawing/2014/main" id="{9034196D-AB16-66C4-7ED3-08477A09A28E}"/>
                    </a:ext>
                  </a:extLst>
                </p14:cNvPr>
                <p14:cNvContentPartPr/>
                <p14:nvPr/>
              </p14:nvContentPartPr>
              <p14:xfrm>
                <a:off x="6045137" y="1647385"/>
                <a:ext cx="500040" cy="71280"/>
              </p14:xfrm>
            </p:contentPart>
          </mc:Choice>
          <mc:Fallback xmlns="">
            <p:pic>
              <p:nvPicPr>
                <p:cNvPr id="27" name="インク 26">
                  <a:extLst>
                    <a:ext uri="{FF2B5EF4-FFF2-40B4-BE49-F238E27FC236}">
                      <a16:creationId xmlns:a16="http://schemas.microsoft.com/office/drawing/2014/main" id="{9034196D-AB16-66C4-7ED3-08477A09A28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27857" y="1630105"/>
                  <a:ext cx="534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インク 28">
                  <a:extLst>
                    <a:ext uri="{FF2B5EF4-FFF2-40B4-BE49-F238E27FC236}">
                      <a16:creationId xmlns:a16="http://schemas.microsoft.com/office/drawing/2014/main" id="{A0BAA665-7F28-38A0-82A6-C40E8A5056D9}"/>
                    </a:ext>
                  </a:extLst>
                </p14:cNvPr>
                <p14:cNvContentPartPr/>
                <p14:nvPr/>
              </p14:nvContentPartPr>
              <p14:xfrm>
                <a:off x="5900057" y="1669705"/>
                <a:ext cx="276480" cy="307440"/>
              </p14:xfrm>
            </p:contentPart>
          </mc:Choice>
          <mc:Fallback xmlns="">
            <p:pic>
              <p:nvPicPr>
                <p:cNvPr id="29" name="インク 28">
                  <a:extLst>
                    <a:ext uri="{FF2B5EF4-FFF2-40B4-BE49-F238E27FC236}">
                      <a16:creationId xmlns:a16="http://schemas.microsoft.com/office/drawing/2014/main" id="{A0BAA665-7F28-38A0-82A6-C40E8A5056D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82777" y="1652425"/>
                  <a:ext cx="311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インク 29">
                  <a:extLst>
                    <a:ext uri="{FF2B5EF4-FFF2-40B4-BE49-F238E27FC236}">
                      <a16:creationId xmlns:a16="http://schemas.microsoft.com/office/drawing/2014/main" id="{21864307-6182-5662-A993-774D5E4747C1}"/>
                    </a:ext>
                  </a:extLst>
                </p14:cNvPr>
                <p14:cNvContentPartPr/>
                <p14:nvPr/>
              </p14:nvContentPartPr>
              <p14:xfrm>
                <a:off x="6253937" y="1654225"/>
                <a:ext cx="265320" cy="263160"/>
              </p14:xfrm>
            </p:contentPart>
          </mc:Choice>
          <mc:Fallback xmlns="">
            <p:pic>
              <p:nvPicPr>
                <p:cNvPr id="30" name="インク 29">
                  <a:extLst>
                    <a:ext uri="{FF2B5EF4-FFF2-40B4-BE49-F238E27FC236}">
                      <a16:creationId xmlns:a16="http://schemas.microsoft.com/office/drawing/2014/main" id="{21864307-6182-5662-A993-774D5E4747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36657" y="1636945"/>
                  <a:ext cx="299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インク 30">
                  <a:extLst>
                    <a:ext uri="{FF2B5EF4-FFF2-40B4-BE49-F238E27FC236}">
                      <a16:creationId xmlns:a16="http://schemas.microsoft.com/office/drawing/2014/main" id="{94C3BFD3-0FD9-0CF1-91FB-C66AF7AF1054}"/>
                    </a:ext>
                  </a:extLst>
                </p14:cNvPr>
                <p14:cNvContentPartPr/>
                <p14:nvPr/>
              </p14:nvContentPartPr>
              <p14:xfrm>
                <a:off x="6561737" y="1724065"/>
                <a:ext cx="256680" cy="338040"/>
              </p14:xfrm>
            </p:contentPart>
          </mc:Choice>
          <mc:Fallback xmlns="">
            <p:pic>
              <p:nvPicPr>
                <p:cNvPr id="31" name="インク 30">
                  <a:extLst>
                    <a:ext uri="{FF2B5EF4-FFF2-40B4-BE49-F238E27FC236}">
                      <a16:creationId xmlns:a16="http://schemas.microsoft.com/office/drawing/2014/main" id="{94C3BFD3-0FD9-0CF1-91FB-C66AF7AF105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4457" y="1706785"/>
                  <a:ext cx="2916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インク 32">
                  <a:extLst>
                    <a:ext uri="{FF2B5EF4-FFF2-40B4-BE49-F238E27FC236}">
                      <a16:creationId xmlns:a16="http://schemas.microsoft.com/office/drawing/2014/main" id="{2628C5BF-725A-9FE8-3E23-1D4F124C64F9}"/>
                    </a:ext>
                  </a:extLst>
                </p14:cNvPr>
                <p14:cNvContentPartPr/>
                <p14:nvPr/>
              </p14:nvContentPartPr>
              <p14:xfrm>
                <a:off x="5607017" y="1945465"/>
                <a:ext cx="1181160" cy="393840"/>
              </p14:xfrm>
            </p:contentPart>
          </mc:Choice>
          <mc:Fallback xmlns="">
            <p:pic>
              <p:nvPicPr>
                <p:cNvPr id="33" name="インク 32">
                  <a:extLst>
                    <a:ext uri="{FF2B5EF4-FFF2-40B4-BE49-F238E27FC236}">
                      <a16:creationId xmlns:a16="http://schemas.microsoft.com/office/drawing/2014/main" id="{2628C5BF-725A-9FE8-3E23-1D4F124C64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89737" y="1928185"/>
                  <a:ext cx="1215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インク 33">
                  <a:extLst>
                    <a:ext uri="{FF2B5EF4-FFF2-40B4-BE49-F238E27FC236}">
                      <a16:creationId xmlns:a16="http://schemas.microsoft.com/office/drawing/2014/main" id="{2B63F960-FE47-4F85-4F90-E57CEEA0FAC4}"/>
                    </a:ext>
                  </a:extLst>
                </p14:cNvPr>
                <p14:cNvContentPartPr/>
                <p14:nvPr/>
              </p14:nvContentPartPr>
              <p14:xfrm>
                <a:off x="5566337" y="1977865"/>
                <a:ext cx="661320" cy="259560"/>
              </p14:xfrm>
            </p:contentPart>
          </mc:Choice>
          <mc:Fallback xmlns="">
            <p:pic>
              <p:nvPicPr>
                <p:cNvPr id="34" name="インク 33">
                  <a:extLst>
                    <a:ext uri="{FF2B5EF4-FFF2-40B4-BE49-F238E27FC236}">
                      <a16:creationId xmlns:a16="http://schemas.microsoft.com/office/drawing/2014/main" id="{2B63F960-FE47-4F85-4F90-E57CEEA0FAC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9057" y="1960585"/>
                  <a:ext cx="6958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インク 34">
                  <a:extLst>
                    <a:ext uri="{FF2B5EF4-FFF2-40B4-BE49-F238E27FC236}">
                      <a16:creationId xmlns:a16="http://schemas.microsoft.com/office/drawing/2014/main" id="{1B051D69-CD90-7728-7D90-13CA20D4EBA6}"/>
                    </a:ext>
                  </a:extLst>
                </p14:cNvPr>
                <p14:cNvContentPartPr/>
                <p14:nvPr/>
              </p14:nvContentPartPr>
              <p14:xfrm>
                <a:off x="5871617" y="2256145"/>
                <a:ext cx="607320" cy="29520"/>
              </p14:xfrm>
            </p:contentPart>
          </mc:Choice>
          <mc:Fallback xmlns="">
            <p:pic>
              <p:nvPicPr>
                <p:cNvPr id="35" name="インク 34">
                  <a:extLst>
                    <a:ext uri="{FF2B5EF4-FFF2-40B4-BE49-F238E27FC236}">
                      <a16:creationId xmlns:a16="http://schemas.microsoft.com/office/drawing/2014/main" id="{1B051D69-CD90-7728-7D90-13CA20D4EB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54337" y="2238865"/>
                  <a:ext cx="641880" cy="64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F337391-90D7-B1D3-2C60-0011D039D75B}"/>
              </a:ext>
            </a:extLst>
          </p:cNvPr>
          <p:cNvSpPr txBox="1"/>
          <p:nvPr/>
        </p:nvSpPr>
        <p:spPr>
          <a:xfrm>
            <a:off x="3103972" y="507077"/>
            <a:ext cx="49966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If there is a seed magnetic field,</a:t>
            </a:r>
          </a:p>
          <a:p>
            <a:pPr algn="l"/>
            <a:r>
              <a:rPr lang="en-US" altLang="ja-JP" dirty="0">
                <a:cs typeface="Arial" panose="020B0604020202020204" pitchFamily="34" charset="0"/>
              </a:rPr>
              <a:t>no matter how small it is,</a:t>
            </a:r>
          </a:p>
          <a:p>
            <a:pPr algn="l"/>
            <a:r>
              <a:rPr kumimoji="1" lang="en-US" altLang="ja-JP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densest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Abrikosov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vortex </a:t>
            </a:r>
            <a:r>
              <a:rPr lang="en-US" altLang="ja-JP" dirty="0">
                <a:cs typeface="Arial" panose="020B0604020202020204" pitchFamily="34" charset="0"/>
              </a:rPr>
              <a:t>lattice </a:t>
            </a:r>
          </a:p>
          <a:p>
            <a:pPr algn="l"/>
            <a:r>
              <a:rPr lang="en-US" altLang="ja-JP" dirty="0">
                <a:cs typeface="Arial" panose="020B0604020202020204" pitchFamily="34" charset="0"/>
              </a:rPr>
              <a:t>will be formed.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550E83-8339-300E-018E-8898C1E885A6}"/>
              </a:ext>
            </a:extLst>
          </p:cNvPr>
          <p:cNvSpPr txBox="1"/>
          <p:nvPr/>
        </p:nvSpPr>
        <p:spPr>
          <a:xfrm>
            <a:off x="7264249" y="2824342"/>
            <a:ext cx="158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3404AB6-6880-EADC-2309-0E864509978C}"/>
              </a:ext>
            </a:extLst>
          </p:cNvPr>
          <p:cNvSpPr txBox="1"/>
          <p:nvPr/>
        </p:nvSpPr>
        <p:spPr>
          <a:xfrm>
            <a:off x="4193294" y="4575064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field generation!?</a:t>
            </a:r>
            <a:endParaRPr kumimoji="1" lang="ja-JP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F84DD6-A970-0AC9-DFD3-61F19E5D0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276" y="2510214"/>
            <a:ext cx="1451872" cy="18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79B174E-BB75-FFF5-0FD8-485BB9631551}"/>
              </a:ext>
            </a:extLst>
          </p:cNvPr>
          <p:cNvCxnSpPr/>
          <p:nvPr/>
        </p:nvCxnSpPr>
        <p:spPr>
          <a:xfrm flipH="1">
            <a:off x="5904708" y="2051826"/>
            <a:ext cx="191700" cy="2382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E4E640-F4E6-2E73-35B0-28DC5D58EBD7}"/>
                  </a:ext>
                </a:extLst>
              </p:cNvPr>
              <p:cNvSpPr txBox="1"/>
              <p:nvPr/>
            </p:nvSpPr>
            <p:spPr>
              <a:xfrm>
                <a:off x="6080748" y="1705763"/>
                <a:ext cx="2196114" cy="622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</m:sup>
                    </m:sSup>
                  </m:oMath>
                </a14:m>
                <a:r>
                  <a:rPr kumimoji="1" lang="ja-JP" altLang="en-US" sz="2000" b="1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Gauss </a:t>
                </a:r>
              </a:p>
              <a:p>
                <a:pPr algn="l"/>
                <a:r>
                  <a:rPr lang="en-US" altLang="ja-JP" sz="2000" dirty="0">
                    <a:cs typeface="Arial" panose="020B0604020202020204" pitchFamily="34" charset="0"/>
                  </a:rPr>
                  <a:t>       </a:t>
                </a:r>
                <a:r>
                  <a:rPr kumimoji="1" lang="en-US" altLang="ja-JP" sz="2000" b="1" dirty="0">
                    <a:cs typeface="Arial" panose="020B0604020202020204" pitchFamily="34" charset="0"/>
                  </a:rPr>
                  <a:t>@ vortex core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6E4E640-F4E6-2E73-35B0-28DC5D58E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748" y="1705763"/>
                <a:ext cx="2196114" cy="622543"/>
              </a:xfrm>
              <a:prstGeom prst="rect">
                <a:avLst/>
              </a:prstGeom>
              <a:blipFill>
                <a:blip r:embed="rId47"/>
                <a:stretch>
                  <a:fillRect l="-3878" t="-10784" r="-6094" b="-245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93C4ED-4C5D-FE30-97A6-3F08A91A7E37}"/>
              </a:ext>
            </a:extLst>
          </p:cNvPr>
          <p:cNvSpPr txBox="1"/>
          <p:nvPr/>
        </p:nvSpPr>
        <p:spPr>
          <a:xfrm>
            <a:off x="4363558" y="23464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1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AB3416-A2A6-1338-96EA-3EB91330F04A}"/>
                  </a:ext>
                </a:extLst>
              </p:cNvPr>
              <p:cNvSpPr txBox="1"/>
              <p:nvPr/>
            </p:nvSpPr>
            <p:spPr>
              <a:xfrm>
                <a:off x="99743" y="902"/>
                <a:ext cx="8138766" cy="4555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Previous works</a:t>
                </a:r>
                <a:endPara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kumimoji="1" lang="en-US" altLang="ja-JP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𝑰</m:t>
                            </m:r>
                          </m:sub>
                        </m:s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sub>
                        </m:s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no </a:t>
                </a:r>
                <a:r>
                  <a:rPr kumimoji="1" lang="en-US" altLang="ja-JP" b="1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B</a:t>
                </a:r>
                <a:r>
                  <a:rPr kumimoji="1" lang="en-US" altLang="ja-JP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: </a:t>
                </a:r>
              </a:p>
              <a:p>
                <a:pPr algn="l"/>
                <a:r>
                  <a:rPr kumimoji="1" lang="en-US" altLang="ja-JP" b="1" dirty="0">
                    <a:cs typeface="Arial" panose="020B0604020202020204" pitchFamily="34" charset="0"/>
                  </a:rPr>
                  <a:t>  </a:t>
                </a:r>
                <a:r>
                  <a:rPr kumimoji="1" lang="en-US" altLang="ja-JP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Son &amp; </a:t>
                </a:r>
                <a:r>
                  <a:rPr kumimoji="1" lang="en-US" altLang="ja-JP" b="1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Stephanov</a:t>
                </a:r>
                <a:r>
                  <a:rPr kumimoji="1" lang="en-US" altLang="ja-JP" b="1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(’01): </a:t>
                </a:r>
                <a:r>
                  <a:rPr kumimoji="1" lang="en-US" altLang="ja-JP" b="1" dirty="0">
                    <a:cs typeface="Arial" panose="020B0604020202020204" pitchFamily="34" charset="0"/>
                  </a:rPr>
                  <a:t>Charged pion condensation</a:t>
                </a:r>
              </a:p>
              <a:p>
                <a:pPr algn="l"/>
                <a:r>
                  <a:rPr lang="en-US" altLang="ja-JP" sz="1000" dirty="0">
                    <a:cs typeface="Arial" panose="020B0604020202020204" pitchFamily="34" charset="0"/>
                  </a:rPr>
                  <a:t> </a:t>
                </a:r>
                <a:r>
                  <a:rPr kumimoji="1" lang="en-US" altLang="ja-JP" sz="1000" b="1" dirty="0">
                    <a:cs typeface="Arial" panose="020B0604020202020204" pitchFamily="34" charset="0"/>
                  </a:rPr>
                  <a:t> </a:t>
                </a:r>
              </a:p>
              <a:p>
                <a:pPr algn="l"/>
                <a:r>
                  <a:rPr lang="en-US" altLang="ja-JP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2</a:t>
                </a:r>
                <a:r>
                  <a:rPr kumimoji="1" lang="en-US" altLang="ja-JP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kumimoji="1" lang="en-US" altLang="ja-JP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:r>
                  <a:rPr kumimoji="1" lang="en-US" altLang="ja-JP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kumimoji="1" lang="en-US" altLang="ja-JP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altLang="ja-JP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/>
                <a:r>
                  <a:rPr kumimoji="1"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Adhikari, Cohen &amp; Sakowitz (’15, ‘18): </a:t>
                </a:r>
              </a:p>
              <a:p>
                <a:pPr algn="l"/>
                <a:r>
                  <a:rPr lang="en-US" altLang="ja-JP" dirty="0">
                    <a:cs typeface="Arial" panose="020B0604020202020204" pitchFamily="34" charset="0"/>
                  </a:rPr>
                  <a:t>   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type-II </a:t>
                </a:r>
                <a:r>
                  <a:rPr kumimoji="1" lang="en-US" altLang="ja-JP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Abrikosov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vortex lattice under magnetic field</a:t>
                </a:r>
              </a:p>
              <a:p>
                <a:pPr algn="l"/>
                <a:r>
                  <a:rPr lang="en-US" altLang="ja-JP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 Gr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∅</m:t>
                    </m:r>
                  </m:oMath>
                </a14:m>
                <a:r>
                  <a:rPr lang="en-US" altLang="ja-JP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nli</a:t>
                </a:r>
                <a:r>
                  <a:rPr lang="en-US" altLang="ja-JP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&amp; </a:t>
                </a:r>
                <a:r>
                  <a:rPr lang="en-US" altLang="ja-JP" dirty="0" err="1">
                    <a:solidFill>
                      <a:srgbClr val="0000FF"/>
                    </a:solidFill>
                    <a:cs typeface="Arial" panose="020B0604020202020204" pitchFamily="34" charset="0"/>
                  </a:rPr>
                  <a:t>Brauner</a:t>
                </a:r>
                <a:r>
                  <a:rPr lang="en-US" altLang="ja-JP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(‘22): </a:t>
                </a:r>
              </a:p>
              <a:p>
                <a:pPr algn="l"/>
                <a:r>
                  <a:rPr lang="en-US" altLang="ja-JP" dirty="0">
                    <a:cs typeface="Arial" panose="020B0604020202020204" pitchFamily="34" charset="0"/>
                  </a:rPr>
                  <a:t>    phase diagram of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ja-JP" altLang="en-US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𝑰</m:t>
                            </m:r>
                          </m:sub>
                        </m:sSub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CSL &amp; </a:t>
                </a:r>
                <a:r>
                  <a:rPr kumimoji="1" lang="en-US" altLang="ja-JP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Abrikosov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lattice </a:t>
                </a:r>
              </a:p>
              <a:p>
                <a:pPr algn="l"/>
                <a:r>
                  <a:rPr lang="en-US" altLang="ja-JP" sz="1400" i="1" dirty="0">
                    <a:cs typeface="Arial" panose="020B0604020202020204" pitchFamily="34" charset="0"/>
                  </a:rPr>
                  <a:t> </a:t>
                </a:r>
                <a:endParaRPr kumimoji="1" lang="en-US" altLang="ja-JP" sz="14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</a:t>
                </a:r>
                <a:r>
                  <a:rPr kumimoji="1" lang="en-US" altLang="ja-JP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with </a:t>
                </a:r>
                <a:r>
                  <a:rPr lang="en-US" altLang="ja-JP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  <a:r>
                  <a:rPr lang="en-US" altLang="ja-JP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kumimoji="1"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Evans &amp; Schmitt (‘22,’23): </a:t>
                </a:r>
              </a:p>
              <a:p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baryonic vortices @ </a:t>
                </a:r>
                <a:r>
                  <a:rPr lang="en-US" altLang="ja-JP" dirty="0">
                    <a:cs typeface="Arial" panose="020B0604020202020204" pitchFamily="34" charset="0"/>
                  </a:rPr>
                  <a:t>beyond instability </a:t>
                </a:r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curve of CSL</a:t>
                </a:r>
                <a:endParaRPr lang="en-US" altLang="ja-JP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B1AB3416-A2A6-1338-96EA-3EB91330F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" y="902"/>
                <a:ext cx="8138766" cy="4555093"/>
              </a:xfrm>
              <a:prstGeom prst="rect">
                <a:avLst/>
              </a:prstGeom>
              <a:blipFill>
                <a:blip r:embed="rId2"/>
                <a:stretch>
                  <a:fillRect l="-1124" t="-937" r="-225" b="-1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4F7F937-8B26-4675-CF8F-958BA9BD90A6}"/>
                  </a:ext>
                </a:extLst>
              </p:cNvPr>
              <p:cNvSpPr txBox="1"/>
              <p:nvPr/>
            </p:nvSpPr>
            <p:spPr>
              <a:xfrm>
                <a:off x="99743" y="4491848"/>
                <a:ext cx="55370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We consider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≠</m:t>
                        </m:r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altLang="ja-JP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en-US" altLang="ja-JP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54F7F937-8B26-4675-CF8F-958BA9BD9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3" y="4491848"/>
                <a:ext cx="5537018" cy="461665"/>
              </a:xfrm>
              <a:prstGeom prst="rect">
                <a:avLst/>
              </a:prstGeom>
              <a:blipFill>
                <a:blip r:embed="rId3"/>
                <a:stretch>
                  <a:fillRect l="-1650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5CFE4-3F47-AFDA-97E9-9DFF1715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5154C34E-1E0E-D0CB-4788-94B72ED9F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4" y="3501683"/>
            <a:ext cx="2603919" cy="6422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CF6001F-0D95-FF16-D2EE-289E0F247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54" y="1919297"/>
            <a:ext cx="5657567" cy="6909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FAD2F6-41BE-252D-D6CC-95623B86C101}"/>
              </a:ext>
            </a:extLst>
          </p:cNvPr>
          <p:cNvSpPr txBox="1"/>
          <p:nvPr/>
        </p:nvSpPr>
        <p:spPr>
          <a:xfrm>
            <a:off x="86750" y="61735"/>
            <a:ext cx="8138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Chiral Perturbation Theory (</a:t>
            </a:r>
            <a:r>
              <a:rPr kumimoji="1" lang="en-US" altLang="ja-JP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ChPT</a:t>
            </a:r>
            <a:r>
              <a:rPr kumimoji="1" lang="en-US" altLang="ja-JP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@ the leading order</a:t>
            </a:r>
            <a:endParaRPr kumimoji="1" lang="ja-JP" alt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EBA24DC-B225-6DE9-E237-E3DA84001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44" y="851397"/>
            <a:ext cx="5857273" cy="7714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195D928-18B9-7DE8-46A8-564E4F52D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713" y="2548789"/>
            <a:ext cx="1692498" cy="3464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C7ABE31-883E-A90D-F453-F48B036D3D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07" y="2510116"/>
            <a:ext cx="1988084" cy="645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D166A11-1E72-993C-396E-48869D3DE1E9}"/>
                  </a:ext>
                </a:extLst>
              </p:cNvPr>
              <p:cNvSpPr txBox="1"/>
              <p:nvPr/>
            </p:nvSpPr>
            <p:spPr>
              <a:xfrm>
                <a:off x="153151" y="489071"/>
                <a:ext cx="7098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800" b="1" dirty="0">
                    <a:cs typeface="Arial" panose="020B0604020202020204" pitchFamily="34" charset="0"/>
                  </a:rPr>
                  <a:t>Chiral Field for 2-flavors: </a:t>
                </a:r>
                <a:r>
                  <a:rPr kumimoji="1" lang="en-US" altLang="ja-JP" sz="1800" b="1" dirty="0" err="1">
                    <a:cs typeface="Arial" panose="020B0604020202020204" pitchFamily="34" charset="0"/>
                  </a:rPr>
                  <a:t>Pions</a:t>
                </a:r>
                <a:r>
                  <a:rPr kumimoji="1" lang="en-US" altLang="ja-JP" sz="1800" b="1" dirty="0">
                    <a:cs typeface="Arial" panose="020B060402020202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kumimoji="1" lang="en-US" altLang="ja-JP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  <m:r>
                      <a:rPr kumimoji="1" lang="en-US" altLang="ja-JP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altLang="ja-JP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  <m:r>
                      <a:rPr lang="en-US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𝑺𝑼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  <m:r>
                          <a:rPr lang="en-US" altLang="ja-JP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ja-JP" sz="1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endParaRPr kumimoji="1" lang="ja-JP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D166A11-1E72-993C-396E-48869D3DE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51" y="489071"/>
                <a:ext cx="7098225" cy="369332"/>
              </a:xfrm>
              <a:prstGeom prst="rect">
                <a:avLst/>
              </a:prstGeom>
              <a:blipFill>
                <a:blip r:embed="rId7"/>
                <a:stretch>
                  <a:fillRect l="-687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FBEC9C2-B088-76B1-2A51-2016F8DEB3A8}"/>
                  </a:ext>
                </a:extLst>
              </p:cNvPr>
              <p:cNvSpPr txBox="1"/>
              <p:nvPr/>
            </p:nvSpPr>
            <p:spPr>
              <a:xfrm>
                <a:off x="6105017" y="904506"/>
                <a:ext cx="9656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𝑺𝑼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FBEC9C2-B088-76B1-2A51-2016F8DEB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5017" y="904506"/>
                <a:ext cx="965638" cy="461665"/>
              </a:xfrm>
              <a:prstGeom prst="rect">
                <a:avLst/>
              </a:prstGeom>
              <a:blipFill>
                <a:blip r:embed="rId8"/>
                <a:stretch>
                  <a:fillRect r="-38994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図 27">
            <a:extLst>
              <a:ext uri="{FF2B5EF4-FFF2-40B4-BE49-F238E27FC236}">
                <a16:creationId xmlns:a16="http://schemas.microsoft.com/office/drawing/2014/main" id="{FF11E7D0-EC7F-8200-9324-309EECBFDD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8713" y="1409627"/>
            <a:ext cx="2015306" cy="313492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DF6C3D4-9767-0567-DB7E-B0A2A2724EED}"/>
              </a:ext>
            </a:extLst>
          </p:cNvPr>
          <p:cNvSpPr txBox="1"/>
          <p:nvPr/>
        </p:nvSpPr>
        <p:spPr>
          <a:xfrm>
            <a:off x="153151" y="166091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cs typeface="Arial" panose="020B0604020202020204" pitchFamily="34" charset="0"/>
              </a:rPr>
              <a:t>Chiral Lagrangian</a:t>
            </a:r>
            <a:endParaRPr kumimoji="1"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F86E257-BB09-C47C-D8AB-5D59C842D258}"/>
              </a:ext>
            </a:extLst>
          </p:cNvPr>
          <p:cNvSpPr txBox="1"/>
          <p:nvPr/>
        </p:nvSpPr>
        <p:spPr>
          <a:xfrm>
            <a:off x="125663" y="3208244"/>
            <a:ext cx="6757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800" dirty="0">
                <a:cs typeface="Arial" panose="020B0604020202020204" pitchFamily="34" charset="0"/>
              </a:rPr>
              <a:t>Gauged </a:t>
            </a:r>
            <a:r>
              <a:rPr lang="en-US" altLang="ja-JP" sz="1800" dirty="0">
                <a:solidFill>
                  <a:srgbClr val="FF0000"/>
                </a:solidFill>
                <a:cs typeface="Arial" panose="020B0604020202020204" pitchFamily="34" charset="0"/>
              </a:rPr>
              <a:t>Wess-</a:t>
            </a:r>
            <a:r>
              <a:rPr lang="en-US" altLang="ja-JP" sz="1800" dirty="0" err="1">
                <a:solidFill>
                  <a:srgbClr val="FF0000"/>
                </a:solidFill>
                <a:cs typeface="Arial" panose="020B0604020202020204" pitchFamily="34" charset="0"/>
              </a:rPr>
              <a:t>Zumino</a:t>
            </a:r>
            <a:r>
              <a:rPr lang="en-US" altLang="ja-JP" sz="1800" dirty="0">
                <a:solidFill>
                  <a:srgbClr val="FF0000"/>
                </a:solidFill>
                <a:cs typeface="Arial" panose="020B0604020202020204" pitchFamily="34" charset="0"/>
              </a:rPr>
              <a:t>-Witten(WZW) term </a:t>
            </a:r>
            <a:r>
              <a:rPr lang="en-US" altLang="ja-JP" sz="1800" dirty="0">
                <a:cs typeface="Arial" panose="020B0604020202020204" pitchFamily="34" charset="0"/>
              </a:rPr>
              <a:t>for chiral </a:t>
            </a:r>
            <a:r>
              <a:rPr lang="en-US" altLang="ja-JP" sz="1800" dirty="0" err="1">
                <a:cs typeface="Arial" panose="020B0604020202020204" pitchFamily="34" charset="0"/>
              </a:rPr>
              <a:t>anomaty</a:t>
            </a:r>
            <a:endParaRPr kumimoji="1" lang="ja-JP" alt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A57ACE2-AE3E-27AE-6719-776B9D6E454C}"/>
              </a:ext>
            </a:extLst>
          </p:cNvPr>
          <p:cNvSpPr txBox="1"/>
          <p:nvPr/>
        </p:nvSpPr>
        <p:spPr>
          <a:xfrm>
            <a:off x="3929327" y="4659331"/>
            <a:ext cx="4334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Goldstone-Wilczek baryon number current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イメージ" descr="イメージ">
            <a:extLst>
              <a:ext uri="{FF2B5EF4-FFF2-40B4-BE49-F238E27FC236}">
                <a16:creationId xmlns:a16="http://schemas.microsoft.com/office/drawing/2014/main" id="{707ED260-19B6-7039-6D76-D3B34018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8" y="4040229"/>
            <a:ext cx="6931025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EBDFB45-229B-DB08-4274-82191F57CAF5}"/>
              </a:ext>
            </a:extLst>
          </p:cNvPr>
          <p:cNvCxnSpPr>
            <a:cxnSpLocks/>
          </p:cNvCxnSpPr>
          <p:nvPr/>
        </p:nvCxnSpPr>
        <p:spPr>
          <a:xfrm flipV="1">
            <a:off x="2536003" y="4001109"/>
            <a:ext cx="761362" cy="23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0D0FC3-608C-518C-6687-0DEF920E29E7}"/>
                  </a:ext>
                </a:extLst>
              </p:cNvPr>
              <p:cNvSpPr txBox="1"/>
              <p:nvPr/>
            </p:nvSpPr>
            <p:spPr>
              <a:xfrm>
                <a:off x="3764964" y="3569451"/>
                <a:ext cx="4355359" cy="345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kumimoji="1" lang="ja-JP" altLang="en-US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sub>
                      <m:sup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p>
                    </m:sSubSup>
                    <m:r>
                      <a:rPr kumimoji="1" lang="en-US" altLang="ja-JP" sz="2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𝝁</m:t>
                            </m:r>
                          </m:e>
                          <m:sub>
                            <m:r>
                              <a:rPr kumimoji="1" lang="en-US" altLang="ja-JP" sz="2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𝑩</m:t>
                            </m:r>
                          </m:sub>
                        </m:sSub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kumimoji="1" lang="en-US" altLang="ja-JP" sz="2000" b="1" dirty="0">
                    <a:cs typeface="Arial" panose="020B0604020202020204" pitchFamily="34" charset="0"/>
                  </a:rPr>
                  <a:t>: baryon gauge field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10D0FC3-608C-518C-6687-0DEF920E2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64" y="3569451"/>
                <a:ext cx="4355359" cy="345287"/>
              </a:xfrm>
              <a:prstGeom prst="rect">
                <a:avLst/>
              </a:prstGeom>
              <a:blipFill>
                <a:blip r:embed="rId11"/>
                <a:stretch>
                  <a:fillRect l="-2101" t="-19643" r="-2801" b="-3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図 24">
            <a:extLst>
              <a:ext uri="{FF2B5EF4-FFF2-40B4-BE49-F238E27FC236}">
                <a16:creationId xmlns:a16="http://schemas.microsoft.com/office/drawing/2014/main" id="{643E51D4-4D59-4F69-0DA3-8DA84CA353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5494" y="2504170"/>
            <a:ext cx="3199345" cy="4180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D5AF1D4-5ABD-5AFF-BDC0-D873E05EBD39}"/>
                  </a:ext>
                </a:extLst>
              </p:cNvPr>
              <p:cNvSpPr txBox="1"/>
              <p:nvPr/>
            </p:nvSpPr>
            <p:spPr>
              <a:xfrm>
                <a:off x="4840274" y="2895240"/>
                <a:ext cx="2202526" cy="345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kumimoji="1" lang="ja-JP" alt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𝝁</m:t>
                          </m:r>
                        </m:sub>
                        <m:sup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𝑰</m:t>
                          </m:r>
                        </m:sup>
                      </m:sSubSup>
                      <m:r>
                        <a:rPr kumimoji="1" lang="en-US" altLang="ja-JP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kumimoji="1" lang="en-US" altLang="ja-JP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𝑰</m:t>
                              </m:r>
                            </m:sub>
                          </m:sSub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ja-JP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D5AF1D4-5ABD-5AFF-BDC0-D873E05EB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274" y="2895240"/>
                <a:ext cx="2202526" cy="345287"/>
              </a:xfrm>
              <a:prstGeom prst="rect">
                <a:avLst/>
              </a:prstGeom>
              <a:blipFill>
                <a:blip r:embed="rId13"/>
                <a:stretch>
                  <a:fillRect l="-1385" b="-228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2EB7A12-4CAE-E559-ECF3-5DD63716D175}"/>
                  </a:ext>
                </a:extLst>
              </p:cNvPr>
              <p:cNvSpPr txBox="1"/>
              <p:nvPr/>
            </p:nvSpPr>
            <p:spPr>
              <a:xfrm>
                <a:off x="643975" y="1965364"/>
                <a:ext cx="706443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kumimoji="1" lang="en-US" altLang="ja-JP" b="1" dirty="0">
                    <a:cs typeface="Arial" panose="020B0604020202020204" pitchFamily="34" charset="0"/>
                  </a:rPr>
                  <a:t>Chiral limit: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1" lang="en-US" altLang="ja-JP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kumimoji="1" lang="en-US" altLang="ja-JP" b="1" dirty="0"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[1] Z. Qiu &amp; MN, </a:t>
                </a:r>
                <a:r>
                  <a:rPr lang="de-DE" altLang="ja-JP" i="1" dirty="0"/>
                  <a:t>JHEP</a:t>
                </a:r>
                <a:r>
                  <a:rPr lang="de-DE" altLang="ja-JP" dirty="0"/>
                  <a:t> 06 (2024) 139, </a:t>
                </a:r>
                <a:r>
                  <a:rPr lang="de-DE" altLang="ja-JP" dirty="0">
                    <a:hlinkClick r:id="rId2"/>
                  </a:rPr>
                  <a:t>2403.07433</a:t>
                </a:r>
                <a:r>
                  <a:rPr lang="de-DE" altLang="ja-JP" dirty="0"/>
                  <a:t> </a:t>
                </a: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22EB7A12-4CAE-E559-ECF3-5DD63716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75" y="1965364"/>
                <a:ext cx="7064433" cy="738664"/>
              </a:xfrm>
              <a:prstGeom prst="rect">
                <a:avLst/>
              </a:prstGeom>
              <a:blipFill>
                <a:blip r:embed="rId3"/>
                <a:stretch>
                  <a:fillRect l="-2243" t="-11475" r="-94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68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B088C74A-C6A8-A0C6-A08B-68E8F0E25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3" y="100275"/>
            <a:ext cx="6177008" cy="1204921"/>
          </a:xfrm>
          <a:prstGeom prst="rect">
            <a:avLst/>
          </a:prstGeom>
        </p:spPr>
      </p:pic>
      <p:pic>
        <p:nvPicPr>
          <p:cNvPr id="3" name="Picture 4" descr="well">
            <a:extLst>
              <a:ext uri="{FF2B5EF4-FFF2-40B4-BE49-F238E27FC236}">
                <a16:creationId xmlns:a16="http://schemas.microsoft.com/office/drawing/2014/main" id="{2ADB9419-D44B-1F27-9053-C7779069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26" y="2053888"/>
            <a:ext cx="4862512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3">
            <a:extLst>
              <a:ext uri="{FF2B5EF4-FFF2-40B4-BE49-F238E27FC236}">
                <a16:creationId xmlns:a16="http://schemas.microsoft.com/office/drawing/2014/main" id="{CF0E41F9-39A4-8748-C404-0D9AC7864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876" y="3353257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2FC70E24-9861-A56F-27E7-009562FE38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576" y="3353257"/>
            <a:ext cx="15113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2C957E71-FE67-B7F6-621E-F0B7F0DEF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270039"/>
              </p:ext>
            </p:extLst>
          </p:nvPr>
        </p:nvGraphicFramePr>
        <p:xfrm>
          <a:off x="324213" y="4072394"/>
          <a:ext cx="3905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26835" imgH="139518" progId="Equation.3">
                  <p:embed/>
                </p:oleObj>
              </mc:Choice>
              <mc:Fallback>
                <p:oleObj name="数式" r:id="rId4" imgW="126835" imgH="139518" progId="Equation.3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6DBB39B1-9747-A644-C470-8E39DE2826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13" y="4072394"/>
                        <a:ext cx="3905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id="{2C26B0A7-A21C-1CBB-1EDD-8F8FCC1BA6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722502"/>
              </p:ext>
            </p:extLst>
          </p:nvPr>
        </p:nvGraphicFramePr>
        <p:xfrm>
          <a:off x="4500926" y="3353257"/>
          <a:ext cx="430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139579" imgH="164957" progId="Equation.3">
                  <p:embed/>
                </p:oleObj>
              </mc:Choice>
              <mc:Fallback>
                <p:oleObj name="数式" r:id="rId6" imgW="139579" imgH="164957" progId="Equation.3">
                  <p:embed/>
                  <p:pic>
                    <p:nvPicPr>
                      <p:cNvPr id="13" name="Object 19">
                        <a:extLst>
                          <a:ext uri="{FF2B5EF4-FFF2-40B4-BE49-F238E27FC236}">
                            <a16:creationId xmlns:a16="http://schemas.microsoft.com/office/drawing/2014/main" id="{2C21B891-28C6-32B1-A054-7F3767A07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926" y="3353257"/>
                        <a:ext cx="430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27">
            <a:extLst>
              <a:ext uri="{FF2B5EF4-FFF2-40B4-BE49-F238E27FC236}">
                <a16:creationId xmlns:a16="http://schemas.microsoft.com/office/drawing/2014/main" id="{8680EF75-CAFE-667B-57B3-94840286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388" y="4427994"/>
            <a:ext cx="144463" cy="144463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6" name="Text Box 28">
            <a:extLst>
              <a:ext uri="{FF2B5EF4-FFF2-40B4-BE49-F238E27FC236}">
                <a16:creationId xmlns:a16="http://schemas.microsoft.com/office/drawing/2014/main" id="{0B696DDF-05CD-2B15-2AAD-65535A4F4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0" y="4572457"/>
            <a:ext cx="1774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real space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D7B4354-5011-7CC4-7895-3490162708BA}"/>
                  </a:ext>
                </a:extLst>
              </p:cNvPr>
              <p:cNvSpPr txBox="1"/>
              <p:nvPr/>
            </p:nvSpPr>
            <p:spPr>
              <a:xfrm>
                <a:off x="220764" y="1235601"/>
                <a:ext cx="1397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D7B4354-5011-7CC4-7895-349016270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4" y="1235601"/>
                <a:ext cx="1397819" cy="369332"/>
              </a:xfrm>
              <a:prstGeom prst="rect">
                <a:avLst/>
              </a:prstGeom>
              <a:blipFill>
                <a:blip r:embed="rId8"/>
                <a:stretch>
                  <a:fillRect l="-2174" r="-130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712D09F-B1A4-F82E-BB8C-244BBBD8322D}"/>
                  </a:ext>
                </a:extLst>
              </p:cNvPr>
              <p:cNvSpPr txBox="1"/>
              <p:nvPr/>
            </p:nvSpPr>
            <p:spPr>
              <a:xfrm>
                <a:off x="4576150" y="4504419"/>
                <a:ext cx="2661241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condensation</a:t>
                </a:r>
                <a:endParaRPr kumimoji="1" lang="ja-JP" alt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712D09F-B1A4-F82E-BB8C-244BBBD83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50" y="4504419"/>
                <a:ext cx="2661241" cy="466281"/>
              </a:xfrm>
              <a:prstGeom prst="rect">
                <a:avLst/>
              </a:prstGeom>
              <a:blipFill>
                <a:blip r:embed="rId9"/>
                <a:stretch>
                  <a:fillRect t="-9211" r="-298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2E55274-6FE4-7C06-B8D2-835FA36229AF}"/>
                  </a:ext>
                </a:extLst>
              </p:cNvPr>
              <p:cNvSpPr txBox="1"/>
              <p:nvPr/>
            </p:nvSpPr>
            <p:spPr>
              <a:xfrm>
                <a:off x="2772139" y="3721567"/>
                <a:ext cx="1553310" cy="632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2E55274-6FE4-7C06-B8D2-835FA3622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39" y="3721567"/>
                <a:ext cx="1553310" cy="6329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1A30FC0-CF53-5B82-B6D5-521B50C315ED}"/>
                  </a:ext>
                </a:extLst>
              </p:cNvPr>
              <p:cNvSpPr txBox="1"/>
              <p:nvPr/>
            </p:nvSpPr>
            <p:spPr>
              <a:xfrm>
                <a:off x="0" y="11765"/>
                <a:ext cx="3703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Vortex Ansatz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1A30FC0-CF53-5B82-B6D5-521B50C31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65"/>
                <a:ext cx="3703834" cy="461665"/>
              </a:xfrm>
              <a:prstGeom prst="rect">
                <a:avLst/>
              </a:prstGeom>
              <a:blipFill>
                <a:blip r:embed="rId12"/>
                <a:stretch>
                  <a:fillRect l="-246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A172470-1F72-0C7E-17D2-F7198C249346}"/>
                  </a:ext>
                </a:extLst>
              </p:cNvPr>
              <p:cNvSpPr txBox="1"/>
              <p:nvPr/>
            </p:nvSpPr>
            <p:spPr>
              <a:xfrm>
                <a:off x="3275068" y="2940247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𝝓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A172470-1F72-0C7E-17D2-F7198C24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68" y="2940247"/>
                <a:ext cx="505267" cy="461665"/>
              </a:xfrm>
              <a:prstGeom prst="rect">
                <a:avLst/>
              </a:prstGeom>
              <a:blipFill>
                <a:blip r:embed="rId13"/>
                <a:stretch>
                  <a:fillRect l="-1205" r="-1205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923A867A-C6F9-A3D5-C2F1-B1B2AC463C0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95876" y="3037027"/>
            <a:ext cx="1420812" cy="316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7F38B6-187E-B958-13DB-47F17C9901CB}"/>
                  </a:ext>
                </a:extLst>
              </p:cNvPr>
              <p:cNvSpPr txBox="1"/>
              <p:nvPr/>
            </p:nvSpPr>
            <p:spPr>
              <a:xfrm>
                <a:off x="2729095" y="4287500"/>
                <a:ext cx="1895840" cy="683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𝝓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𝝓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7F38B6-187E-B958-13DB-47F17C99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95" y="4287500"/>
                <a:ext cx="1895840" cy="683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C84BED9-55FE-73FB-C8CC-D3C4362E1697}"/>
                  </a:ext>
                </a:extLst>
              </p:cNvPr>
              <p:cNvSpPr txBox="1"/>
              <p:nvPr/>
            </p:nvSpPr>
            <p:spPr>
              <a:xfrm>
                <a:off x="1598728" y="1092508"/>
                <a:ext cx="2331857" cy="690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𝝋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𝝋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C84BED9-55FE-73FB-C8CC-D3C4362E1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28" y="1092508"/>
                <a:ext cx="2331857" cy="6903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柱 31">
            <a:extLst>
              <a:ext uri="{FF2B5EF4-FFF2-40B4-BE49-F238E27FC236}">
                <a16:creationId xmlns:a16="http://schemas.microsoft.com/office/drawing/2014/main" id="{953F955E-DE52-A96A-49D6-BAFBEE37D0CA}"/>
              </a:ext>
            </a:extLst>
          </p:cNvPr>
          <p:cNvSpPr/>
          <p:nvPr/>
        </p:nvSpPr>
        <p:spPr>
          <a:xfrm>
            <a:off x="2111780" y="2466436"/>
            <a:ext cx="164423" cy="2329858"/>
          </a:xfrm>
          <a:prstGeom prst="can">
            <a:avLst>
              <a:gd name="adj" fmla="val 65770"/>
            </a:avLst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1F30B85F-A718-A700-D685-0A1140D48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13" y="2919869"/>
            <a:ext cx="4248150" cy="863600"/>
          </a:xfrm>
          <a:prstGeom prst="ellipse">
            <a:avLst/>
          </a:prstGeom>
          <a:noFill/>
          <a:ln w="476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16F23AC0-D23E-6377-7BC3-D26B4F6A8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67" y="2809245"/>
            <a:ext cx="124677" cy="2378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8EB39703-5A81-147C-38B1-7A6AC2A435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8133" y="3117761"/>
            <a:ext cx="563393" cy="221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84660AEE-9B0F-3E9E-FFCA-F84D63652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2" y="3086309"/>
            <a:ext cx="1373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vortex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EEAC435C-DF5E-F104-AA51-57A8CBA94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801" y="3712032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88FA8D-1D49-CD08-3AB4-9087ADF543B3}"/>
                  </a:ext>
                </a:extLst>
              </p:cNvPr>
              <p:cNvSpPr txBox="1"/>
              <p:nvPr/>
            </p:nvSpPr>
            <p:spPr>
              <a:xfrm>
                <a:off x="2439482" y="2841927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𝝆</m:t>
                      </m:r>
                    </m:oMath>
                  </m:oMathPara>
                </a14:m>
                <a:endParaRPr kumimoji="1" lang="ja-JP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888FA8D-1D49-CD08-3AB4-9087ADF543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82" y="2841927"/>
                <a:ext cx="460382" cy="461665"/>
              </a:xfrm>
              <a:prstGeom prst="rect">
                <a:avLst/>
              </a:prstGeom>
              <a:blipFill>
                <a:blip r:embed="rId1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B286C84-0875-EA2E-06A4-02745C9388D9}"/>
                  </a:ext>
                </a:extLst>
              </p:cNvPr>
              <p:cNvSpPr txBox="1"/>
              <p:nvPr/>
            </p:nvSpPr>
            <p:spPr>
              <a:xfrm>
                <a:off x="436" y="1670848"/>
                <a:ext cx="5419048" cy="74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condensation @ vortex core </a:t>
                </a:r>
              </a:p>
              <a:p>
                <a:pPr algn="l"/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(global analogue of </a:t>
                </a:r>
                <a:r>
                  <a:rPr lang="en-US" altLang="ja-JP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Witten’s </a:t>
                </a:r>
                <a:r>
                  <a:rPr kumimoji="1" lang="en-US" altLang="ja-JP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supercond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. string)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3B286C84-0875-EA2E-06A4-02745C938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" y="1670848"/>
                <a:ext cx="5419048" cy="746999"/>
              </a:xfrm>
              <a:prstGeom prst="rect">
                <a:avLst/>
              </a:prstGeom>
              <a:blipFill>
                <a:blip r:embed="rId17"/>
                <a:stretch>
                  <a:fillRect l="-900" t="-4878" b="-1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3176DA1-E6FD-C3D3-427B-43613F1A6949}"/>
                  </a:ext>
                </a:extLst>
              </p:cNvPr>
              <p:cNvSpPr txBox="1"/>
              <p:nvPr/>
            </p:nvSpPr>
            <p:spPr>
              <a:xfrm>
                <a:off x="6987857" y="459291"/>
                <a:ext cx="13449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𝝆</m:t>
                          </m:r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3176DA1-E6FD-C3D3-427B-43613F1A69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57" y="459291"/>
                <a:ext cx="1344919" cy="369332"/>
              </a:xfrm>
              <a:prstGeom prst="rect">
                <a:avLst/>
              </a:prstGeom>
              <a:blipFill>
                <a:blip r:embed="rId18"/>
                <a:stretch>
                  <a:fillRect l="-2262" b="-29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25D4CA-2B70-4B9A-6995-77A5978CE316}"/>
                  </a:ext>
                </a:extLst>
              </p:cNvPr>
              <p:cNvSpPr txBox="1"/>
              <p:nvPr/>
            </p:nvSpPr>
            <p:spPr>
              <a:xfrm flipH="1">
                <a:off x="-4229" y="2380024"/>
                <a:ext cx="109642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1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Cylindrical </a:t>
                </a:r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ja-JP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ja-JP" altLang="en-US" sz="2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125D4CA-2B70-4B9A-6995-77A5978C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229" y="2380024"/>
                <a:ext cx="1096426" cy="615553"/>
              </a:xfrm>
              <a:prstGeom prst="rect">
                <a:avLst/>
              </a:prstGeom>
              <a:blipFill>
                <a:blip r:embed="rId19"/>
                <a:stretch>
                  <a:fillRect l="-2778" t="-990" r="-5556" b="-11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9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 -0.00126 L 0.01552 -0.00599 L 0.05729 -0.0293 L 0.0753 -0.06112 L 0.06074 -0.10302 L 0.01706 -0.12854 L -0.03315 -0.14209 L -0.08316 -0.13296 L -0.13182 -0.11216 L -0.15271 -0.07561 L -0.13681 -0.0334 L -0.0912 -0.00126 L -0.03468 0.00378 L -0.0136 -0.00126 Z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" y="-68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8387E-6 2.35035E-6 L 0.06553 -0.00756 L 0.14313 -0.02143 L 0.20406 -0.0501 L 0.21632 -0.07373 L 0.21632 -0.09767 L 0.17647 -0.13075 L 0.09906 -0.15186 L 0.02893 -0.16131 L -0.03526 -0.16572 L -0.11382 -0.16131 L -0.19314 -0.15186 L -0.24334 -0.13327 L -0.29048 -0.1046 L -0.29642 -0.08066 L -0.28895 -0.05955 L -0.25561 -0.03812 L -0.19008 -0.01702 L -0.11554 -0.00504 L -0.05174 2.35035E-6 L 1.78387E-6 2.35035E-6 Z " pathEditMode="relative" rAng="0" ptsTypes="AAAAAAAAAAAAAAAA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5" y="-82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22" grpId="0"/>
      <p:bldP spid="23" grpId="0"/>
      <p:bldP spid="30" grpId="0"/>
      <p:bldP spid="31" grpId="0"/>
      <p:bldP spid="14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3C9A7-DED3-B036-BD34-DD6EF48B9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CE23C7D7-1DE2-26B4-1AC8-4D3241255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43" y="100275"/>
            <a:ext cx="6177008" cy="1204921"/>
          </a:xfrm>
          <a:prstGeom prst="rect">
            <a:avLst/>
          </a:prstGeom>
        </p:spPr>
      </p:pic>
      <p:sp>
        <p:nvSpPr>
          <p:cNvPr id="8" name="Line 13">
            <a:extLst>
              <a:ext uri="{FF2B5EF4-FFF2-40B4-BE49-F238E27FC236}">
                <a16:creationId xmlns:a16="http://schemas.microsoft.com/office/drawing/2014/main" id="{7EA38AA1-FD45-4621-AF79-7F8096DFC2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876" y="3353257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10E4996E-7B57-86AC-006B-17F2E5965B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576" y="3353257"/>
            <a:ext cx="15113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12" name="Object 17">
            <a:extLst>
              <a:ext uri="{FF2B5EF4-FFF2-40B4-BE49-F238E27FC236}">
                <a16:creationId xmlns:a16="http://schemas.microsoft.com/office/drawing/2014/main" id="{E8C2850F-6E20-9F91-E50B-1B7F638DEB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4213" y="4072394"/>
          <a:ext cx="3905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26835" imgH="139518" progId="Equation.3">
                  <p:embed/>
                </p:oleObj>
              </mc:Choice>
              <mc:Fallback>
                <p:oleObj name="数式" r:id="rId3" imgW="126835" imgH="139518" progId="Equation.3">
                  <p:embed/>
                  <p:pic>
                    <p:nvPicPr>
                      <p:cNvPr id="12" name="Object 17">
                        <a:extLst>
                          <a:ext uri="{FF2B5EF4-FFF2-40B4-BE49-F238E27FC236}">
                            <a16:creationId xmlns:a16="http://schemas.microsoft.com/office/drawing/2014/main" id="{2C957E71-FE67-B7F6-621E-F0B7F0DEF9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13" y="4072394"/>
                        <a:ext cx="3905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id="{672960C8-B3B4-828D-87EB-8FDFA6476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926" y="3353257"/>
          <a:ext cx="430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39579" imgH="164957" progId="Equation.3">
                  <p:embed/>
                </p:oleObj>
              </mc:Choice>
              <mc:Fallback>
                <p:oleObj name="数式" r:id="rId5" imgW="139579" imgH="164957" progId="Equation.3">
                  <p:embed/>
                  <p:pic>
                    <p:nvPicPr>
                      <p:cNvPr id="13" name="Object 19">
                        <a:extLst>
                          <a:ext uri="{FF2B5EF4-FFF2-40B4-BE49-F238E27FC236}">
                            <a16:creationId xmlns:a16="http://schemas.microsoft.com/office/drawing/2014/main" id="{2C26B0A7-A21C-1CBB-1EDD-8F8FCC1BA6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926" y="3353257"/>
                        <a:ext cx="430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8">
            <a:extLst>
              <a:ext uri="{FF2B5EF4-FFF2-40B4-BE49-F238E27FC236}">
                <a16:creationId xmlns:a16="http://schemas.microsoft.com/office/drawing/2014/main" id="{DD21EAA4-0182-3D94-0FBE-1481B286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0" y="4572457"/>
            <a:ext cx="1774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real space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9BD5FC5-9B1E-9D94-2E58-81A6F2A61E9B}"/>
                  </a:ext>
                </a:extLst>
              </p:cNvPr>
              <p:cNvSpPr txBox="1"/>
              <p:nvPr/>
            </p:nvSpPr>
            <p:spPr>
              <a:xfrm>
                <a:off x="4576150" y="4504419"/>
                <a:ext cx="2661241" cy="4662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condensation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9BD5FC5-9B1E-9D94-2E58-81A6F2A61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150" y="4504419"/>
                <a:ext cx="2661241" cy="466281"/>
              </a:xfrm>
              <a:prstGeom prst="rect">
                <a:avLst/>
              </a:prstGeom>
              <a:blipFill>
                <a:blip r:embed="rId9"/>
                <a:stretch>
                  <a:fillRect t="-9211" r="-2982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6B95E8B-4AD5-5E11-F6FC-ED6DF9102AEC}"/>
                  </a:ext>
                </a:extLst>
              </p:cNvPr>
              <p:cNvSpPr txBox="1"/>
              <p:nvPr/>
            </p:nvSpPr>
            <p:spPr>
              <a:xfrm>
                <a:off x="2772139" y="3721567"/>
                <a:ext cx="1553310" cy="6329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∞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6B95E8B-4AD5-5E11-F6FC-ED6DF9102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39" y="3721567"/>
                <a:ext cx="1553310" cy="6329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A3425EF-9239-0EB2-5A39-55C931C54DEF}"/>
                  </a:ext>
                </a:extLst>
              </p:cNvPr>
              <p:cNvSpPr txBox="1"/>
              <p:nvPr/>
            </p:nvSpPr>
            <p:spPr>
              <a:xfrm>
                <a:off x="3275068" y="2940247"/>
                <a:ext cx="5052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𝝓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A3425EF-9239-0EB2-5A39-55C931C54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068" y="2940247"/>
                <a:ext cx="505267" cy="461665"/>
              </a:xfrm>
              <a:prstGeom prst="rect">
                <a:avLst/>
              </a:prstGeom>
              <a:blipFill>
                <a:blip r:embed="rId11"/>
                <a:stretch>
                  <a:fillRect l="-1205" r="-1205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254D1F57-A2BE-BA57-16EA-4EDEB0664C8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2195876" y="3037027"/>
            <a:ext cx="1420812" cy="3162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E6E7DEB-4C31-3A69-0C52-FF95A66E2D02}"/>
                  </a:ext>
                </a:extLst>
              </p:cNvPr>
              <p:cNvSpPr txBox="1"/>
              <p:nvPr/>
            </p:nvSpPr>
            <p:spPr>
              <a:xfrm>
                <a:off x="2729095" y="4287500"/>
                <a:ext cx="1895840" cy="683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kumimoji="1" lang="ja-JP" altLang="en-US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𝝓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𝝓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CE6E7DEB-4C31-3A69-0C52-FF95A66E2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095" y="4287500"/>
                <a:ext cx="1895840" cy="683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柱 31">
            <a:extLst>
              <a:ext uri="{FF2B5EF4-FFF2-40B4-BE49-F238E27FC236}">
                <a16:creationId xmlns:a16="http://schemas.microsoft.com/office/drawing/2014/main" id="{7AED088A-F044-8098-0FB5-DC4BFD1AA0A3}"/>
              </a:ext>
            </a:extLst>
          </p:cNvPr>
          <p:cNvSpPr/>
          <p:nvPr/>
        </p:nvSpPr>
        <p:spPr>
          <a:xfrm>
            <a:off x="2111780" y="2466436"/>
            <a:ext cx="164423" cy="2329858"/>
          </a:xfrm>
          <a:prstGeom prst="can">
            <a:avLst>
              <a:gd name="adj" fmla="val 65770"/>
            </a:avLst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val 9">
            <a:extLst>
              <a:ext uri="{FF2B5EF4-FFF2-40B4-BE49-F238E27FC236}">
                <a16:creationId xmlns:a16="http://schemas.microsoft.com/office/drawing/2014/main" id="{0DC7BB9F-6945-895F-CC0C-4C4F5A21F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13" y="2919869"/>
            <a:ext cx="4248150" cy="863600"/>
          </a:xfrm>
          <a:prstGeom prst="ellipse">
            <a:avLst/>
          </a:prstGeom>
          <a:noFill/>
          <a:ln w="476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Oval 11">
            <a:extLst>
              <a:ext uri="{FF2B5EF4-FFF2-40B4-BE49-F238E27FC236}">
                <a16:creationId xmlns:a16="http://schemas.microsoft.com/office/drawing/2014/main" id="{362AA620-F58E-3CD1-27AD-FBACBAB6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667" y="2809245"/>
            <a:ext cx="124677" cy="23787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" name="Line 15">
            <a:extLst>
              <a:ext uri="{FF2B5EF4-FFF2-40B4-BE49-F238E27FC236}">
                <a16:creationId xmlns:a16="http://schemas.microsoft.com/office/drawing/2014/main" id="{72CFBA61-8696-F8F8-E359-319BE7662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8133" y="3117761"/>
            <a:ext cx="563393" cy="221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E1AA5A98-50B7-8ED1-DB34-28A926ABC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2" y="3086309"/>
            <a:ext cx="13731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 dirty="0">
                <a:solidFill>
                  <a:srgbClr val="000000"/>
                </a:solidFill>
              </a:rPr>
              <a:t>vortex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00C823FE-D6FE-359A-0584-2BC19C89A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801" y="3712032"/>
            <a:ext cx="142875" cy="144462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pic>
        <p:nvPicPr>
          <p:cNvPr id="7" name="図 6" descr="グラフ&#10;&#10;自動的に生成された説明">
            <a:extLst>
              <a:ext uri="{FF2B5EF4-FFF2-40B4-BE49-F238E27FC236}">
                <a16:creationId xmlns:a16="http://schemas.microsoft.com/office/drawing/2014/main" id="{ADB16338-28A9-4DA9-7382-7FF776B6D6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8345" y="2653567"/>
            <a:ext cx="2995801" cy="2015725"/>
          </a:xfrm>
          <a:prstGeom prst="rect">
            <a:avLst/>
          </a:prstGeom>
        </p:spPr>
      </p:pic>
      <p:pic>
        <p:nvPicPr>
          <p:cNvPr id="18" name="図 17" descr="テキスト, 手紙&#10;&#10;中程度の精度で自動的に生成された説明">
            <a:extLst>
              <a:ext uri="{FF2B5EF4-FFF2-40B4-BE49-F238E27FC236}">
                <a16:creationId xmlns:a16="http://schemas.microsoft.com/office/drawing/2014/main" id="{43DBC0CC-8498-66D2-2BD2-560BCCE0F9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5339" y="1768666"/>
            <a:ext cx="1945036" cy="648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B4876-B56D-89C3-EAEB-9ECEF4D16F37}"/>
                  </a:ext>
                </a:extLst>
              </p:cNvPr>
              <p:cNvSpPr txBox="1"/>
              <p:nvPr/>
            </p:nvSpPr>
            <p:spPr>
              <a:xfrm>
                <a:off x="4659218" y="1396343"/>
                <a:ext cx="3524148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modulation along </a:t>
                </a:r>
                <a14:m>
                  <m:oMath xmlns:m="http://schemas.openxmlformats.org/officeDocument/2006/math">
                    <m:r>
                      <a:rPr kumimoji="1" lang="en-US" altLang="ja-JP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kumimoji="1" lang="en-US" altLang="ja-JP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B4876-B56D-89C3-EAEB-9ECEF4D16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18" y="1396343"/>
                <a:ext cx="3524148" cy="470000"/>
              </a:xfrm>
              <a:prstGeom prst="rect">
                <a:avLst/>
              </a:prstGeom>
              <a:blipFill>
                <a:blip r:embed="rId15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6ECBE88-FB52-5270-758A-D53180E7A8C5}"/>
                  </a:ext>
                </a:extLst>
              </p:cNvPr>
              <p:cNvSpPr txBox="1"/>
              <p:nvPr/>
            </p:nvSpPr>
            <p:spPr>
              <a:xfrm>
                <a:off x="5943134" y="2258003"/>
                <a:ext cx="22910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1-baryon per</a:t>
                </a:r>
                <a14:m>
                  <m:oMath xmlns:m="http://schemas.openxmlformats.org/officeDocument/2006/math">
                    <m:r>
                      <a:rPr kumimoji="1" lang="en-US" altLang="ja-JP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1" lang="en-US" altLang="ja-JP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𝑳</m:t>
                    </m:r>
                  </m:oMath>
                </a14:m>
                <a:endParaRPr kumimoji="1" lang="ja-JP" alt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36ECBE88-FB52-5270-758A-D53180E7A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134" y="2258003"/>
                <a:ext cx="2291012" cy="461665"/>
              </a:xfrm>
              <a:prstGeom prst="rect">
                <a:avLst/>
              </a:prstGeom>
              <a:blipFill>
                <a:blip r:embed="rId16"/>
                <a:stretch>
                  <a:fillRect l="-4255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FE3ACFE-7ADA-73C8-B1E3-07CBA14023E6}"/>
                  </a:ext>
                </a:extLst>
              </p:cNvPr>
              <p:cNvSpPr txBox="1"/>
              <p:nvPr/>
            </p:nvSpPr>
            <p:spPr>
              <a:xfrm>
                <a:off x="2439482" y="2841927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𝝆</m:t>
                      </m:r>
                    </m:oMath>
                  </m:oMathPara>
                </a14:m>
                <a:endParaRPr kumimoji="1" lang="ja-JP" alt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FE3ACFE-7ADA-73C8-B1E3-07CBA1402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482" y="2841927"/>
                <a:ext cx="460382" cy="461665"/>
              </a:xfrm>
              <a:prstGeom prst="rect">
                <a:avLst/>
              </a:prstGeom>
              <a:blipFill>
                <a:blip r:embed="rId1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図 34" descr="ロゴ&#10;&#10;自動的に生成された説明">
            <a:extLst>
              <a:ext uri="{FF2B5EF4-FFF2-40B4-BE49-F238E27FC236}">
                <a16:creationId xmlns:a16="http://schemas.microsoft.com/office/drawing/2014/main" id="{70850CB3-B32C-6072-9AEE-D0CB5518F17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88829" y="3687236"/>
            <a:ext cx="1990813" cy="2756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C8116F3-F337-E5B0-1CB3-F6D9617B2F30}"/>
                  </a:ext>
                </a:extLst>
              </p:cNvPr>
              <p:cNvSpPr txBox="1"/>
              <p:nvPr/>
            </p:nvSpPr>
            <p:spPr>
              <a:xfrm>
                <a:off x="4500926" y="1122208"/>
                <a:ext cx="35215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ja-JP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Minimizing energy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ja-JP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𝝁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sub>
                    </m:sSub>
                    <m:r>
                      <a:rPr lang="en-US" altLang="ja-JP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altLang="ja-JP" sz="20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 </a:t>
                </a:r>
                <a:endParaRPr kumimoji="1" lang="ja-JP" altLang="en-US" sz="2000" b="1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AC8116F3-F337-E5B0-1CB3-F6D9617B2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26" y="1122208"/>
                <a:ext cx="3521541" cy="400110"/>
              </a:xfrm>
              <a:prstGeom prst="rect">
                <a:avLst/>
              </a:prstGeom>
              <a:blipFill>
                <a:blip r:embed="rId20"/>
                <a:stretch>
                  <a:fillRect l="-1730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903E20D-13EA-BD2F-E5AD-8198AAFCB72F}"/>
                  </a:ext>
                </a:extLst>
              </p:cNvPr>
              <p:cNvSpPr txBox="1"/>
              <p:nvPr/>
            </p:nvSpPr>
            <p:spPr>
              <a:xfrm>
                <a:off x="0" y="11765"/>
                <a:ext cx="37038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Vortex Ansatz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ja-JP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kumimoji="1" lang="en-US" altLang="ja-JP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903E20D-13EA-BD2F-E5AD-8198AAFCB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65"/>
                <a:ext cx="3703834" cy="461665"/>
              </a:xfrm>
              <a:prstGeom prst="rect">
                <a:avLst/>
              </a:prstGeom>
              <a:blipFill>
                <a:blip r:embed="rId21"/>
                <a:stretch>
                  <a:fillRect l="-2467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B837D78-8610-1949-B557-148878CCA6DF}"/>
                  </a:ext>
                </a:extLst>
              </p:cNvPr>
              <p:cNvSpPr txBox="1"/>
              <p:nvPr/>
            </p:nvSpPr>
            <p:spPr>
              <a:xfrm>
                <a:off x="6987857" y="459291"/>
                <a:ext cx="13449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ja-JP" altLang="en-US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𝝆</m:t>
                          </m:r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BB837D78-8610-1949-B557-148878CCA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57" y="459291"/>
                <a:ext cx="1344919" cy="369332"/>
              </a:xfrm>
              <a:prstGeom prst="rect">
                <a:avLst/>
              </a:prstGeom>
              <a:blipFill>
                <a:blip r:embed="rId22"/>
                <a:stretch>
                  <a:fillRect l="-2262" b="-295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D79DF9F-5D39-4096-099A-2105E5C67396}"/>
                  </a:ext>
                </a:extLst>
              </p:cNvPr>
              <p:cNvSpPr txBox="1"/>
              <p:nvPr/>
            </p:nvSpPr>
            <p:spPr>
              <a:xfrm>
                <a:off x="436" y="1670848"/>
                <a:ext cx="5419048" cy="74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1" lang="ja-JP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e>
                      <m:sup>
                        <m:r>
                          <a:rPr kumimoji="1" lang="en-US" altLang="ja-JP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1" lang="en-US" altLang="ja-JP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condensation @ vortex core </a:t>
                </a:r>
              </a:p>
              <a:p>
                <a:pPr algn="l"/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(global analogue of </a:t>
                </a:r>
                <a:r>
                  <a:rPr lang="en-US" altLang="ja-JP" sz="1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Witten’s </a:t>
                </a:r>
                <a:r>
                  <a:rPr kumimoji="1" lang="en-US" altLang="ja-JP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supercond</a:t>
                </a:r>
                <a:r>
                  <a:rPr kumimoji="1" lang="en-US" altLang="ja-JP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. string)</a:t>
                </a:r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2D79DF9F-5D39-4096-099A-2105E5C67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" y="1670848"/>
                <a:ext cx="5419048" cy="746999"/>
              </a:xfrm>
              <a:prstGeom prst="rect">
                <a:avLst/>
              </a:prstGeom>
              <a:blipFill>
                <a:blip r:embed="rId23"/>
                <a:stretch>
                  <a:fillRect l="-900" t="-4878" b="-121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1F98DE-2A13-BB77-0859-3B6ACC0855C0}"/>
                  </a:ext>
                </a:extLst>
              </p:cNvPr>
              <p:cNvSpPr txBox="1"/>
              <p:nvPr/>
            </p:nvSpPr>
            <p:spPr>
              <a:xfrm>
                <a:off x="220764" y="1235601"/>
                <a:ext cx="13978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e>
                      </m:d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kumimoji="1" lang="en-US" altLang="ja-JP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:</m:t>
                      </m:r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51F98DE-2A13-BB77-0859-3B6ACC08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64" y="1235601"/>
                <a:ext cx="1397819" cy="369332"/>
              </a:xfrm>
              <a:prstGeom prst="rect">
                <a:avLst/>
              </a:prstGeom>
              <a:blipFill>
                <a:blip r:embed="rId24"/>
                <a:stretch>
                  <a:fillRect l="-2174" r="-130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4E79153-E13A-94F9-E0C1-FE82A8A194F3}"/>
                  </a:ext>
                </a:extLst>
              </p:cNvPr>
              <p:cNvSpPr txBox="1"/>
              <p:nvPr/>
            </p:nvSpPr>
            <p:spPr>
              <a:xfrm>
                <a:off x="1598728" y="1092508"/>
                <a:ext cx="2331857" cy="690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𝝋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kumimoji="1"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𝟎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𝒊</m:t>
                                    </m:r>
                                    <m:r>
                                      <a:rPr lang="ja-JP" altLang="en-US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𝝋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𝒛</m:t>
                                    </m:r>
                                    <m:r>
                                      <a:rPr lang="en-US" altLang="ja-JP" b="1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4E79153-E13A-94F9-E0C1-FE82A8A19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28" y="1092508"/>
                <a:ext cx="2331857" cy="69038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5FC3CE8-6380-ADA6-41CD-FE61DD207E81}"/>
                  </a:ext>
                </a:extLst>
              </p:cNvPr>
              <p:cNvSpPr txBox="1"/>
              <p:nvPr/>
            </p:nvSpPr>
            <p:spPr>
              <a:xfrm flipH="1">
                <a:off x="-4229" y="2380024"/>
                <a:ext cx="1096426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ja-JP" sz="1400" b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Cylindrical </a:t>
                </a:r>
                <a14:m>
                  <m:oMath xmlns:m="http://schemas.openxmlformats.org/officeDocument/2006/math"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𝝆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ja-JP" alt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𝝓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  <m:r>
                      <a:rPr lang="en-US" altLang="ja-JP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1" lang="ja-JP" altLang="en-US" sz="2000" b="1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5FC3CE8-6380-ADA6-41CD-FE61DD20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-4229" y="2380024"/>
                <a:ext cx="1096426" cy="615553"/>
              </a:xfrm>
              <a:prstGeom prst="rect">
                <a:avLst/>
              </a:prstGeom>
              <a:blipFill>
                <a:blip r:embed="rId26"/>
                <a:stretch>
                  <a:fillRect l="-2778" t="-990" r="-5556" b="-11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07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752B8007-DBF9-3662-0651-3E4258957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34" y="1053324"/>
            <a:ext cx="4935171" cy="31627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5C07C3F-C92C-689F-F5CB-6F0557B2EA5D}"/>
              </a:ext>
            </a:extLst>
          </p:cNvPr>
          <p:cNvSpPr txBox="1"/>
          <p:nvPr/>
        </p:nvSpPr>
        <p:spPr>
          <a:xfrm>
            <a:off x="159489" y="141307"/>
            <a:ext cx="778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Magnetic field is confined with a quantized total flux</a:t>
            </a:r>
          </a:p>
          <a:p>
            <a:pPr algn="l"/>
            <a:r>
              <a:rPr lang="en-US" altLang="ja-JP" dirty="0">
                <a:cs typeface="Arial" panose="020B0604020202020204" pitchFamily="34" charset="0"/>
              </a:rPr>
              <a:t>as conventional type-II metallic superconductor.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 descr="ロゴ&#10;&#10;自動的に生成された説明">
            <a:extLst>
              <a:ext uri="{FF2B5EF4-FFF2-40B4-BE49-F238E27FC236}">
                <a16:creationId xmlns:a16="http://schemas.microsoft.com/office/drawing/2014/main" id="{91860D16-CA9B-FC20-B53E-EF6E022BD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245" y="4380133"/>
            <a:ext cx="3095648" cy="428628"/>
          </a:xfrm>
          <a:prstGeom prst="rect">
            <a:avLst/>
          </a:prstGeom>
        </p:spPr>
      </p:pic>
      <p:pic>
        <p:nvPicPr>
          <p:cNvPr id="8" name="図 7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7BB66EC-1133-5C38-126A-00201ED6E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89" y="3864689"/>
            <a:ext cx="2981347" cy="433391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E8CD2753-75A9-0662-151C-1D9A139E6A49}"/>
              </a:ext>
            </a:extLst>
          </p:cNvPr>
          <p:cNvCxnSpPr/>
          <p:nvPr/>
        </p:nvCxnSpPr>
        <p:spPr>
          <a:xfrm flipV="1">
            <a:off x="1360766" y="3406248"/>
            <a:ext cx="706385" cy="4116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0979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76522</TotalTime>
  <Words>1446</Words>
  <Application>Microsoft Office PowerPoint</Application>
  <PresentationFormat>ユーザー設定</PresentationFormat>
  <Paragraphs>259</Paragraphs>
  <Slides>36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4" baseType="lpstr">
      <vt:lpstr>Martel</vt:lpstr>
      <vt:lpstr>Arial</vt:lpstr>
      <vt:lpstr>Blackadder ITC</vt:lpstr>
      <vt:lpstr>Calibri</vt:lpstr>
      <vt:lpstr>Cambria Math</vt:lpstr>
      <vt:lpstr>1_Office テーマ</vt:lpstr>
      <vt:lpstr>3_Office テーマ</vt:lpstr>
      <vt:lpstr>数式</vt:lpstr>
      <vt:lpstr>Baryons as Vortices:  From Baryonic Vortex Phase to Linked-Vortex Baryons in Dense QCD with Isospin Asymmetry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近畿大学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笠松 健一</dc:creator>
  <cp:lastModifiedBy>宗土 新田</cp:lastModifiedBy>
  <cp:revision>1444</cp:revision>
  <cp:lastPrinted>2013-12-03T09:02:42Z</cp:lastPrinted>
  <dcterms:created xsi:type="dcterms:W3CDTF">2010-01-08T06:50:43Z</dcterms:created>
  <dcterms:modified xsi:type="dcterms:W3CDTF">2025-12-20T07:28:15Z</dcterms:modified>
</cp:coreProperties>
</file>