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5"/>
  </p:notesMasterIdLst>
  <p:handoutMasterIdLst>
    <p:handoutMasterId r:id="rId6"/>
  </p:handoutMasterIdLst>
  <p:sldIdLst>
    <p:sldId id="256" r:id="rId2"/>
    <p:sldId id="429" r:id="rId3"/>
    <p:sldId id="407" r:id="rId4"/>
  </p:sldIdLst>
  <p:sldSz cx="12192000" cy="6858000"/>
  <p:notesSz cx="6858000" cy="9144000"/>
  <p:defaultTextStyle>
    <a:defPPr>
      <a:defRPr lang="en-US"/>
    </a:defPPr>
    <a:lvl1pPr marL="0" algn="l" defTabSz="914120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1pPr>
    <a:lvl2pPr marL="457060" algn="l" defTabSz="914120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2pPr>
    <a:lvl3pPr marL="914120" algn="l" defTabSz="914120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3pPr>
    <a:lvl4pPr marL="1371181" algn="l" defTabSz="914120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4pPr>
    <a:lvl5pPr marL="1828241" algn="l" defTabSz="914120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5pPr>
    <a:lvl6pPr marL="2285301" algn="l" defTabSz="914120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6pPr>
    <a:lvl7pPr marL="2742362" algn="l" defTabSz="914120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7pPr>
    <a:lvl8pPr marL="3199422" algn="l" defTabSz="914120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8pPr>
    <a:lvl9pPr marL="3656482" algn="l" defTabSz="914120" rtl="0" eaLnBrk="1" latinLnBrk="0" hangingPunct="1">
      <a:defRPr sz="179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預設章節" id="{C71E07ED-570C-4103-AE36-2F6AC5BC9FFF}">
          <p14:sldIdLst>
            <p14:sldId id="256"/>
            <p14:sldId id="429"/>
            <p14:sldId id="407"/>
          </p14:sldIdLst>
        </p14:section>
        <p14:section name="OLD" id="{9FEB97FE-894A-4E95-B0B4-E5F930988A08}">
          <p14:sldIdLst/>
        </p14:section>
        <p14:section name="未命名的章節" id="{FBFD0632-491E-4772-8550-DDA63FD7BC0A}">
          <p14:sldIdLst/>
        </p14:section>
        <p14:section name="back" id="{1590131B-47B5-47AE-A8F1-F2F406D30CCD}">
          <p14:sldIdLst/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宇翔 蕭" initials="宇翔" lastIdx="3" clrIdx="0">
    <p:extLst>
      <p:ext uri="{19B8F6BF-5375-455C-9EA6-DF929625EA0E}">
        <p15:presenceInfo xmlns:p15="http://schemas.microsoft.com/office/powerpoint/2012/main" userId="72c0bfc401acae7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9D0F5"/>
    <a:srgbClr val="0000FF"/>
    <a:srgbClr val="00B050"/>
    <a:srgbClr val="00B6F0"/>
    <a:srgbClr val="FF2CFF"/>
    <a:srgbClr val="8AD0D6"/>
    <a:srgbClr val="00B0F0"/>
    <a:srgbClr val="95D3B8"/>
    <a:srgbClr val="83EB79"/>
    <a:srgbClr val="D6D6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442" autoAdjust="0"/>
    <p:restoredTop sz="97628" autoAdjust="0"/>
  </p:normalViewPr>
  <p:slideViewPr>
    <p:cSldViewPr snapToGrid="0" showGuides="1">
      <p:cViewPr varScale="1">
        <p:scale>
          <a:sx n="114" d="100"/>
          <a:sy n="114" d="100"/>
        </p:scale>
        <p:origin x="1020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7" d="100"/>
          <a:sy n="67" d="100"/>
        </p:scale>
        <p:origin x="1642" y="6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11" Type="http://schemas.openxmlformats.org/officeDocument/2006/relationships/tableStyles" Target="tableStyles.xml"/><Relationship Id="rId5" Type="http://schemas.openxmlformats.org/officeDocument/2006/relationships/notesMaster" Target="notesMasters/notesMaster1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68B93F-675D-4D31-AD57-634F0E4EB823}" type="datetimeFigureOut">
              <a:rPr lang="en-US" smtClean="0"/>
              <a:t>9/5/2025</a:t>
            </a:fld>
            <a:endParaRPr 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A1A40B-C30F-4BF8-B90A-56CA318EC7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7363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D82002-FB70-4548-B3E6-DB12AED46420}" type="datetimeFigureOut">
              <a:rPr lang="en-US" smtClean="0"/>
              <a:t>9/5/2025</a:t>
            </a:fld>
            <a:endParaRPr 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090838-D8D2-4A0C-A284-1D950D662B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9889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12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060" algn="l" defTabSz="91412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120" algn="l" defTabSz="91412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181" algn="l" defTabSz="91412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241" algn="l" defTabSz="91412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301" algn="l" defTabSz="91412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362" algn="l" defTabSz="91412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422" algn="l" defTabSz="91412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482" algn="l" defTabSz="91412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7" y="1447809"/>
            <a:ext cx="8825659" cy="3329581"/>
          </a:xfrm>
        </p:spPr>
        <p:txBody>
          <a:bodyPr anchor="b"/>
          <a:lstStyle>
            <a:lvl1pPr algn="ctr">
              <a:defRPr sz="405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7" y="4777380"/>
            <a:ext cx="8825659" cy="861420"/>
          </a:xfrm>
        </p:spPr>
        <p:txBody>
          <a:bodyPr anchor="t"/>
          <a:lstStyle>
            <a:lvl1pPr marL="0" indent="0" algn="ctr">
              <a:buNone/>
              <a:defRPr cap="all">
                <a:solidFill>
                  <a:schemeClr val="bg1"/>
                </a:solidFill>
              </a:defRPr>
            </a:lvl1pPr>
            <a:lvl2pPr marL="2571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43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715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86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858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430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8001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573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08162-96B1-449E-8A36-55F7F62D0591}" type="datetime1">
              <a:rPr lang="en-US" smtClean="0"/>
              <a:t>9/5/2025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Yu-Siang Xiao (NCUHEP, Taiwan)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CEF41-9E5F-4033-9FC8-455A557C5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9080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62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135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7" y="685800"/>
            <a:ext cx="8825659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900"/>
            </a:lvl1pPr>
            <a:lvl2pPr marL="257169" indent="0">
              <a:buNone/>
              <a:defRPr sz="900"/>
            </a:lvl2pPr>
            <a:lvl3pPr marL="514337" indent="0">
              <a:buNone/>
              <a:defRPr sz="900"/>
            </a:lvl3pPr>
            <a:lvl4pPr marL="771506" indent="0">
              <a:buNone/>
              <a:defRPr sz="900"/>
            </a:lvl4pPr>
            <a:lvl5pPr marL="1028675" indent="0">
              <a:buNone/>
              <a:defRPr sz="900"/>
            </a:lvl5pPr>
            <a:lvl6pPr marL="1285843" indent="0">
              <a:buNone/>
              <a:defRPr sz="900"/>
            </a:lvl6pPr>
            <a:lvl7pPr marL="1543011" indent="0">
              <a:buNone/>
              <a:defRPr sz="900"/>
            </a:lvl7pPr>
            <a:lvl8pPr marL="1800180" indent="0">
              <a:buNone/>
              <a:defRPr sz="900"/>
            </a:lvl8pPr>
            <a:lvl9pPr marL="2057349" indent="0">
              <a:buNone/>
              <a:defRPr sz="9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675"/>
            </a:lvl1pPr>
            <a:lvl2pPr marL="257169" indent="0">
              <a:buNone/>
              <a:defRPr sz="675"/>
            </a:lvl2pPr>
            <a:lvl3pPr marL="514337" indent="0">
              <a:buNone/>
              <a:defRPr sz="563"/>
            </a:lvl3pPr>
            <a:lvl4pPr marL="771506" indent="0">
              <a:buNone/>
              <a:defRPr sz="506"/>
            </a:lvl4pPr>
            <a:lvl5pPr marL="1028675" indent="0">
              <a:buNone/>
              <a:defRPr sz="506"/>
            </a:lvl5pPr>
            <a:lvl6pPr marL="1285843" indent="0">
              <a:buNone/>
              <a:defRPr sz="506"/>
            </a:lvl6pPr>
            <a:lvl7pPr marL="1543011" indent="0">
              <a:buNone/>
              <a:defRPr sz="506"/>
            </a:lvl7pPr>
            <a:lvl8pPr marL="1800180" indent="0">
              <a:buNone/>
              <a:defRPr sz="506"/>
            </a:lvl8pPr>
            <a:lvl9pPr marL="2057349" indent="0">
              <a:buNone/>
              <a:defRPr sz="506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31F16A-A16C-400F-8253-CDC32CFCD418}" type="datetime1">
              <a:rPr lang="en-US" smtClean="0"/>
              <a:t>9/5/2025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Yu-Siang Xiao (NCUHEP, Taiwan)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CEF41-9E5F-4033-9FC8-455A557C5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300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7" y="1447800"/>
            <a:ext cx="8825659" cy="1981200"/>
          </a:xfrm>
        </p:spPr>
        <p:txBody>
          <a:bodyPr/>
          <a:lstStyle>
            <a:lvl1pPr>
              <a:defRPr sz="27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7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013"/>
            </a:lvl1pPr>
            <a:lvl2pPr marL="257169" indent="0">
              <a:buNone/>
              <a:defRPr sz="675"/>
            </a:lvl2pPr>
            <a:lvl3pPr marL="514337" indent="0">
              <a:buNone/>
              <a:defRPr sz="563"/>
            </a:lvl3pPr>
            <a:lvl4pPr marL="771506" indent="0">
              <a:buNone/>
              <a:defRPr sz="506"/>
            </a:lvl4pPr>
            <a:lvl5pPr marL="1028675" indent="0">
              <a:buNone/>
              <a:defRPr sz="506"/>
            </a:lvl5pPr>
            <a:lvl6pPr marL="1285843" indent="0">
              <a:buNone/>
              <a:defRPr sz="506"/>
            </a:lvl6pPr>
            <a:lvl7pPr marL="1543011" indent="0">
              <a:buNone/>
              <a:defRPr sz="506"/>
            </a:lvl7pPr>
            <a:lvl8pPr marL="1800180" indent="0">
              <a:buNone/>
              <a:defRPr sz="506"/>
            </a:lvl8pPr>
            <a:lvl9pPr marL="2057349" indent="0">
              <a:buNone/>
              <a:defRPr sz="506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81748-A2E1-4E98-8306-A406D3176AC5}" type="datetime1">
              <a:rPr lang="en-US" smtClean="0"/>
              <a:t>9/5/2025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Yu-Siang Xiao (NCUHEP, Taiwan)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CEF41-9E5F-4033-9FC8-455A557C5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6619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27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6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788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257169" indent="0">
              <a:buNone/>
              <a:defRPr sz="675"/>
            </a:lvl2pPr>
            <a:lvl3pPr marL="514337" indent="0">
              <a:buNone/>
              <a:defRPr sz="563"/>
            </a:lvl3pPr>
            <a:lvl4pPr marL="771506" indent="0">
              <a:buNone/>
              <a:defRPr sz="506"/>
            </a:lvl4pPr>
            <a:lvl5pPr marL="1028675" indent="0">
              <a:buNone/>
              <a:defRPr sz="506"/>
            </a:lvl5pPr>
            <a:lvl6pPr marL="1285843" indent="0">
              <a:buNone/>
              <a:defRPr sz="506"/>
            </a:lvl6pPr>
            <a:lvl7pPr marL="1543011" indent="0">
              <a:buNone/>
              <a:defRPr sz="506"/>
            </a:lvl7pPr>
            <a:lvl8pPr marL="1800180" indent="0">
              <a:buNone/>
              <a:defRPr sz="506"/>
            </a:lvl8pPr>
            <a:lvl9pPr marL="2057349" indent="0">
              <a:buNone/>
              <a:defRPr sz="506"/>
            </a:lvl9pPr>
          </a:lstStyle>
          <a:p>
            <a:pPr marL="0" lvl="0" indent="0">
              <a:buNone/>
            </a:pPr>
            <a:r>
              <a:rPr lang="zh-TW" altLang="en-US"/>
              <a:t>編輯母片文字樣式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7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013"/>
            </a:lvl1pPr>
            <a:lvl2pPr marL="257169" indent="0">
              <a:buNone/>
              <a:defRPr sz="675"/>
            </a:lvl2pPr>
            <a:lvl3pPr marL="514337" indent="0">
              <a:buNone/>
              <a:defRPr sz="563"/>
            </a:lvl3pPr>
            <a:lvl4pPr marL="771506" indent="0">
              <a:buNone/>
              <a:defRPr sz="506"/>
            </a:lvl4pPr>
            <a:lvl5pPr marL="1028675" indent="0">
              <a:buNone/>
              <a:defRPr sz="506"/>
            </a:lvl5pPr>
            <a:lvl6pPr marL="1285843" indent="0">
              <a:buNone/>
              <a:defRPr sz="506"/>
            </a:lvl6pPr>
            <a:lvl7pPr marL="1543011" indent="0">
              <a:buNone/>
              <a:defRPr sz="506"/>
            </a:lvl7pPr>
            <a:lvl8pPr marL="1800180" indent="0">
              <a:buNone/>
              <a:defRPr sz="506"/>
            </a:lvl8pPr>
            <a:lvl9pPr marL="2057349" indent="0">
              <a:buNone/>
              <a:defRPr sz="506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12C51F-6981-4ED0-8E5C-22BBBF79F1CB}" type="datetime1">
              <a:rPr lang="en-US" smtClean="0"/>
              <a:t>9/5/2025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Yu-Siang Xiao (NCUHEP, Taiwan)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CEF41-9E5F-4033-9FC8-455A557C593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6"/>
            <a:ext cx="801912" cy="1148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6863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1" y="2613790"/>
            <a:ext cx="801912" cy="1148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6863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578204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7" y="3124201"/>
            <a:ext cx="8825660" cy="1653180"/>
          </a:xfrm>
        </p:spPr>
        <p:txBody>
          <a:bodyPr anchor="b"/>
          <a:lstStyle>
            <a:lvl1pPr algn="l">
              <a:defRPr sz="225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7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1125" cap="none">
                <a:solidFill>
                  <a:schemeClr val="bg1"/>
                </a:solidFill>
              </a:defRPr>
            </a:lvl1pPr>
            <a:lvl2pPr marL="257169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2pPr>
            <a:lvl3pPr marL="514337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71506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4pPr>
            <a:lvl5pPr marL="102867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5pPr>
            <a:lvl6pPr marL="1285843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6pPr>
            <a:lvl7pPr marL="1543011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7pPr>
            <a:lvl8pPr marL="180018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8pPr>
            <a:lvl9pPr marL="2057349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53AF9-750C-474E-8BFA-E2E22899C34C}" type="datetime1">
              <a:rPr lang="en-US" smtClean="0"/>
              <a:t>9/5/2025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Yu-Siang Xiao (NCUHEP, Taiwan)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CEF41-9E5F-4033-9FC8-455A557C5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062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363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9" y="1981200"/>
            <a:ext cx="2946867" cy="576262"/>
          </a:xfrm>
        </p:spPr>
        <p:txBody>
          <a:bodyPr anchor="b">
            <a:noAutofit/>
          </a:bodyPr>
          <a:lstStyle>
            <a:lvl1pPr marL="0" indent="0">
              <a:buNone/>
              <a:defRPr sz="1350" b="0">
                <a:solidFill>
                  <a:schemeClr val="bg1"/>
                </a:solidFill>
              </a:defRPr>
            </a:lvl1pPr>
            <a:lvl2pPr marL="257169" indent="0">
              <a:buNone/>
              <a:defRPr sz="1125" b="1"/>
            </a:lvl2pPr>
            <a:lvl3pPr marL="514337" indent="0">
              <a:buNone/>
              <a:defRPr sz="1013" b="1"/>
            </a:lvl3pPr>
            <a:lvl4pPr marL="771506" indent="0">
              <a:buNone/>
              <a:defRPr sz="900" b="1"/>
            </a:lvl4pPr>
            <a:lvl5pPr marL="1028675" indent="0">
              <a:buNone/>
              <a:defRPr sz="900" b="1"/>
            </a:lvl5pPr>
            <a:lvl6pPr marL="1285843" indent="0">
              <a:buNone/>
              <a:defRPr sz="900" b="1"/>
            </a:lvl6pPr>
            <a:lvl7pPr marL="1543011" indent="0">
              <a:buNone/>
              <a:defRPr sz="900" b="1"/>
            </a:lvl7pPr>
            <a:lvl8pPr marL="1800180" indent="0">
              <a:buNone/>
              <a:defRPr sz="900" b="1"/>
            </a:lvl8pPr>
            <a:lvl9pPr marL="2057349" indent="0">
              <a:buNone/>
              <a:defRPr sz="9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9" y="2667000"/>
            <a:ext cx="2927351" cy="3589338"/>
          </a:xfrm>
        </p:spPr>
        <p:txBody>
          <a:bodyPr anchor="t">
            <a:normAutofit/>
          </a:bodyPr>
          <a:lstStyle>
            <a:lvl1pPr marL="0" indent="0">
              <a:buNone/>
              <a:defRPr sz="788"/>
            </a:lvl1pPr>
            <a:lvl2pPr marL="257169" indent="0">
              <a:buNone/>
              <a:defRPr sz="675"/>
            </a:lvl2pPr>
            <a:lvl3pPr marL="514337" indent="0">
              <a:buNone/>
              <a:defRPr sz="563"/>
            </a:lvl3pPr>
            <a:lvl4pPr marL="771506" indent="0">
              <a:buNone/>
              <a:defRPr sz="506"/>
            </a:lvl4pPr>
            <a:lvl5pPr marL="1028675" indent="0">
              <a:buNone/>
              <a:defRPr sz="506"/>
            </a:lvl5pPr>
            <a:lvl6pPr marL="1285843" indent="0">
              <a:buNone/>
              <a:defRPr sz="506"/>
            </a:lvl6pPr>
            <a:lvl7pPr marL="1543011" indent="0">
              <a:buNone/>
              <a:defRPr sz="506"/>
            </a:lvl7pPr>
            <a:lvl8pPr marL="1800180" indent="0">
              <a:buNone/>
              <a:defRPr sz="506"/>
            </a:lvl8pPr>
            <a:lvl9pPr marL="2057349" indent="0">
              <a:buNone/>
              <a:defRPr sz="506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66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1350" b="0">
                <a:solidFill>
                  <a:schemeClr val="bg1"/>
                </a:solidFill>
              </a:defRPr>
            </a:lvl1pPr>
            <a:lvl2pPr marL="257169" indent="0">
              <a:buNone/>
              <a:defRPr sz="1125" b="1"/>
            </a:lvl2pPr>
            <a:lvl3pPr marL="514337" indent="0">
              <a:buNone/>
              <a:defRPr sz="1013" b="1"/>
            </a:lvl3pPr>
            <a:lvl4pPr marL="771506" indent="0">
              <a:buNone/>
              <a:defRPr sz="900" b="1"/>
            </a:lvl4pPr>
            <a:lvl5pPr marL="1028675" indent="0">
              <a:buNone/>
              <a:defRPr sz="900" b="1"/>
            </a:lvl5pPr>
            <a:lvl6pPr marL="1285843" indent="0">
              <a:buNone/>
              <a:defRPr sz="900" b="1"/>
            </a:lvl6pPr>
            <a:lvl7pPr marL="1543011" indent="0">
              <a:buNone/>
              <a:defRPr sz="900" b="1"/>
            </a:lvl7pPr>
            <a:lvl8pPr marL="1800180" indent="0">
              <a:buNone/>
              <a:defRPr sz="900" b="1"/>
            </a:lvl8pPr>
            <a:lvl9pPr marL="2057349" indent="0">
              <a:buNone/>
              <a:defRPr sz="9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5" y="2667000"/>
            <a:ext cx="2946795" cy="3589338"/>
          </a:xfrm>
        </p:spPr>
        <p:txBody>
          <a:bodyPr anchor="t">
            <a:normAutofit/>
          </a:bodyPr>
          <a:lstStyle>
            <a:lvl1pPr marL="0" indent="0">
              <a:buNone/>
              <a:defRPr sz="788"/>
            </a:lvl1pPr>
            <a:lvl2pPr marL="257169" indent="0">
              <a:buNone/>
              <a:defRPr sz="675"/>
            </a:lvl2pPr>
            <a:lvl3pPr marL="514337" indent="0">
              <a:buNone/>
              <a:defRPr sz="563"/>
            </a:lvl3pPr>
            <a:lvl4pPr marL="771506" indent="0">
              <a:buNone/>
              <a:defRPr sz="506"/>
            </a:lvl4pPr>
            <a:lvl5pPr marL="1028675" indent="0">
              <a:buNone/>
              <a:defRPr sz="506"/>
            </a:lvl5pPr>
            <a:lvl6pPr marL="1285843" indent="0">
              <a:buNone/>
              <a:defRPr sz="506"/>
            </a:lvl6pPr>
            <a:lvl7pPr marL="1543011" indent="0">
              <a:buNone/>
              <a:defRPr sz="506"/>
            </a:lvl7pPr>
            <a:lvl8pPr marL="1800180" indent="0">
              <a:buNone/>
              <a:defRPr sz="506"/>
            </a:lvl8pPr>
            <a:lvl9pPr marL="2057349" indent="0">
              <a:buNone/>
              <a:defRPr sz="506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5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1350" b="0">
                <a:solidFill>
                  <a:schemeClr val="bg1"/>
                </a:solidFill>
              </a:defRPr>
            </a:lvl1pPr>
            <a:lvl2pPr marL="257169" indent="0">
              <a:buNone/>
              <a:defRPr sz="1125" b="1"/>
            </a:lvl2pPr>
            <a:lvl3pPr marL="514337" indent="0">
              <a:buNone/>
              <a:defRPr sz="1013" b="1"/>
            </a:lvl3pPr>
            <a:lvl4pPr marL="771506" indent="0">
              <a:buNone/>
              <a:defRPr sz="900" b="1"/>
            </a:lvl4pPr>
            <a:lvl5pPr marL="1028675" indent="0">
              <a:buNone/>
              <a:defRPr sz="900" b="1"/>
            </a:lvl5pPr>
            <a:lvl6pPr marL="1285843" indent="0">
              <a:buNone/>
              <a:defRPr sz="900" b="1"/>
            </a:lvl6pPr>
            <a:lvl7pPr marL="1543011" indent="0">
              <a:buNone/>
              <a:defRPr sz="900" b="1"/>
            </a:lvl7pPr>
            <a:lvl8pPr marL="1800180" indent="0">
              <a:buNone/>
              <a:defRPr sz="900" b="1"/>
            </a:lvl8pPr>
            <a:lvl9pPr marL="2057349" indent="0">
              <a:buNone/>
              <a:defRPr sz="9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5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788"/>
            </a:lvl1pPr>
            <a:lvl2pPr marL="257169" indent="0">
              <a:buNone/>
              <a:defRPr sz="675"/>
            </a:lvl2pPr>
            <a:lvl3pPr marL="514337" indent="0">
              <a:buNone/>
              <a:defRPr sz="563"/>
            </a:lvl3pPr>
            <a:lvl4pPr marL="771506" indent="0">
              <a:buNone/>
              <a:defRPr sz="506"/>
            </a:lvl4pPr>
            <a:lvl5pPr marL="1028675" indent="0">
              <a:buNone/>
              <a:defRPr sz="506"/>
            </a:lvl5pPr>
            <a:lvl6pPr marL="1285843" indent="0">
              <a:buNone/>
              <a:defRPr sz="506"/>
            </a:lvl6pPr>
            <a:lvl7pPr marL="1543011" indent="0">
              <a:buNone/>
              <a:defRPr sz="506"/>
            </a:lvl7pPr>
            <a:lvl8pPr marL="1800180" indent="0">
              <a:buNone/>
              <a:defRPr sz="506"/>
            </a:lvl8pPr>
            <a:lvl9pPr marL="2057349" indent="0">
              <a:buNone/>
              <a:defRPr sz="506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3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AAA5F0-8BFF-45C8-94D9-071D9FB005D2}" type="datetime1">
              <a:rPr lang="en-US" smtClean="0"/>
              <a:t>9/5/2025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Yu-Siang Xiao (NCUHEP, Taiwan)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CEF41-9E5F-4033-9FC8-455A557C5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4342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圖片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363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5" y="4250949"/>
            <a:ext cx="2940051" cy="576262"/>
          </a:xfrm>
        </p:spPr>
        <p:txBody>
          <a:bodyPr anchor="b">
            <a:noAutofit/>
          </a:bodyPr>
          <a:lstStyle>
            <a:lvl1pPr marL="0" indent="0">
              <a:buNone/>
              <a:defRPr sz="1350" b="0">
                <a:solidFill>
                  <a:schemeClr val="bg1"/>
                </a:solidFill>
              </a:defRPr>
            </a:lvl1pPr>
            <a:lvl2pPr marL="257169" indent="0">
              <a:buNone/>
              <a:defRPr sz="1125" b="1"/>
            </a:lvl2pPr>
            <a:lvl3pPr marL="514337" indent="0">
              <a:buNone/>
              <a:defRPr sz="1013" b="1"/>
            </a:lvl3pPr>
            <a:lvl4pPr marL="771506" indent="0">
              <a:buNone/>
              <a:defRPr sz="900" b="1"/>
            </a:lvl4pPr>
            <a:lvl5pPr marL="1028675" indent="0">
              <a:buNone/>
              <a:defRPr sz="900" b="1"/>
            </a:lvl5pPr>
            <a:lvl6pPr marL="1285843" indent="0">
              <a:buNone/>
              <a:defRPr sz="900" b="1"/>
            </a:lvl6pPr>
            <a:lvl7pPr marL="1543011" indent="0">
              <a:buNone/>
              <a:defRPr sz="900" b="1"/>
            </a:lvl7pPr>
            <a:lvl8pPr marL="1800180" indent="0">
              <a:buNone/>
              <a:defRPr sz="900" b="1"/>
            </a:lvl8pPr>
            <a:lvl9pPr marL="2057349" indent="0">
              <a:buNone/>
              <a:defRPr sz="9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5" y="2209800"/>
            <a:ext cx="2940051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900"/>
            </a:lvl1pPr>
            <a:lvl2pPr marL="257169" indent="0">
              <a:buNone/>
              <a:defRPr sz="900"/>
            </a:lvl2pPr>
            <a:lvl3pPr marL="514337" indent="0">
              <a:buNone/>
              <a:defRPr sz="900"/>
            </a:lvl3pPr>
            <a:lvl4pPr marL="771506" indent="0">
              <a:buNone/>
              <a:defRPr sz="900"/>
            </a:lvl4pPr>
            <a:lvl5pPr marL="1028675" indent="0">
              <a:buNone/>
              <a:defRPr sz="900"/>
            </a:lvl5pPr>
            <a:lvl6pPr marL="1285843" indent="0">
              <a:buNone/>
              <a:defRPr sz="900"/>
            </a:lvl6pPr>
            <a:lvl7pPr marL="1543011" indent="0">
              <a:buNone/>
              <a:defRPr sz="900"/>
            </a:lvl7pPr>
            <a:lvl8pPr marL="1800180" indent="0">
              <a:buNone/>
              <a:defRPr sz="900"/>
            </a:lvl8pPr>
            <a:lvl9pPr marL="2057349" indent="0">
              <a:buNone/>
              <a:defRPr sz="9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5" y="4827220"/>
            <a:ext cx="2940051" cy="659189"/>
          </a:xfrm>
        </p:spPr>
        <p:txBody>
          <a:bodyPr anchor="t">
            <a:normAutofit/>
          </a:bodyPr>
          <a:lstStyle>
            <a:lvl1pPr marL="0" indent="0">
              <a:buNone/>
              <a:defRPr sz="788"/>
            </a:lvl1pPr>
            <a:lvl2pPr marL="257169" indent="0">
              <a:buNone/>
              <a:defRPr sz="675"/>
            </a:lvl2pPr>
            <a:lvl3pPr marL="514337" indent="0">
              <a:buNone/>
              <a:defRPr sz="563"/>
            </a:lvl3pPr>
            <a:lvl4pPr marL="771506" indent="0">
              <a:buNone/>
              <a:defRPr sz="506"/>
            </a:lvl4pPr>
            <a:lvl5pPr marL="1028675" indent="0">
              <a:buNone/>
              <a:defRPr sz="506"/>
            </a:lvl5pPr>
            <a:lvl6pPr marL="1285843" indent="0">
              <a:buNone/>
              <a:defRPr sz="506"/>
            </a:lvl6pPr>
            <a:lvl7pPr marL="1543011" indent="0">
              <a:buNone/>
              <a:defRPr sz="506"/>
            </a:lvl7pPr>
            <a:lvl8pPr marL="1800180" indent="0">
              <a:buNone/>
              <a:defRPr sz="506"/>
            </a:lvl8pPr>
            <a:lvl9pPr marL="2057349" indent="0">
              <a:buNone/>
              <a:defRPr sz="506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6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1350" b="0">
                <a:solidFill>
                  <a:schemeClr val="bg1"/>
                </a:solidFill>
              </a:defRPr>
            </a:lvl1pPr>
            <a:lvl2pPr marL="257169" indent="0">
              <a:buNone/>
              <a:defRPr sz="1125" b="1"/>
            </a:lvl2pPr>
            <a:lvl3pPr marL="514337" indent="0">
              <a:buNone/>
              <a:defRPr sz="1013" b="1"/>
            </a:lvl3pPr>
            <a:lvl4pPr marL="771506" indent="0">
              <a:buNone/>
              <a:defRPr sz="900" b="1"/>
            </a:lvl4pPr>
            <a:lvl5pPr marL="1028675" indent="0">
              <a:buNone/>
              <a:defRPr sz="900" b="1"/>
            </a:lvl5pPr>
            <a:lvl6pPr marL="1285843" indent="0">
              <a:buNone/>
              <a:defRPr sz="900" b="1"/>
            </a:lvl6pPr>
            <a:lvl7pPr marL="1543011" indent="0">
              <a:buNone/>
              <a:defRPr sz="900" b="1"/>
            </a:lvl7pPr>
            <a:lvl8pPr marL="1800180" indent="0">
              <a:buNone/>
              <a:defRPr sz="900" b="1"/>
            </a:lvl8pPr>
            <a:lvl9pPr marL="2057349" indent="0">
              <a:buNone/>
              <a:defRPr sz="9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6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900"/>
            </a:lvl1pPr>
            <a:lvl2pPr marL="257169" indent="0">
              <a:buNone/>
              <a:defRPr sz="900"/>
            </a:lvl2pPr>
            <a:lvl3pPr marL="514337" indent="0">
              <a:buNone/>
              <a:defRPr sz="900"/>
            </a:lvl3pPr>
            <a:lvl4pPr marL="771506" indent="0">
              <a:buNone/>
              <a:defRPr sz="900"/>
            </a:lvl4pPr>
            <a:lvl5pPr marL="1028675" indent="0">
              <a:buNone/>
              <a:defRPr sz="900"/>
            </a:lvl5pPr>
            <a:lvl6pPr marL="1285843" indent="0">
              <a:buNone/>
              <a:defRPr sz="900"/>
            </a:lvl6pPr>
            <a:lvl7pPr marL="1543011" indent="0">
              <a:buNone/>
              <a:defRPr sz="900"/>
            </a:lvl7pPr>
            <a:lvl8pPr marL="1800180" indent="0">
              <a:buNone/>
              <a:defRPr sz="900"/>
            </a:lvl8pPr>
            <a:lvl9pPr marL="2057349" indent="0">
              <a:buNone/>
              <a:defRPr sz="9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7" y="4827218"/>
            <a:ext cx="2934407" cy="659189"/>
          </a:xfrm>
        </p:spPr>
        <p:txBody>
          <a:bodyPr anchor="t">
            <a:normAutofit/>
          </a:bodyPr>
          <a:lstStyle>
            <a:lvl1pPr marL="0" indent="0">
              <a:buNone/>
              <a:defRPr sz="788"/>
            </a:lvl1pPr>
            <a:lvl2pPr marL="257169" indent="0">
              <a:buNone/>
              <a:defRPr sz="675"/>
            </a:lvl2pPr>
            <a:lvl3pPr marL="514337" indent="0">
              <a:buNone/>
              <a:defRPr sz="563"/>
            </a:lvl3pPr>
            <a:lvl4pPr marL="771506" indent="0">
              <a:buNone/>
              <a:defRPr sz="506"/>
            </a:lvl4pPr>
            <a:lvl5pPr marL="1028675" indent="0">
              <a:buNone/>
              <a:defRPr sz="506"/>
            </a:lvl5pPr>
            <a:lvl6pPr marL="1285843" indent="0">
              <a:buNone/>
              <a:defRPr sz="506"/>
            </a:lvl6pPr>
            <a:lvl7pPr marL="1543011" indent="0">
              <a:buNone/>
              <a:defRPr sz="506"/>
            </a:lvl7pPr>
            <a:lvl8pPr marL="1800180" indent="0">
              <a:buNone/>
              <a:defRPr sz="506"/>
            </a:lvl8pPr>
            <a:lvl9pPr marL="2057349" indent="0">
              <a:buNone/>
              <a:defRPr sz="506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5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1350" b="0">
                <a:solidFill>
                  <a:schemeClr val="bg1"/>
                </a:solidFill>
              </a:defRPr>
            </a:lvl1pPr>
            <a:lvl2pPr marL="257169" indent="0">
              <a:buNone/>
              <a:defRPr sz="1125" b="1"/>
            </a:lvl2pPr>
            <a:lvl3pPr marL="514337" indent="0">
              <a:buNone/>
              <a:defRPr sz="1013" b="1"/>
            </a:lvl3pPr>
            <a:lvl4pPr marL="771506" indent="0">
              <a:buNone/>
              <a:defRPr sz="900" b="1"/>
            </a:lvl4pPr>
            <a:lvl5pPr marL="1028675" indent="0">
              <a:buNone/>
              <a:defRPr sz="900" b="1"/>
            </a:lvl5pPr>
            <a:lvl6pPr marL="1285843" indent="0">
              <a:buNone/>
              <a:defRPr sz="900" b="1"/>
            </a:lvl6pPr>
            <a:lvl7pPr marL="1543011" indent="0">
              <a:buNone/>
              <a:defRPr sz="900" b="1"/>
            </a:lvl7pPr>
            <a:lvl8pPr marL="1800180" indent="0">
              <a:buNone/>
              <a:defRPr sz="900" b="1"/>
            </a:lvl8pPr>
            <a:lvl9pPr marL="2057349" indent="0">
              <a:buNone/>
              <a:defRPr sz="9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705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900"/>
            </a:lvl1pPr>
            <a:lvl2pPr marL="257169" indent="0">
              <a:buNone/>
              <a:defRPr sz="900"/>
            </a:lvl2pPr>
            <a:lvl3pPr marL="514337" indent="0">
              <a:buNone/>
              <a:defRPr sz="900"/>
            </a:lvl3pPr>
            <a:lvl4pPr marL="771506" indent="0">
              <a:buNone/>
              <a:defRPr sz="900"/>
            </a:lvl4pPr>
            <a:lvl5pPr marL="1028675" indent="0">
              <a:buNone/>
              <a:defRPr sz="900"/>
            </a:lvl5pPr>
            <a:lvl6pPr marL="1285843" indent="0">
              <a:buNone/>
              <a:defRPr sz="900"/>
            </a:lvl6pPr>
            <a:lvl7pPr marL="1543011" indent="0">
              <a:buNone/>
              <a:defRPr sz="900"/>
            </a:lvl7pPr>
            <a:lvl8pPr marL="1800180" indent="0">
              <a:buNone/>
              <a:defRPr sz="900"/>
            </a:lvl8pPr>
            <a:lvl9pPr marL="2057349" indent="0">
              <a:buNone/>
              <a:defRPr sz="9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6" y="4827216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788"/>
            </a:lvl1pPr>
            <a:lvl2pPr marL="257169" indent="0">
              <a:buNone/>
              <a:defRPr sz="675"/>
            </a:lvl2pPr>
            <a:lvl3pPr marL="514337" indent="0">
              <a:buNone/>
              <a:defRPr sz="563"/>
            </a:lvl3pPr>
            <a:lvl4pPr marL="771506" indent="0">
              <a:buNone/>
              <a:defRPr sz="506"/>
            </a:lvl4pPr>
            <a:lvl5pPr marL="1028675" indent="0">
              <a:buNone/>
              <a:defRPr sz="506"/>
            </a:lvl5pPr>
            <a:lvl6pPr marL="1285843" indent="0">
              <a:buNone/>
              <a:defRPr sz="506"/>
            </a:lvl6pPr>
            <a:lvl7pPr marL="1543011" indent="0">
              <a:buNone/>
              <a:defRPr sz="506"/>
            </a:lvl7pPr>
            <a:lvl8pPr marL="1800180" indent="0">
              <a:buNone/>
              <a:defRPr sz="506"/>
            </a:lvl8pPr>
            <a:lvl9pPr marL="2057349" indent="0">
              <a:buNone/>
              <a:defRPr sz="506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3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FAAB0B-6079-4BB6-87A7-45629D66386C}" type="datetime1">
              <a:rPr lang="en-US" smtClean="0"/>
              <a:t>9/5/2025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Yu-Siang Xiao (NCUHEP, Taiwan)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CEF41-9E5F-4033-9FC8-455A557C5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9110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11A80-5CEE-4638-B2B0-EB681A0641EC}" type="datetime1">
              <a:rPr lang="en-US" smtClean="0"/>
              <a:t>9/5/2025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Yu-Siang Xiao (NCUHEP, Taiwan)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CEF41-9E5F-4033-9FC8-455A557C5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9383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8" y="430222"/>
            <a:ext cx="1752601" cy="5826125"/>
          </a:xfrm>
        </p:spPr>
        <p:txBody>
          <a:bodyPr vert="eaVert" anchor="b" anchorCtr="0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4" y="887414"/>
            <a:ext cx="7423149" cy="5368924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3A595-56B1-459E-91A5-BA1425C862A2}" type="datetime1">
              <a:rPr lang="en-US" smtClean="0"/>
              <a:t>9/5/2025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Yu-Siang Xiao (NCUHEP, Taiwan)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CEF41-9E5F-4033-9FC8-455A557C5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1581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2F0E2-C9D0-46E6-8E37-CE8ED287D739}" type="datetime1">
              <a:rPr lang="en-US" smtClean="0"/>
              <a:t>9/5/2025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Yu-Siang Xiao (NCUHEP, Taiwan)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CEF41-9E5F-4033-9FC8-455A557C5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5060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62" y="2861737"/>
            <a:ext cx="8825657" cy="1915647"/>
          </a:xfrm>
        </p:spPr>
        <p:txBody>
          <a:bodyPr anchor="b"/>
          <a:lstStyle>
            <a:lvl1pPr algn="l">
              <a:defRPr sz="225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7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1125" cap="all">
                <a:solidFill>
                  <a:schemeClr val="bg1"/>
                </a:solidFill>
              </a:defRPr>
            </a:lvl1pPr>
            <a:lvl2pPr marL="257169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2pPr>
            <a:lvl3pPr marL="514337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71506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4pPr>
            <a:lvl5pPr marL="102867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5pPr>
            <a:lvl6pPr marL="1285843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6pPr>
            <a:lvl7pPr marL="1543011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7pPr>
            <a:lvl8pPr marL="180018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8pPr>
            <a:lvl9pPr marL="2057349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884484-1F67-446D-A927-C6B487B9952C}" type="datetime1">
              <a:rPr lang="en-US" smtClean="0"/>
              <a:t>9/5/2025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Yu-Siang Xiao (NCUHEP, Taiwan)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CEF41-9E5F-4033-9FC8-455A557C5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731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3" y="2060578"/>
            <a:ext cx="4396339" cy="4195763"/>
          </a:xfrm>
        </p:spPr>
        <p:txBody>
          <a:bodyPr>
            <a:normAutofit/>
          </a:bodyPr>
          <a:lstStyle>
            <a:lvl1pPr>
              <a:defRPr sz="1013"/>
            </a:lvl1pPr>
            <a:lvl2pPr>
              <a:defRPr sz="900"/>
            </a:lvl2pPr>
            <a:lvl3pPr>
              <a:defRPr sz="788"/>
            </a:lvl3pPr>
            <a:lvl4pPr>
              <a:defRPr sz="675"/>
            </a:lvl4pPr>
            <a:lvl5pPr>
              <a:defRPr sz="675"/>
            </a:lvl5pPr>
            <a:lvl6pPr>
              <a:defRPr sz="675"/>
            </a:lvl6pPr>
            <a:lvl7pPr>
              <a:defRPr sz="675"/>
            </a:lvl7pPr>
            <a:lvl8pPr>
              <a:defRPr sz="675"/>
            </a:lvl8pPr>
            <a:lvl9pPr>
              <a:defRPr sz="675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6" y="2056093"/>
            <a:ext cx="4396341" cy="4200245"/>
          </a:xfrm>
        </p:spPr>
        <p:txBody>
          <a:bodyPr>
            <a:normAutofit/>
          </a:bodyPr>
          <a:lstStyle>
            <a:lvl1pPr>
              <a:defRPr sz="1013"/>
            </a:lvl1pPr>
            <a:lvl2pPr>
              <a:defRPr sz="900"/>
            </a:lvl2pPr>
            <a:lvl3pPr>
              <a:defRPr sz="788"/>
            </a:lvl3pPr>
            <a:lvl4pPr>
              <a:defRPr sz="675"/>
            </a:lvl4pPr>
            <a:lvl5pPr>
              <a:defRPr sz="675"/>
            </a:lvl5pPr>
            <a:lvl6pPr>
              <a:defRPr sz="675"/>
            </a:lvl6pPr>
            <a:lvl7pPr>
              <a:defRPr sz="675"/>
            </a:lvl7pPr>
            <a:lvl8pPr>
              <a:defRPr sz="675"/>
            </a:lvl8pPr>
            <a:lvl9pPr>
              <a:defRPr sz="675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DF262-5310-4F1A-B299-7F8E79A938D9}" type="datetime1">
              <a:rPr lang="en-US" smtClean="0"/>
              <a:t>9/5/2025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Yu-Siang Xiao (NCUHEP, Taiwan)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CEF41-9E5F-4033-9FC8-455A557C5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4044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1350" b="0">
                <a:solidFill>
                  <a:schemeClr val="bg1"/>
                </a:solidFill>
              </a:defRPr>
            </a:lvl1pPr>
            <a:lvl2pPr marL="257169" indent="0">
              <a:buNone/>
              <a:defRPr sz="1125" b="1"/>
            </a:lvl2pPr>
            <a:lvl3pPr marL="514337" indent="0">
              <a:buNone/>
              <a:defRPr sz="1013" b="1"/>
            </a:lvl3pPr>
            <a:lvl4pPr marL="771506" indent="0">
              <a:buNone/>
              <a:defRPr sz="900" b="1"/>
            </a:lvl4pPr>
            <a:lvl5pPr marL="1028675" indent="0">
              <a:buNone/>
              <a:defRPr sz="900" b="1"/>
            </a:lvl5pPr>
            <a:lvl6pPr marL="1285843" indent="0">
              <a:buNone/>
              <a:defRPr sz="900" b="1"/>
            </a:lvl6pPr>
            <a:lvl7pPr marL="1543011" indent="0">
              <a:buNone/>
              <a:defRPr sz="900" b="1"/>
            </a:lvl7pPr>
            <a:lvl8pPr marL="1800180" indent="0">
              <a:buNone/>
              <a:defRPr sz="900" b="1"/>
            </a:lvl8pPr>
            <a:lvl9pPr marL="2057349" indent="0">
              <a:buNone/>
              <a:defRPr sz="9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3" y="2514600"/>
            <a:ext cx="4396339" cy="3741738"/>
          </a:xfrm>
        </p:spPr>
        <p:txBody>
          <a:bodyPr>
            <a:normAutofit/>
          </a:bodyPr>
          <a:lstStyle>
            <a:lvl1pPr>
              <a:defRPr sz="1013"/>
            </a:lvl1pPr>
            <a:lvl2pPr>
              <a:defRPr sz="900"/>
            </a:lvl2pPr>
            <a:lvl3pPr>
              <a:defRPr sz="788"/>
            </a:lvl3pPr>
            <a:lvl4pPr>
              <a:defRPr sz="675"/>
            </a:lvl4pPr>
            <a:lvl5pPr>
              <a:defRPr sz="675"/>
            </a:lvl5pPr>
            <a:lvl6pPr>
              <a:defRPr sz="675"/>
            </a:lvl6pPr>
            <a:lvl7pPr>
              <a:defRPr sz="675"/>
            </a:lvl7pPr>
            <a:lvl8pPr>
              <a:defRPr sz="675"/>
            </a:lvl8pPr>
            <a:lvl9pPr>
              <a:defRPr sz="675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7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1350" b="0">
                <a:solidFill>
                  <a:schemeClr val="bg1"/>
                </a:solidFill>
              </a:defRPr>
            </a:lvl1pPr>
            <a:lvl2pPr marL="257169" indent="0">
              <a:buNone/>
              <a:defRPr sz="1125" b="1"/>
            </a:lvl2pPr>
            <a:lvl3pPr marL="514337" indent="0">
              <a:buNone/>
              <a:defRPr sz="1013" b="1"/>
            </a:lvl3pPr>
            <a:lvl4pPr marL="771506" indent="0">
              <a:buNone/>
              <a:defRPr sz="900" b="1"/>
            </a:lvl4pPr>
            <a:lvl5pPr marL="1028675" indent="0">
              <a:buNone/>
              <a:defRPr sz="900" b="1"/>
            </a:lvl5pPr>
            <a:lvl6pPr marL="1285843" indent="0">
              <a:buNone/>
              <a:defRPr sz="900" b="1"/>
            </a:lvl6pPr>
            <a:lvl7pPr marL="1543011" indent="0">
              <a:buNone/>
              <a:defRPr sz="900" b="1"/>
            </a:lvl7pPr>
            <a:lvl8pPr marL="1800180" indent="0">
              <a:buNone/>
              <a:defRPr sz="900" b="1"/>
            </a:lvl8pPr>
            <a:lvl9pPr marL="2057349" indent="0">
              <a:buNone/>
              <a:defRPr sz="9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7" y="2514600"/>
            <a:ext cx="4396339" cy="3741738"/>
          </a:xfrm>
        </p:spPr>
        <p:txBody>
          <a:bodyPr>
            <a:normAutofit/>
          </a:bodyPr>
          <a:lstStyle>
            <a:lvl1pPr>
              <a:defRPr sz="1013"/>
            </a:lvl1pPr>
            <a:lvl2pPr>
              <a:defRPr sz="900"/>
            </a:lvl2pPr>
            <a:lvl3pPr>
              <a:defRPr sz="788"/>
            </a:lvl3pPr>
            <a:lvl4pPr>
              <a:defRPr sz="675"/>
            </a:lvl4pPr>
            <a:lvl5pPr>
              <a:defRPr sz="675"/>
            </a:lvl5pPr>
            <a:lvl6pPr>
              <a:defRPr sz="675"/>
            </a:lvl6pPr>
            <a:lvl7pPr>
              <a:defRPr sz="675"/>
            </a:lvl7pPr>
            <a:lvl8pPr>
              <a:defRPr sz="675"/>
            </a:lvl8pPr>
            <a:lvl9pPr>
              <a:defRPr sz="675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70EF98-3A57-465C-8935-0FF4D437AEAB}" type="datetime1">
              <a:rPr lang="en-US" smtClean="0"/>
              <a:t>9/5/2025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Yu-Siang Xiao (NCUHEP, Taiwan)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CEF41-9E5F-4033-9FC8-455A557C5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235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064AA-55E4-4F2F-80D8-04B04D9BC196}" type="datetime1">
              <a:rPr lang="en-US" smtClean="0"/>
              <a:t>9/5/2025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 Black" panose="020B0A04020102020204" pitchFamily="34" charset="0"/>
              </a:defRPr>
            </a:lvl1pPr>
          </a:lstStyle>
          <a:p>
            <a:r>
              <a:rPr lang="en-US" altLang="zh-TW"/>
              <a:t>Yu-Siang Xiao (NCUHEP, Taiwan)</a:t>
            </a:r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CEF41-9E5F-4033-9FC8-455A557C593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35323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0862F-EFF3-4958-B0B9-08239510E122}" type="datetime1">
              <a:rPr lang="en-US" smtClean="0"/>
              <a:t>9/5/2025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Yu-Siang Xiao (NCUHEP, Taiwan)</a:t>
            </a: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CEF41-9E5F-4033-9FC8-455A557C5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5153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135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1125"/>
            </a:lvl1pPr>
            <a:lvl2pPr>
              <a:defRPr sz="1013"/>
            </a:lvl2pPr>
            <a:lvl3pPr>
              <a:defRPr sz="900"/>
            </a:lvl3pPr>
            <a:lvl4pPr>
              <a:defRPr sz="788"/>
            </a:lvl4pPr>
            <a:lvl5pPr>
              <a:defRPr sz="788"/>
            </a:lvl5pPr>
            <a:lvl6pPr>
              <a:defRPr sz="788"/>
            </a:lvl6pPr>
            <a:lvl7pPr>
              <a:defRPr sz="788"/>
            </a:lvl7pPr>
            <a:lvl8pPr>
              <a:defRPr sz="788"/>
            </a:lvl8pPr>
            <a:lvl9pPr>
              <a:defRPr sz="788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9" y="3129289"/>
            <a:ext cx="3401063" cy="2895599"/>
          </a:xfrm>
        </p:spPr>
        <p:txBody>
          <a:bodyPr/>
          <a:lstStyle>
            <a:lvl1pPr marL="0" indent="0">
              <a:buNone/>
              <a:defRPr sz="788"/>
            </a:lvl1pPr>
            <a:lvl2pPr marL="257169" indent="0">
              <a:buNone/>
              <a:defRPr sz="675"/>
            </a:lvl2pPr>
            <a:lvl3pPr marL="514337" indent="0">
              <a:buNone/>
              <a:defRPr sz="563"/>
            </a:lvl3pPr>
            <a:lvl4pPr marL="771506" indent="0">
              <a:buNone/>
              <a:defRPr sz="506"/>
            </a:lvl4pPr>
            <a:lvl5pPr marL="1028675" indent="0">
              <a:buNone/>
              <a:defRPr sz="506"/>
            </a:lvl5pPr>
            <a:lvl6pPr marL="1285843" indent="0">
              <a:buNone/>
              <a:defRPr sz="506"/>
            </a:lvl6pPr>
            <a:lvl7pPr marL="1543011" indent="0">
              <a:buNone/>
              <a:defRPr sz="506"/>
            </a:lvl7pPr>
            <a:lvl8pPr marL="1800180" indent="0">
              <a:buNone/>
              <a:defRPr sz="506"/>
            </a:lvl8pPr>
            <a:lvl9pPr marL="2057349" indent="0">
              <a:buNone/>
              <a:defRPr sz="506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697DC-4E23-4D5E-9C9B-C54CF1D766B6}" type="datetime1">
              <a:rPr lang="en-US" smtClean="0"/>
              <a:t>9/5/2025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Yu-Siang Xiao (NCUHEP, Taiwan)</a:t>
            </a:r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CEF41-9E5F-4033-9FC8-455A557C5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652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9" y="1854192"/>
            <a:ext cx="5092907" cy="1574808"/>
          </a:xfrm>
        </p:spPr>
        <p:txBody>
          <a:bodyPr anchor="b">
            <a:normAutofit/>
          </a:bodyPr>
          <a:lstStyle>
            <a:lvl1pPr algn="l">
              <a:defRPr sz="2025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7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900"/>
            </a:lvl1pPr>
            <a:lvl2pPr marL="257169" indent="0">
              <a:buNone/>
              <a:defRPr sz="900"/>
            </a:lvl2pPr>
            <a:lvl3pPr marL="514337" indent="0">
              <a:buNone/>
              <a:defRPr sz="900"/>
            </a:lvl3pPr>
            <a:lvl4pPr marL="771506" indent="0">
              <a:buNone/>
              <a:defRPr sz="900"/>
            </a:lvl4pPr>
            <a:lvl5pPr marL="1028675" indent="0">
              <a:buNone/>
              <a:defRPr sz="900"/>
            </a:lvl5pPr>
            <a:lvl6pPr marL="1285843" indent="0">
              <a:buNone/>
              <a:defRPr sz="900"/>
            </a:lvl6pPr>
            <a:lvl7pPr marL="1543011" indent="0">
              <a:buNone/>
              <a:defRPr sz="900"/>
            </a:lvl7pPr>
            <a:lvl8pPr marL="1800180" indent="0">
              <a:buNone/>
              <a:defRPr sz="900"/>
            </a:lvl8pPr>
            <a:lvl9pPr marL="2057349" indent="0">
              <a:buNone/>
              <a:defRPr sz="9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7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788"/>
            </a:lvl1pPr>
            <a:lvl2pPr marL="257169" indent="0">
              <a:buNone/>
              <a:defRPr sz="675"/>
            </a:lvl2pPr>
            <a:lvl3pPr marL="514337" indent="0">
              <a:buNone/>
              <a:defRPr sz="563"/>
            </a:lvl3pPr>
            <a:lvl4pPr marL="771506" indent="0">
              <a:buNone/>
              <a:defRPr sz="506"/>
            </a:lvl4pPr>
            <a:lvl5pPr marL="1028675" indent="0">
              <a:buNone/>
              <a:defRPr sz="506"/>
            </a:lvl5pPr>
            <a:lvl6pPr marL="1285843" indent="0">
              <a:buNone/>
              <a:defRPr sz="506"/>
            </a:lvl6pPr>
            <a:lvl7pPr marL="1543011" indent="0">
              <a:buNone/>
              <a:defRPr sz="506"/>
            </a:lvl7pPr>
            <a:lvl8pPr marL="1800180" indent="0">
              <a:buNone/>
              <a:defRPr sz="506"/>
            </a:lvl8pPr>
            <a:lvl9pPr marL="2057349" indent="0">
              <a:buNone/>
              <a:defRPr sz="506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039FE-7520-49A6-B51D-5BC26A040D82}" type="datetime1">
              <a:rPr lang="en-US" smtClean="0"/>
              <a:t>9/5/2025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Yu-Siang Xiao (NCUHEP, Taiwan)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CEF41-9E5F-4033-9FC8-455A557C5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7825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microsoft.com/office/2007/relationships/hdphoto" Target="../media/hdphoto1.wdp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6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alphaModFix amt="31000"/>
            <a:duotone>
              <a:schemeClr val="accent4">
                <a:shade val="45000"/>
                <a:satMod val="135000"/>
              </a:schemeClr>
              <a:prstClr val="white"/>
            </a:duotone>
            <a:lum/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sharpenSoften amount="-84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1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613"/>
          <a:stretch/>
        </p:blipFill>
        <p:spPr>
          <a:xfrm>
            <a:off x="5" y="2669694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5640"/>
          <a:stretch/>
        </p:blipFill>
        <p:spPr>
          <a:xfrm>
            <a:off x="5" y="2892354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813"/>
          <a:stretch/>
        </p:blipFill>
        <p:spPr>
          <a:xfrm>
            <a:off x="7999413" y="9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3320"/>
          <a:stretch/>
        </p:blipFill>
        <p:spPr>
          <a:xfrm>
            <a:off x="8605883" y="6096000"/>
            <a:ext cx="993735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1334960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3" y="452719"/>
            <a:ext cx="9404723" cy="60960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zh-TW" altLang="en-US" dirty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1515037"/>
            <a:ext cx="8946541" cy="47333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/>
              <a:t>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39095" y="6586446"/>
            <a:ext cx="1320799" cy="2285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EC969E9-7A1B-4730-B341-0312F75F304C}" type="datetime1">
              <a:rPr lang="en-US" smtClean="0"/>
              <a:t>9/5/2025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63820" y="6586820"/>
            <a:ext cx="5146393" cy="2286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bg1">
                    <a:alpha val="60000"/>
                  </a:schemeClr>
                </a:solidFill>
                <a:latin typeface="Arial Black" panose="020B0A04020102020204" pitchFamily="34" charset="0"/>
                <a:ea typeface="+mj-ea"/>
              </a:defRPr>
            </a:lvl1pPr>
          </a:lstStyle>
          <a:p>
            <a:r>
              <a:rPr lang="en-US" altLang="zh-TW"/>
              <a:t>Yu-Siang Xiao (NCUHEP, Taiwan)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1249694" y="295738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0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4CEF41-9E5F-4033-9FC8-455A557C593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292364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hdr="0" dt="0"/>
  <p:txStyles>
    <p:titleStyle>
      <a:lvl1pPr algn="l" defTabSz="257169" rtl="0" eaLnBrk="1" latinLnBrk="0" hangingPunct="1">
        <a:spcBef>
          <a:spcPct val="0"/>
        </a:spcBef>
        <a:buNone/>
        <a:defRPr sz="3600" b="0" i="0" kern="120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192876" indent="-192876" algn="just" defTabSz="257169" rtl="0" eaLnBrk="1" latinLnBrk="0" hangingPunct="1">
        <a:spcBef>
          <a:spcPts val="563"/>
        </a:spcBef>
        <a:spcAft>
          <a:spcPts val="0"/>
        </a:spcAft>
        <a:buClr>
          <a:schemeClr val="accent2">
            <a:lumMod val="75000"/>
          </a:schemeClr>
        </a:buClr>
        <a:buSzPct val="80000"/>
        <a:buFont typeface="Wingdings" panose="05000000000000000000" pitchFamily="2" charset="2"/>
        <a:buChar char="Ø"/>
        <a:defRPr sz="1800" b="0" i="0" kern="1200">
          <a:solidFill>
            <a:schemeClr val="bg1"/>
          </a:solidFill>
          <a:latin typeface="+mj-lt"/>
          <a:ea typeface="+mj-ea"/>
          <a:cs typeface="+mj-cs"/>
        </a:defRPr>
      </a:lvl1pPr>
      <a:lvl2pPr marL="417899" indent="-160731" algn="just" defTabSz="257169" rtl="0" eaLnBrk="1" latinLnBrk="0" hangingPunct="1">
        <a:spcBef>
          <a:spcPts val="563"/>
        </a:spcBef>
        <a:spcAft>
          <a:spcPts val="0"/>
        </a:spcAft>
        <a:buClr>
          <a:schemeClr val="accent2">
            <a:lumMod val="75000"/>
          </a:schemeClr>
        </a:buClr>
        <a:buSzPct val="80000"/>
        <a:buFont typeface="Wingdings" panose="05000000000000000000" pitchFamily="2" charset="2"/>
        <a:buChar char="Ø"/>
        <a:defRPr sz="1400" b="0" i="0" kern="1200">
          <a:solidFill>
            <a:schemeClr val="bg1"/>
          </a:solidFill>
          <a:latin typeface="+mj-lt"/>
          <a:ea typeface="+mj-ea"/>
          <a:cs typeface="+mj-cs"/>
        </a:defRPr>
      </a:lvl2pPr>
      <a:lvl3pPr marL="642921" indent="-128585" algn="just" defTabSz="257169" rtl="0" eaLnBrk="1" latinLnBrk="0" hangingPunct="1">
        <a:spcBef>
          <a:spcPts val="563"/>
        </a:spcBef>
        <a:spcAft>
          <a:spcPts val="0"/>
        </a:spcAft>
        <a:buClr>
          <a:schemeClr val="accent2">
            <a:lumMod val="75000"/>
          </a:schemeClr>
        </a:buClr>
        <a:buSzPct val="80000"/>
        <a:buFont typeface="Wingdings" panose="05000000000000000000" pitchFamily="2" charset="2"/>
        <a:buChar char="Ø"/>
        <a:defRPr sz="1200" b="0" i="0" kern="1200">
          <a:solidFill>
            <a:schemeClr val="bg1"/>
          </a:solidFill>
          <a:latin typeface="+mj-lt"/>
          <a:ea typeface="+mj-ea"/>
          <a:cs typeface="+mj-cs"/>
        </a:defRPr>
      </a:lvl3pPr>
      <a:lvl4pPr marL="900090" indent="-128585" algn="just" defTabSz="257169" rtl="0" eaLnBrk="1" latinLnBrk="0" hangingPunct="1">
        <a:spcBef>
          <a:spcPts val="563"/>
        </a:spcBef>
        <a:spcAft>
          <a:spcPts val="0"/>
        </a:spcAft>
        <a:buClr>
          <a:schemeClr val="accent2">
            <a:lumMod val="75000"/>
          </a:schemeClr>
        </a:buClr>
        <a:buSzPct val="80000"/>
        <a:buFont typeface="Wingdings" panose="05000000000000000000" pitchFamily="2" charset="2"/>
        <a:buChar char="Ø"/>
        <a:defRPr sz="1050" b="0" i="0" kern="1200">
          <a:solidFill>
            <a:schemeClr val="bg1"/>
          </a:solidFill>
          <a:latin typeface="+mj-lt"/>
          <a:ea typeface="+mj-ea"/>
          <a:cs typeface="+mj-cs"/>
        </a:defRPr>
      </a:lvl4pPr>
      <a:lvl5pPr marL="1157259" indent="-128585" algn="just" defTabSz="257169" rtl="0" eaLnBrk="1" latinLnBrk="0" hangingPunct="1">
        <a:spcBef>
          <a:spcPts val="563"/>
        </a:spcBef>
        <a:spcAft>
          <a:spcPts val="0"/>
        </a:spcAft>
        <a:buClr>
          <a:schemeClr val="accent2">
            <a:lumMod val="75000"/>
          </a:schemeClr>
        </a:buClr>
        <a:buSzPct val="80000"/>
        <a:buFont typeface="Wingdings" panose="05000000000000000000" pitchFamily="2" charset="2"/>
        <a:buChar char="Ø"/>
        <a:defRPr sz="1050" b="0" i="0" kern="1200">
          <a:solidFill>
            <a:schemeClr val="bg1"/>
          </a:solidFill>
          <a:latin typeface="+mj-lt"/>
          <a:ea typeface="+mj-ea"/>
          <a:cs typeface="+mj-cs"/>
        </a:defRPr>
      </a:lvl5pPr>
      <a:lvl6pPr marL="1409590" indent="-128585" algn="l" defTabSz="257169" rtl="0" eaLnBrk="1" latinLnBrk="0" hangingPunct="1">
        <a:spcBef>
          <a:spcPts val="563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788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1671596" indent="-128585" algn="l" defTabSz="257169" rtl="0" eaLnBrk="1" latinLnBrk="0" hangingPunct="1">
        <a:spcBef>
          <a:spcPts val="563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788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1928765" indent="-128585" algn="l" defTabSz="257169" rtl="0" eaLnBrk="1" latinLnBrk="0" hangingPunct="1">
        <a:spcBef>
          <a:spcPts val="563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788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2185933" indent="-128585" algn="l" defTabSz="257169" rtl="0" eaLnBrk="1" latinLnBrk="0" hangingPunct="1">
        <a:spcBef>
          <a:spcPts val="563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788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257169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69" algn="l" defTabSz="257169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37" algn="l" defTabSz="257169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06" algn="l" defTabSz="257169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675" algn="l" defTabSz="257169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43" algn="l" defTabSz="257169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11" algn="l" defTabSz="257169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180" algn="l" defTabSz="257169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349" algn="l" defTabSz="257169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390220" y="1447810"/>
            <a:ext cx="7139095" cy="3329581"/>
          </a:xfrm>
        </p:spPr>
        <p:txBody>
          <a:bodyPr anchor="ctr"/>
          <a:lstStyle/>
          <a:p>
            <a:r>
              <a:rPr lang="en-US" altLang="zh-TW" dirty="0"/>
              <a:t>Weekly meeting</a:t>
            </a:r>
            <a:endParaRPr 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altLang="zh-TW" sz="2000" dirty="0"/>
              <a:t>Yu-Siang Xiao (</a:t>
            </a:r>
            <a:r>
              <a:rPr lang="zh-TW" altLang="en-US" sz="2000" dirty="0"/>
              <a:t>蕭宇翔</a:t>
            </a:r>
            <a:r>
              <a:rPr lang="en-US" altLang="zh-TW" sz="2000" dirty="0"/>
              <a:t>)</a:t>
            </a:r>
            <a:endParaRPr lang="en-US" sz="20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CEF41-9E5F-4033-9FC8-455A557C593D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dirty="0"/>
              <a:t>Yu-Siang Xiao (NCUHEP, Taiwan)</a:t>
            </a:r>
            <a:endParaRPr lang="en-US" dirty="0"/>
          </a:p>
        </p:txBody>
      </p:sp>
      <p:sp>
        <p:nvSpPr>
          <p:cNvPr id="6" name="矩形 5"/>
          <p:cNvSpPr/>
          <p:nvPr/>
        </p:nvSpPr>
        <p:spPr>
          <a:xfrm>
            <a:off x="9009462" y="6355080"/>
            <a:ext cx="1393362" cy="4603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2025</a:t>
            </a:r>
            <a:r>
              <a:rPr lang="zh-TW" altLang="en-US" dirty="0"/>
              <a:t> </a:t>
            </a:r>
            <a:r>
              <a:rPr lang="en-US" altLang="zh-TW" dirty="0"/>
              <a:t>08/05</a:t>
            </a:r>
          </a:p>
        </p:txBody>
      </p:sp>
    </p:spTree>
    <p:extLst>
      <p:ext uri="{BB962C8B-B14F-4D97-AF65-F5344CB8AC3E}">
        <p14:creationId xmlns:p14="http://schemas.microsoft.com/office/powerpoint/2010/main" val="10449489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78F1C32-7A3D-4855-B82B-49BBD9B971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Apply the THR cut on MC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FA25533-3C25-40E9-BD6E-6EF11607F8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457888"/>
            <a:ext cx="10213437" cy="922299"/>
          </a:xfrm>
        </p:spPr>
        <p:txBody>
          <a:bodyPr/>
          <a:lstStyle/>
          <a:p>
            <a:r>
              <a:rPr lang="en-US" altLang="zh-TW" dirty="0"/>
              <a:t>Use the study result of threshold(threshold VS DAC per channel and the threshold fluctuation).</a:t>
            </a:r>
          </a:p>
          <a:p>
            <a:r>
              <a:rPr lang="en-US" altLang="zh-TW" dirty="0"/>
              <a:t>Apply the cut on MC by convert the </a:t>
            </a:r>
            <a:r>
              <a:rPr lang="en-US" altLang="zh-TW" dirty="0" err="1"/>
              <a:t>Edep</a:t>
            </a:r>
            <a:r>
              <a:rPr lang="en-US" altLang="zh-TW" dirty="0"/>
              <a:t> of MC to be ADC and cut by threshold.</a:t>
            </a:r>
            <a:endParaRPr lang="zh-TW" altLang="en-US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BC54A72A-9339-4E02-B8A6-4CECD3593A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Yu-Siang Xiao (NCUHEP, Taiwan)</a:t>
            </a:r>
            <a:endParaRPr lang="en-US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5FF70A80-5004-465A-841A-F3C033731B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CEF41-9E5F-4033-9FC8-455A557C593D}" type="slidenum">
              <a:rPr lang="en-US" smtClean="0"/>
              <a:t>2</a:t>
            </a:fld>
            <a:endParaRPr lang="en-US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0B5FC912-FDF5-4334-8D0D-4BD055F7E1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0734" y="2846415"/>
            <a:ext cx="4867954" cy="2943636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2773A2A7-A4DD-4F50-AEB9-FF6E411A0C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3272" y="2572212"/>
            <a:ext cx="3822583" cy="3822583"/>
          </a:xfrm>
          <a:prstGeom prst="rect">
            <a:avLst/>
          </a:prstGeom>
        </p:spPr>
      </p:pic>
      <p:sp>
        <p:nvSpPr>
          <p:cNvPr id="10" name="矩形 9">
            <a:extLst>
              <a:ext uri="{FF2B5EF4-FFF2-40B4-BE49-F238E27FC236}">
                <a16:creationId xmlns:a16="http://schemas.microsoft.com/office/drawing/2014/main" id="{6A6F9DCA-FEB2-49C3-8C31-ECAC01D441D0}"/>
              </a:ext>
            </a:extLst>
          </p:cNvPr>
          <p:cNvSpPr/>
          <p:nvPr/>
        </p:nvSpPr>
        <p:spPr>
          <a:xfrm>
            <a:off x="1912329" y="2304865"/>
            <a:ext cx="1065763" cy="5562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E5x5 of Data</a:t>
            </a:r>
            <a:endParaRPr lang="zh-TW" altLang="en-US" dirty="0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C3FBF933-1C33-4469-9F62-D33A53EF104E}"/>
              </a:ext>
            </a:extLst>
          </p:cNvPr>
          <p:cNvSpPr/>
          <p:nvPr/>
        </p:nvSpPr>
        <p:spPr>
          <a:xfrm>
            <a:off x="6220734" y="2660583"/>
            <a:ext cx="2642533" cy="3716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/>
              <a:t>effective E5x5 of MC</a:t>
            </a:r>
            <a:endParaRPr lang="zh-TW" altLang="en-US" dirty="0"/>
          </a:p>
        </p:txBody>
      </p:sp>
      <p:cxnSp>
        <p:nvCxnSpPr>
          <p:cNvPr id="13" name="直線接點 12">
            <a:extLst>
              <a:ext uri="{FF2B5EF4-FFF2-40B4-BE49-F238E27FC236}">
                <a16:creationId xmlns:a16="http://schemas.microsoft.com/office/drawing/2014/main" id="{0B566DA1-2E69-494F-A16B-097C0580CC3A}"/>
              </a:ext>
            </a:extLst>
          </p:cNvPr>
          <p:cNvCxnSpPr/>
          <p:nvPr/>
        </p:nvCxnSpPr>
        <p:spPr>
          <a:xfrm>
            <a:off x="9076888" y="3429000"/>
            <a:ext cx="0" cy="20993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矩形 13">
                <a:extLst>
                  <a:ext uri="{FF2B5EF4-FFF2-40B4-BE49-F238E27FC236}">
                    <a16:creationId xmlns:a16="http://schemas.microsoft.com/office/drawing/2014/main" id="{A821C8D3-E4B8-4568-8E65-EC6F5A5275B1}"/>
                  </a:ext>
                </a:extLst>
              </p:cNvPr>
              <p:cNvSpPr/>
              <p:nvPr/>
            </p:nvSpPr>
            <p:spPr>
              <a:xfrm>
                <a:off x="10050835" y="3917659"/>
                <a:ext cx="2037055" cy="9144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altLang="zh-TW" b="0" i="0" dirty="0" smtClean="0"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num>
                        <m:den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den>
                      </m:f>
                      <m:r>
                        <a:rPr lang="en-US" altLang="zh-TW" b="0" i="0" smtClean="0">
                          <a:latin typeface="Cambria Math" panose="02040503050406030204" pitchFamily="18" charset="0"/>
                        </a:rPr>
                        <m:t>~</m:t>
                      </m:r>
                      <m:f>
                        <m:f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b="0" i="0" smtClean="0">
                              <a:latin typeface="Cambria Math" panose="02040503050406030204" pitchFamily="18" charset="0"/>
                            </a:rPr>
                            <m:t>99</m:t>
                          </m:r>
                        </m:num>
                        <m:den>
                          <m:r>
                            <a:rPr lang="en-US" altLang="zh-TW" b="0" i="0" smtClean="0">
                              <a:latin typeface="Cambria Math" panose="02040503050406030204" pitchFamily="18" charset="0"/>
                            </a:rPr>
                            <m:t>420</m:t>
                          </m:r>
                        </m:den>
                      </m:f>
                      <m:r>
                        <a:rPr lang="en-US" altLang="zh-TW" b="0" i="0" smtClean="0">
                          <a:latin typeface="Cambria Math" panose="02040503050406030204" pitchFamily="18" charset="0"/>
                        </a:rPr>
                        <m:t>~23.5%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4" name="矩形 13">
                <a:extLst>
                  <a:ext uri="{FF2B5EF4-FFF2-40B4-BE49-F238E27FC236}">
                    <a16:creationId xmlns:a16="http://schemas.microsoft.com/office/drawing/2014/main" id="{A821C8D3-E4B8-4568-8E65-EC6F5A5275B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50835" y="3917659"/>
                <a:ext cx="2037055" cy="9144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427964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BF2A5B1-0462-433E-B70E-68639F6DD3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To do 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BC108F1-ED43-4F5E-8EFA-490AAF5803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3312" y="1515037"/>
            <a:ext cx="9722004" cy="4733370"/>
          </a:xfrm>
        </p:spPr>
        <p:txBody>
          <a:bodyPr/>
          <a:lstStyle/>
          <a:p>
            <a:r>
              <a:rPr lang="en-US" altLang="zh-TW" dirty="0"/>
              <a:t>Data:</a:t>
            </a:r>
          </a:p>
          <a:p>
            <a:pPr lvl="1"/>
            <a:r>
              <a:rPr lang="en-US" altLang="zh-TW" u="sng" dirty="0"/>
              <a:t>Study the value of threshold and pedestal.</a:t>
            </a:r>
          </a:p>
          <a:p>
            <a:pPr lvl="1"/>
            <a:r>
              <a:rPr lang="en-US" altLang="zh-TW" u="sng" dirty="0"/>
              <a:t>Update the calibration part with the harder selection on Emax(</a:t>
            </a:r>
            <a:r>
              <a:rPr lang="en-US" altLang="zh-TW" u="sng" dirty="0" err="1"/>
              <a:t>Esec</a:t>
            </a:r>
            <a:r>
              <a:rPr lang="en-US" altLang="zh-TW" u="sng" dirty="0"/>
              <a:t> /Emax&lt;0.4~0.6) &amp; </a:t>
            </a:r>
            <a:r>
              <a:rPr lang="en-US" altLang="zh-TW" u="sng" strike="sngStrike" dirty="0">
                <a:solidFill>
                  <a:srgbClr val="FF0000"/>
                </a:solidFill>
              </a:rPr>
              <a:t>BM prediction position</a:t>
            </a:r>
            <a:r>
              <a:rPr lang="zh-TW" altLang="en-US" u="sng" strike="sngStrike" dirty="0">
                <a:solidFill>
                  <a:srgbClr val="FF0000"/>
                </a:solidFill>
              </a:rPr>
              <a:t> </a:t>
            </a:r>
            <a:r>
              <a:rPr lang="en-US" altLang="zh-TW" u="sng" dirty="0"/>
              <a:t>to get the narrow peak.</a:t>
            </a:r>
          </a:p>
          <a:p>
            <a:pPr lvl="1"/>
            <a:r>
              <a:rPr lang="en-US" altLang="zh-TW" dirty="0"/>
              <a:t>Apply the all method on the PbWO4 cases.</a:t>
            </a:r>
          </a:p>
          <a:p>
            <a:pPr lvl="1"/>
            <a:r>
              <a:rPr lang="en-US" altLang="zh-TW" dirty="0"/>
              <a:t>Analysis the full setup data(BMx2+LYSO+PbWO).</a:t>
            </a:r>
          </a:p>
          <a:p>
            <a:r>
              <a:rPr lang="en-US" altLang="zh-TW" dirty="0"/>
              <a:t>MC:</a:t>
            </a:r>
          </a:p>
          <a:p>
            <a:pPr lvl="1"/>
            <a:r>
              <a:rPr lang="en-US" altLang="zh-TW" strike="sngStrike" dirty="0"/>
              <a:t>Use the true value of position to check the B.M. reconstruction.</a:t>
            </a:r>
          </a:p>
          <a:p>
            <a:pPr lvl="1"/>
            <a:r>
              <a:rPr lang="en-US" altLang="zh-TW" dirty="0"/>
              <a:t>Tune the MC energy to be ADC.</a:t>
            </a:r>
          </a:p>
          <a:p>
            <a:pPr lvl="1"/>
            <a:r>
              <a:rPr lang="en-US" altLang="zh-TW" u="sng" dirty="0"/>
              <a:t>Use the MC by the B-field to generate the beam (wait for new version!).</a:t>
            </a:r>
          </a:p>
          <a:p>
            <a:pPr lvl="1"/>
            <a:endParaRPr lang="en-US" altLang="zh-TW" dirty="0"/>
          </a:p>
          <a:p>
            <a:pPr lvl="1"/>
            <a:endParaRPr lang="en-US" altLang="zh-TW" dirty="0"/>
          </a:p>
          <a:p>
            <a:endParaRPr lang="zh-TW" altLang="en-US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AFB6435F-D54D-4D3D-9528-8EACBB84F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Yu-Siang Xiao (NCUHEP, Taiwan)</a:t>
            </a:r>
            <a:endParaRPr lang="en-US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76A7DD13-4F3B-4947-AC7C-0F5C0E0C13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4CEF41-9E5F-4033-9FC8-455A557C593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34741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模板2">
  <a:themeElements>
    <a:clrScheme name="離子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自訂 4">
      <a:majorFont>
        <a:latin typeface="Times New Roman"/>
        <a:ea typeface="標楷體"/>
        <a:cs typeface=""/>
      </a:majorFont>
      <a:minorFont>
        <a:latin typeface="Arial"/>
        <a:ea typeface="微軟正黑體"/>
        <a:cs typeface=""/>
      </a:minorFont>
    </a:fontScheme>
    <a:fmtScheme name="離子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模板2" id="{7B243093-F40B-49D2-8649-AEF9F6135092}" vid="{EB65F3AC-24C7-49F9-AF21-B89FB096BA6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模板2</Template>
  <TotalTime>63944</TotalTime>
  <Words>191</Words>
  <Application>Microsoft Office PowerPoint</Application>
  <PresentationFormat>寬螢幕</PresentationFormat>
  <Paragraphs>26</Paragraphs>
  <Slides>3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</vt:i4>
      </vt:variant>
    </vt:vector>
  </HeadingPairs>
  <TitlesOfParts>
    <vt:vector size="11" baseType="lpstr">
      <vt:lpstr>Arial</vt:lpstr>
      <vt:lpstr>Arial Black</vt:lpstr>
      <vt:lpstr>Calibri</vt:lpstr>
      <vt:lpstr>Cambria Math</vt:lpstr>
      <vt:lpstr>Times New Roman</vt:lpstr>
      <vt:lpstr>Wingdings</vt:lpstr>
      <vt:lpstr>Wingdings 3</vt:lpstr>
      <vt:lpstr>模板2</vt:lpstr>
      <vt:lpstr>Weekly meeting</vt:lpstr>
      <vt:lpstr>Apply the THR cut on MC</vt:lpstr>
      <vt:lpstr>To do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弮箞 林</dc:creator>
  <cp:lastModifiedBy>宇翔 蕭</cp:lastModifiedBy>
  <cp:revision>11843</cp:revision>
  <dcterms:created xsi:type="dcterms:W3CDTF">2020-10-12T05:45:27Z</dcterms:created>
  <dcterms:modified xsi:type="dcterms:W3CDTF">2025-09-05T05:02:04Z</dcterms:modified>
</cp:coreProperties>
</file>