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2" r:id="rId4"/>
    <p:sldId id="266" r:id="rId5"/>
    <p:sldId id="268" r:id="rId6"/>
    <p:sldId id="259" r:id="rId7"/>
    <p:sldId id="270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120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743942-F15B-4A90-995A-1914AD37E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033ED2D-F1A3-4B13-9C99-9480F2960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1F353C8-FB48-47D0-A570-915693B62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3DDD-7BB0-4B31-8553-5E50B39FDD51}" type="datetimeFigureOut">
              <a:rPr lang="zh-TW" altLang="en-US" smtClean="0"/>
              <a:t>2025/12/17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F6E27CE-A69E-4A02-97A5-21B00AD6E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AEC8379-5853-4F61-9E23-37B2D1E0E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F46A-9574-4CBC-ABA7-E07F23F21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331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79FDB7-68B4-4B45-93C6-A8C17BDC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EBA31E1-6F6B-431F-B2D3-706F37F7F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497EC3E-D1E5-42B0-B6D4-402FECCDF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3DDD-7BB0-4B31-8553-5E50B39FDD51}" type="datetimeFigureOut">
              <a:rPr lang="zh-TW" altLang="en-US" smtClean="0"/>
              <a:t>2025/12/17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E4CE8E8-FB24-418E-A56D-00DBC8832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D2A0FDB-2C77-48BF-AA1F-68F4300B5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F46A-9574-4CBC-ABA7-E07F23F21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138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424B27F-5611-48FE-8D5F-6EBF62827B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CEDC396-CDD8-42F7-AA5D-4E78A6D4C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9C8E3E4-C232-4008-92BF-20E4EB57D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3DDD-7BB0-4B31-8553-5E50B39FDD51}" type="datetimeFigureOut">
              <a:rPr lang="zh-TW" altLang="en-US" smtClean="0"/>
              <a:t>2025/12/17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EB00A6A-266E-42A0-AE61-82053B57E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69C2BBE-12BA-4924-9D3C-C0DF4CE8A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F46A-9574-4CBC-ABA7-E07F23F21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125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EE153B-86AA-4F1D-B199-B21323DC8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4E9CAE6-FDCD-4C38-8729-F53AAAD05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2CCF921-1F5E-43EA-A83F-89A6C00D3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3DDD-7BB0-4B31-8553-5E50B39FDD51}" type="datetimeFigureOut">
              <a:rPr lang="zh-TW" altLang="en-US" smtClean="0"/>
              <a:t>2025/12/17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5669650-4AAF-4674-830D-F6AB09FE5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DB89894-6A48-44E1-8BC3-6A55B19AF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F46A-9574-4CBC-ABA7-E07F23F21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6687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B4A77C-56BA-4332-B7BF-E177154A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26D8F16-F9FB-4A9C-B73A-29A0973C1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955889E-7F3F-4355-A577-5DEB08F7B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3DDD-7BB0-4B31-8553-5E50B39FDD51}" type="datetimeFigureOut">
              <a:rPr lang="zh-TW" altLang="en-US" smtClean="0"/>
              <a:t>2025/12/17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909932C-1AE5-44A2-9010-FEFD6B3F3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DF1BC75-6EBD-4EC9-86A0-7B5C70B17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F46A-9574-4CBC-ABA7-E07F23F21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6550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44A4B2-DB12-4BDB-A67F-394E53BF2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2BCE00C-990E-47F0-9B15-72CC1624D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FFCE2A7-5762-41F9-8BF2-CBFD7CE7D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96938CA-093F-4540-8885-6B4FAFBBE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3DDD-7BB0-4B31-8553-5E50B39FDD51}" type="datetimeFigureOut">
              <a:rPr lang="zh-TW" altLang="en-US" smtClean="0"/>
              <a:t>2025/12/17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161DDE6-E57C-4220-BB50-97CC74E4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89922E8-9B29-46A8-81B6-DDA460640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F46A-9574-4CBC-ABA7-E07F23F21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6238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F0D647-38E3-4A75-9FEB-D755A3ED3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DBCC3D5-7871-4390-8F93-9174FF976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D51AEA9-1C54-4FA7-9A3D-594E3C927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3573EE3-0A9D-429B-854D-DD8F68446B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7346450-2856-41E0-BD4A-44BDF90DC8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9BCECD0-0D4F-4E28-A1B4-839DF2C3B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3DDD-7BB0-4B31-8553-5E50B39FDD51}" type="datetimeFigureOut">
              <a:rPr lang="zh-TW" altLang="en-US" smtClean="0"/>
              <a:t>2025/12/17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30FC101-D62C-4652-A686-3820FE4F7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B3FD507-C5AF-4AD5-9AD0-D2BA2B5B5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F46A-9574-4CBC-ABA7-E07F23F21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4550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09E7B1-35C4-4854-9561-E8C73AD2E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7B9D445-5DEF-48AC-8800-33BB8597D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3DDD-7BB0-4B31-8553-5E50B39FDD51}" type="datetimeFigureOut">
              <a:rPr lang="zh-TW" altLang="en-US" smtClean="0"/>
              <a:t>2025/12/17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9540EDE-520C-4B87-862F-0F9345753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B348D23-5E83-4458-94C5-71F03792F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F46A-9574-4CBC-ABA7-E07F23F21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720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74C70F8-552B-489C-B7FA-4411B6653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3DDD-7BB0-4B31-8553-5E50B39FDD51}" type="datetimeFigureOut">
              <a:rPr lang="zh-TW" altLang="en-US" smtClean="0"/>
              <a:t>2025/12/17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CEFDD2A-BD71-4C08-BA29-CB28FD151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CB9A441-3C91-4EE8-BF25-455FE61BC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F46A-9574-4CBC-ABA7-E07F23F21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5027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26F2B2-7A0A-49C0-AE06-0037B1B5A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896B3D-BB8E-4EB8-8D88-499958C02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B1F9479-0F5E-471A-AB7A-A61108C3D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A4814B3-063D-4B9D-8323-C2D2C2F7A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3DDD-7BB0-4B31-8553-5E50B39FDD51}" type="datetimeFigureOut">
              <a:rPr lang="zh-TW" altLang="en-US" smtClean="0"/>
              <a:t>2025/12/17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1773B90-3CED-435B-97D2-E4ADDA0E0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315E2BB-CED1-402D-A56A-545D74EDA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F46A-9574-4CBC-ABA7-E07F23F21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2605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ED0008-CAB8-40E7-A212-DC24C64F4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7C54997-8846-42C4-A7E7-26418D1DB8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D070430-24E4-4126-B616-72A56B712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528823F-5F96-4073-BB6A-CAB155D49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3DDD-7BB0-4B31-8553-5E50B39FDD51}" type="datetimeFigureOut">
              <a:rPr lang="zh-TW" altLang="en-US" smtClean="0"/>
              <a:t>2025/12/17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7B05046-6C35-4AB2-B0AC-0A6FA8852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1B3A7D9-A8FF-472F-B98A-474BE558F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F46A-9574-4CBC-ABA7-E07F23F21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6467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4F17C12-82E7-4F70-AF6B-4F192CDE8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485313D-E9DE-4C34-B314-E016DFAB8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1FC4AB2-0F78-4EA4-9590-73C92274A0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63DDD-7BB0-4B31-8553-5E50B39FDD51}" type="datetimeFigureOut">
              <a:rPr lang="zh-TW" altLang="en-US" smtClean="0"/>
              <a:t>2025/12/17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C1A606B-3AFC-432F-990A-E2CF85A57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5140037-BAA6-4124-9001-272E24391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6F46A-9574-4CBC-ABA7-E07F23F21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711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9FEA97-20BD-4785-B2AB-3D4B1D725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5" y="179744"/>
            <a:ext cx="10515600" cy="899266"/>
          </a:xfrm>
        </p:spPr>
        <p:txBody>
          <a:bodyPr/>
          <a:lstStyle/>
          <a:p>
            <a:r>
              <a:rPr lang="en-US" altLang="zh-TW" dirty="0"/>
              <a:t>Engineering Affairs Office</a:t>
            </a:r>
            <a:r>
              <a:rPr lang="zh-TW" altLang="en-US" dirty="0"/>
              <a:t> </a:t>
            </a:r>
            <a:r>
              <a:rPr lang="en-US" altLang="zh-TW" dirty="0"/>
              <a:t>2025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12A037-466F-49D2-AB14-6992FF605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1253331"/>
            <a:ext cx="10515600" cy="4351338"/>
          </a:xfrm>
        </p:spPr>
        <p:txBody>
          <a:bodyPr/>
          <a:lstStyle/>
          <a:p>
            <a:r>
              <a:rPr lang="zh-TW" altLang="en-US" dirty="0"/>
              <a:t>新大樓頂樓防水工程 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Roof Waterproofing</a:t>
            </a:r>
            <a:r>
              <a:rPr lang="zh-TW" altLang="en-US" dirty="0"/>
              <a:t> </a:t>
            </a:r>
            <a:r>
              <a:rPr lang="en-US" altLang="zh-TW" dirty="0"/>
              <a:t>of new building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157A395-595D-42FA-B905-B2AB1CE8D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852" y="152560"/>
            <a:ext cx="2743200" cy="205786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1F4BC42-910B-4E05-9DBD-1755E6D75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486" y="2556409"/>
            <a:ext cx="5353433" cy="4015981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FCB05793-BC5B-41FA-AF56-7DEC73772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853" y="2323335"/>
            <a:ext cx="2743202" cy="2057866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58FD63A2-DBA3-4859-B682-9D52375EB1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852" y="4494111"/>
            <a:ext cx="2743203" cy="205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03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9FEA97-20BD-4785-B2AB-3D4B1D725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5" y="179744"/>
            <a:ext cx="10515600" cy="899266"/>
          </a:xfrm>
        </p:spPr>
        <p:txBody>
          <a:bodyPr/>
          <a:lstStyle/>
          <a:p>
            <a:r>
              <a:rPr lang="en-US" altLang="zh-TW" dirty="0"/>
              <a:t>Engineering Affairs Office</a:t>
            </a:r>
            <a:r>
              <a:rPr lang="zh-TW" altLang="en-US" dirty="0"/>
              <a:t> </a:t>
            </a:r>
            <a:r>
              <a:rPr lang="en-US" altLang="zh-TW" dirty="0"/>
              <a:t>2025 (Cont.)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12A037-466F-49D2-AB14-6992FF605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1253331"/>
            <a:ext cx="10515600" cy="4351338"/>
          </a:xfrm>
        </p:spPr>
        <p:txBody>
          <a:bodyPr/>
          <a:lstStyle/>
          <a:p>
            <a:r>
              <a:rPr lang="en-US" altLang="zh-TW" dirty="0"/>
              <a:t>ISO50001</a:t>
            </a:r>
            <a:r>
              <a:rPr lang="zh-TW" altLang="en-US" dirty="0"/>
              <a:t>能源管理系統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ISO 50001 Energy Management System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</a:t>
            </a: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C1D47F67-55E3-4FC3-B06B-C346882B7528}"/>
              </a:ext>
            </a:extLst>
          </p:cNvPr>
          <p:cNvGrpSpPr/>
          <p:nvPr/>
        </p:nvGrpSpPr>
        <p:grpSpPr>
          <a:xfrm>
            <a:off x="6689295" y="994569"/>
            <a:ext cx="5187643" cy="5351241"/>
            <a:chOff x="6689295" y="994569"/>
            <a:chExt cx="5187643" cy="5351241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4B1FC7C8-4DAB-4374-B3E9-3A20C39AD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9295" y="994569"/>
              <a:ext cx="5095875" cy="461010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1EED6669-1B22-4B08-B45E-571620C5A2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21"/>
            <a:stretch/>
          </p:blipFill>
          <p:spPr>
            <a:xfrm>
              <a:off x="6710938" y="5507846"/>
              <a:ext cx="5166000" cy="837964"/>
            </a:xfrm>
            <a:prstGeom prst="rect">
              <a:avLst/>
            </a:prstGeom>
          </p:spPr>
        </p:pic>
      </p:grpSp>
      <p:pic>
        <p:nvPicPr>
          <p:cNvPr id="9" name="圖片 8">
            <a:extLst>
              <a:ext uri="{FF2B5EF4-FFF2-40B4-BE49-F238E27FC236}">
                <a16:creationId xmlns:a16="http://schemas.microsoft.com/office/drawing/2014/main" id="{4C99DE19-1081-458B-B000-3997DEB020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57" y="2531297"/>
            <a:ext cx="5251630" cy="36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22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AA70959F-AE58-43BB-B7F8-9AA43736E7CB}"/>
              </a:ext>
            </a:extLst>
          </p:cNvPr>
          <p:cNvSpPr txBox="1">
            <a:spLocks/>
          </p:cNvSpPr>
          <p:nvPr/>
        </p:nvSpPr>
        <p:spPr>
          <a:xfrm>
            <a:off x="239485" y="179744"/>
            <a:ext cx="10515600" cy="899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Engineering Affairs Office</a:t>
            </a:r>
            <a:r>
              <a:rPr lang="zh-TW" altLang="en-US" dirty="0"/>
              <a:t> </a:t>
            </a:r>
            <a:r>
              <a:rPr lang="en-US" altLang="zh-TW" dirty="0"/>
              <a:t>2025 (Cont.)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3E9AFDA-0E67-4EC1-A1B2-B1C4EFC1B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91" y="1079010"/>
            <a:ext cx="4876800" cy="291465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158271D-4D3E-40B6-AAAF-583A670A8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91" y="3993660"/>
            <a:ext cx="4829175" cy="2276475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5E5B24AD-E975-4AF5-8B1D-094A24337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277" y="1031385"/>
            <a:ext cx="488632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78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AA70959F-AE58-43BB-B7F8-9AA43736E7CB}"/>
              </a:ext>
            </a:extLst>
          </p:cNvPr>
          <p:cNvSpPr txBox="1">
            <a:spLocks/>
          </p:cNvSpPr>
          <p:nvPr/>
        </p:nvSpPr>
        <p:spPr>
          <a:xfrm>
            <a:off x="239485" y="179744"/>
            <a:ext cx="10515600" cy="899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Engineering Affairs Office</a:t>
            </a:r>
            <a:r>
              <a:rPr lang="zh-TW" altLang="en-US" dirty="0"/>
              <a:t> </a:t>
            </a:r>
            <a:r>
              <a:rPr lang="en-US" altLang="zh-TW" dirty="0"/>
              <a:t>2025 (Cont.)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CB893C8-E056-4DF5-BDF8-D4CF18469713}"/>
              </a:ext>
            </a:extLst>
          </p:cNvPr>
          <p:cNvSpPr txBox="1"/>
          <p:nvPr/>
        </p:nvSpPr>
        <p:spPr>
          <a:xfrm>
            <a:off x="426720" y="829027"/>
            <a:ext cx="609958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TW" sz="2800" dirty="0"/>
          </a:p>
          <a:p>
            <a:r>
              <a:rPr lang="en-US" altLang="zh-TW" sz="2800" dirty="0"/>
              <a:t>Smart Meter for Real-time Power Monitoring of IOP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4866E4FD-444F-449A-A238-70B05B590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3224650"/>
            <a:ext cx="5134984" cy="3200085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516BD8BC-1A6F-451D-9432-A5708306E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704" y="3224650"/>
            <a:ext cx="5689040" cy="3200085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AF7D719B-4C3C-4CC7-A1C2-B9CF0F4129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9744"/>
            <a:ext cx="2241176" cy="2987560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3A2B9931-EB4A-49E2-B4EF-8E43ABE143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97" y="179744"/>
            <a:ext cx="3075993" cy="23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01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AA70959F-AE58-43BB-B7F8-9AA43736E7CB}"/>
              </a:ext>
            </a:extLst>
          </p:cNvPr>
          <p:cNvSpPr txBox="1">
            <a:spLocks/>
          </p:cNvSpPr>
          <p:nvPr/>
        </p:nvSpPr>
        <p:spPr>
          <a:xfrm>
            <a:off x="239485" y="179744"/>
            <a:ext cx="10515600" cy="899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Engineering Affairs Office</a:t>
            </a:r>
            <a:r>
              <a:rPr lang="zh-TW" altLang="en-US" dirty="0"/>
              <a:t> </a:t>
            </a:r>
            <a:r>
              <a:rPr lang="en-US" altLang="zh-TW" dirty="0"/>
              <a:t>2025 (Cont.)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285C198-7A2F-4C6C-BE1D-1928D01DF243}"/>
              </a:ext>
            </a:extLst>
          </p:cNvPr>
          <p:cNvSpPr txBox="1"/>
          <p:nvPr/>
        </p:nvSpPr>
        <p:spPr>
          <a:xfrm>
            <a:off x="683110" y="1310647"/>
            <a:ext cx="609958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/>
              <a:t>Smart Meter for Real-time Power Monitoring of IOP</a:t>
            </a:r>
          </a:p>
          <a:p>
            <a:endParaRPr lang="en-US" altLang="zh-TW" sz="2800" dirty="0"/>
          </a:p>
          <a:p>
            <a:endParaRPr lang="en-US" altLang="zh-TW" sz="2800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CDEF32CF-E8E0-498A-9B9E-8FF02A456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72" y="3351279"/>
            <a:ext cx="5872945" cy="3303532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BB2706DE-2758-47B5-8C5A-A6CC80E4D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405" y="3351280"/>
            <a:ext cx="5872945" cy="3303531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20B371F7-76BE-4E2E-BED4-CE31C80D8E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9677" y="203189"/>
            <a:ext cx="5297701" cy="291813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0B627574-E1AB-497E-890A-D723CE3DEAE8}"/>
              </a:ext>
            </a:extLst>
          </p:cNvPr>
          <p:cNvSpPr/>
          <p:nvPr/>
        </p:nvSpPr>
        <p:spPr>
          <a:xfrm>
            <a:off x="7089290" y="1585416"/>
            <a:ext cx="4419600" cy="8992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3757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9FEA97-20BD-4785-B2AB-3D4B1D725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5" y="179744"/>
            <a:ext cx="10515600" cy="899266"/>
          </a:xfrm>
        </p:spPr>
        <p:txBody>
          <a:bodyPr/>
          <a:lstStyle/>
          <a:p>
            <a:r>
              <a:rPr lang="en-US" altLang="zh-TW" dirty="0"/>
              <a:t>Engineering Affairs Office</a:t>
            </a:r>
            <a:r>
              <a:rPr lang="zh-TW" altLang="en-US" dirty="0"/>
              <a:t> </a:t>
            </a:r>
            <a:r>
              <a:rPr lang="en-US" altLang="zh-TW" dirty="0"/>
              <a:t>2026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12A037-466F-49D2-AB14-6992FF605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1253331"/>
            <a:ext cx="10706932" cy="5104438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000" dirty="0"/>
              <a:t>新大樓電梯更新        </a:t>
            </a:r>
            <a:r>
              <a:rPr lang="en-US" altLang="zh-TW" sz="2200" dirty="0">
                <a:solidFill>
                  <a:srgbClr val="00B0F0"/>
                </a:solidFill>
              </a:rPr>
              <a:t>(</a:t>
            </a:r>
            <a:r>
              <a:rPr lang="zh-TW" altLang="en-US" sz="2200" dirty="0">
                <a:solidFill>
                  <a:srgbClr val="00B0F0"/>
                </a:solidFill>
              </a:rPr>
              <a:t>中研院一次性修繕補助</a:t>
            </a:r>
            <a:r>
              <a:rPr lang="en-US" altLang="zh-TW" sz="2200" dirty="0">
                <a:solidFill>
                  <a:srgbClr val="00B0F0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sz="3000" dirty="0"/>
              <a:t>Elevator upgrades in new building</a:t>
            </a:r>
          </a:p>
          <a:p>
            <a:endParaRPr lang="en-US" altLang="zh-TW" sz="3000" dirty="0"/>
          </a:p>
          <a:p>
            <a:r>
              <a:rPr lang="zh-TW" altLang="en-US" sz="3000" dirty="0"/>
              <a:t>舊大樓結構補強設計      </a:t>
            </a:r>
            <a:r>
              <a:rPr lang="en-US" altLang="zh-TW" sz="2200" dirty="0">
                <a:solidFill>
                  <a:srgbClr val="00B0F0"/>
                </a:solidFill>
              </a:rPr>
              <a:t>(</a:t>
            </a:r>
            <a:r>
              <a:rPr lang="zh-TW" altLang="en-US" sz="2200" dirty="0">
                <a:solidFill>
                  <a:srgbClr val="00B0F0"/>
                </a:solidFill>
              </a:rPr>
              <a:t>內政部公有建築物耐震能力改善計畫補助</a:t>
            </a:r>
            <a:r>
              <a:rPr lang="en-US" altLang="zh-TW" sz="2200" dirty="0">
                <a:solidFill>
                  <a:srgbClr val="00B0F0"/>
                </a:solidFill>
              </a:rPr>
              <a:t>)</a:t>
            </a:r>
            <a:endParaRPr lang="en-US" altLang="zh-TW" sz="3000" dirty="0"/>
          </a:p>
          <a:p>
            <a:pPr marL="0" indent="0">
              <a:buNone/>
            </a:pPr>
            <a:r>
              <a:rPr lang="en-US" altLang="zh-TW" sz="3000" dirty="0"/>
              <a:t>Structural reinforcement design of old building</a:t>
            </a:r>
          </a:p>
          <a:p>
            <a:endParaRPr lang="en-US" altLang="zh-TW" sz="3000" dirty="0"/>
          </a:p>
          <a:p>
            <a:r>
              <a:rPr lang="zh-TW" altLang="en-US" sz="3000" dirty="0"/>
              <a:t>精工室頂樓防水鐵皮加蓋</a:t>
            </a:r>
            <a:endParaRPr lang="en-US" altLang="zh-TW" sz="3000" dirty="0"/>
          </a:p>
          <a:p>
            <a:pPr marL="0" indent="0">
              <a:buNone/>
            </a:pPr>
            <a:r>
              <a:rPr lang="en-US" altLang="zh-TW" sz="3000" dirty="0"/>
              <a:t>Waterproof iron cover</a:t>
            </a:r>
            <a:r>
              <a:rPr lang="zh-TW" altLang="en-US" sz="3000" dirty="0"/>
              <a:t> </a:t>
            </a:r>
            <a:r>
              <a:rPr lang="en-US" altLang="zh-TW" sz="3000" dirty="0"/>
              <a:t>for machine shop</a:t>
            </a:r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9204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9FEA97-20BD-4785-B2AB-3D4B1D725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5" y="179744"/>
            <a:ext cx="10515600" cy="899266"/>
          </a:xfrm>
        </p:spPr>
        <p:txBody>
          <a:bodyPr/>
          <a:lstStyle/>
          <a:p>
            <a:r>
              <a:rPr lang="en-US" altLang="zh-TW" dirty="0"/>
              <a:t>Engineering Affairs Office</a:t>
            </a:r>
            <a:r>
              <a:rPr lang="zh-TW" altLang="en-US" dirty="0"/>
              <a:t> </a:t>
            </a:r>
            <a:r>
              <a:rPr lang="en-US" altLang="zh-TW" dirty="0"/>
              <a:t>2026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12A037-466F-49D2-AB14-6992FF605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1253331"/>
            <a:ext cx="10706932" cy="5104438"/>
          </a:xfrm>
        </p:spPr>
        <p:txBody>
          <a:bodyPr>
            <a:normAutofit/>
          </a:bodyPr>
          <a:lstStyle/>
          <a:p>
            <a:endParaRPr lang="en-US" altLang="zh-TW" sz="3000" dirty="0"/>
          </a:p>
          <a:p>
            <a:r>
              <a:rPr lang="en-US" altLang="zh-TW" sz="3000" dirty="0"/>
              <a:t>Considering the power load situation, please do not find a electrical/plumbing contractor to handle it yourself.</a:t>
            </a:r>
          </a:p>
          <a:p>
            <a:endParaRPr lang="en-US" altLang="zh-TW" sz="3000" dirty="0"/>
          </a:p>
          <a:p>
            <a:r>
              <a:rPr lang="en-US" altLang="zh-TW" dirty="0"/>
              <a:t>Please inform the engineering affairs office before placing large waste in the temporary storage area at the back door.</a:t>
            </a:r>
          </a:p>
          <a:p>
            <a:pPr marL="0" indent="0">
              <a:buNone/>
            </a:pPr>
            <a:r>
              <a:rPr lang="zh-TW" altLang="en-US" dirty="0"/>
              <a:t> 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484A5BC-17A7-4024-A279-F61B23510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769" y="4294479"/>
            <a:ext cx="3008815" cy="197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27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171</Words>
  <Application>Microsoft Office PowerPoint</Application>
  <PresentationFormat>寬螢幕</PresentationFormat>
  <Paragraphs>36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佈景主題</vt:lpstr>
      <vt:lpstr>Engineering Affairs Office 2025</vt:lpstr>
      <vt:lpstr>Engineering Affairs Office 2025 (Cont.)</vt:lpstr>
      <vt:lpstr>PowerPoint 簡報</vt:lpstr>
      <vt:lpstr>PowerPoint 簡報</vt:lpstr>
      <vt:lpstr>PowerPoint 簡報</vt:lpstr>
      <vt:lpstr>Engineering Affairs Office 2026</vt:lpstr>
      <vt:lpstr>Engineering Affairs Office 2026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BJ</dc:creator>
  <cp:lastModifiedBy>BJ</cp:lastModifiedBy>
  <cp:revision>24</cp:revision>
  <dcterms:created xsi:type="dcterms:W3CDTF">2024-12-19T03:07:34Z</dcterms:created>
  <dcterms:modified xsi:type="dcterms:W3CDTF">2025-12-17T06:01:51Z</dcterms:modified>
</cp:coreProperties>
</file>