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664" r:id="rId3"/>
    <p:sldId id="665" r:id="rId4"/>
    <p:sldId id="668" r:id="rId5"/>
    <p:sldId id="666" r:id="rId6"/>
    <p:sldId id="667" r:id="rId7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64"/>
            <p14:sldId id="665"/>
            <p14:sldId id="668"/>
            <p14:sldId id="666"/>
            <p14:sldId id="667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F0"/>
    <a:srgbClr val="FF2CFF"/>
    <a:srgbClr val="0000FF"/>
    <a:srgbClr val="00B050"/>
    <a:srgbClr val="B0A898"/>
    <a:srgbClr val="8A9AF8"/>
    <a:srgbClr val="D6D6D6"/>
    <a:srgbClr val="00B0F0"/>
    <a:srgbClr val="09D0F5"/>
    <a:srgbClr val="83E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7628" autoAdjust="0"/>
  </p:normalViewPr>
  <p:slideViewPr>
    <p:cSldViewPr snapToGrid="0" showGuides="1">
      <p:cViewPr varScale="1">
        <p:scale>
          <a:sx n="159" d="100"/>
          <a:sy n="159" d="100"/>
        </p:scale>
        <p:origin x="150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12/12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303E056-5A11-4333-A58B-E01B8025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58" y="1852338"/>
            <a:ext cx="4565275" cy="45652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2C1708-5B12-42B0-97A3-FD699202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 distribution on ZDC(2D)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6BBD25-C378-48C3-B306-022B8CF1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76" y="1231532"/>
            <a:ext cx="9741741" cy="33730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Fill the same crystal SiPM channel into same bin in 2D, and same Hist. in 1D.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6A91AE-778F-42E9-9DC1-1EBBD0BA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16C757-70A7-49E4-9043-EFE837F8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3D6E7C-2A19-4633-B8D3-FCE91044D4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953" y="1852338"/>
            <a:ext cx="4565276" cy="45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0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43E259-DE4F-47DB-9F91-40A93B48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176154"/>
            <a:ext cx="9404723" cy="609607"/>
          </a:xfrm>
        </p:spPr>
        <p:txBody>
          <a:bodyPr/>
          <a:lstStyle/>
          <a:p>
            <a:r>
              <a:rPr lang="en-US" altLang="zh-TW" dirty="0"/>
              <a:t>BM: 2D position correlation plots(Un. Cal.)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738CA5B-F1EA-4343-A25B-4C9B7519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2D523D-E880-4D2F-A4FE-D437DFCE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0185AC5-57C1-4F5B-A471-84A55824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47" y="1008747"/>
            <a:ext cx="2986569" cy="12154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AF33A78-50BB-45FC-A611-7F49F7BB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9700"/>
            <a:ext cx="5900054" cy="393336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37CE305-5FEF-4DA9-AA64-8D0B67432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946" y="2569700"/>
            <a:ext cx="5900054" cy="393336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3E4B7D8-AB64-4739-A232-96C77B4947BA}"/>
              </a:ext>
            </a:extLst>
          </p:cNvPr>
          <p:cNvSpPr/>
          <p:nvPr/>
        </p:nvSpPr>
        <p:spPr>
          <a:xfrm>
            <a:off x="8101222" y="2213811"/>
            <a:ext cx="1852863" cy="35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Wt.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B9B65E3-708C-415A-A5A6-E219F7BEA409}"/>
              </a:ext>
            </a:extLst>
          </p:cNvPr>
          <p:cNvSpPr/>
          <p:nvPr/>
        </p:nvSpPr>
        <p:spPr>
          <a:xfrm>
            <a:off x="1938764" y="2213811"/>
            <a:ext cx="1852863" cy="35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Unw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D6320A20-933D-4B18-ACC4-248967290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363" y="683691"/>
            <a:ext cx="4312393" cy="2112366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Draw the correlation plot by:</a:t>
            </a:r>
          </a:p>
          <a:p>
            <a:pPr lvl="1"/>
            <a:r>
              <a:rPr lang="en-US" altLang="zh-TW" sz="1200" dirty="0" err="1"/>
              <a:t>Unw</a:t>
            </a:r>
            <a:r>
              <a:rPr lang="en-US" altLang="zh-TW" sz="1200" dirty="0"/>
              <a:t>. average position on X1, Y1, X2, Y2</a:t>
            </a:r>
          </a:p>
          <a:p>
            <a:pPr lvl="1"/>
            <a:r>
              <a:rPr lang="en-US" altLang="zh-TW" sz="1200" dirty="0"/>
              <a:t>X1 VS Y1, X2 VS Y2</a:t>
            </a:r>
          </a:p>
          <a:p>
            <a:pPr lvl="2"/>
            <a:r>
              <a:rPr lang="en-US" altLang="zh-TW" sz="1100" dirty="0"/>
              <a:t>The position correlation of beam.</a:t>
            </a:r>
          </a:p>
          <a:p>
            <a:pPr lvl="1"/>
            <a:r>
              <a:rPr lang="en-US" altLang="zh-TW" sz="1200" dirty="0"/>
              <a:t>X1 VS X2, Y1 VS Y2</a:t>
            </a:r>
          </a:p>
          <a:p>
            <a:pPr lvl="2"/>
            <a:r>
              <a:rPr lang="en-US" altLang="zh-TW" sz="1100" dirty="0"/>
              <a:t>The divergence on X or Y. Draw the fitting.</a:t>
            </a:r>
          </a:p>
          <a:p>
            <a:pPr lvl="1"/>
            <a:r>
              <a:rPr lang="en-US" altLang="zh-TW" sz="1200" dirty="0"/>
              <a:t>X1 VS Y2, Y1 VS X2</a:t>
            </a:r>
          </a:p>
          <a:p>
            <a:pPr lvl="1"/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42122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C8FBCD-5E77-460A-B949-10374CC3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39" y="186958"/>
            <a:ext cx="7969082" cy="609607"/>
          </a:xfrm>
        </p:spPr>
        <p:txBody>
          <a:bodyPr/>
          <a:lstStyle/>
          <a:p>
            <a:r>
              <a:rPr lang="en-US" altLang="zh-TW" dirty="0"/>
              <a:t>BM: 2D position correlation plots (Cartesian product of combinations)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C0A2F2-F1C5-4138-87D6-DC495B39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09" y="1389784"/>
            <a:ext cx="8946541" cy="4733370"/>
          </a:xfrm>
        </p:spPr>
        <p:txBody>
          <a:bodyPr/>
          <a:lstStyle/>
          <a:p>
            <a:r>
              <a:rPr lang="en-US" altLang="zh-TW" dirty="0"/>
              <a:t>Draw the correlation plots by the hit position combinations by cartesian product.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59008B-8B74-4F01-A384-E3589E4B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BBF8E2-E60E-4730-98AB-CC6DC56C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013C987-ABC6-4664-80F5-DAE637FF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367" y="1990758"/>
            <a:ext cx="7020426" cy="468028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1704D68-AA1C-44D2-8CE9-1B7E52812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39" y="2449827"/>
            <a:ext cx="2986569" cy="121546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DBDC2C2-D108-4591-9D0C-861EB78910CC}"/>
              </a:ext>
            </a:extLst>
          </p:cNvPr>
          <p:cNvSpPr/>
          <p:nvPr/>
        </p:nvSpPr>
        <p:spPr>
          <a:xfrm>
            <a:off x="1106906" y="3665291"/>
            <a:ext cx="441136" cy="40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nH1=4</a:t>
            </a:r>
            <a:endParaRPr lang="zh-TW" altLang="en-US" sz="105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DFF25F-1162-4442-BA56-60A34F3DE329}"/>
              </a:ext>
            </a:extLst>
          </p:cNvPr>
          <p:cNvSpPr/>
          <p:nvPr/>
        </p:nvSpPr>
        <p:spPr>
          <a:xfrm>
            <a:off x="1570266" y="3665291"/>
            <a:ext cx="441136" cy="40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nH2=2</a:t>
            </a:r>
            <a:endParaRPr lang="zh-TW" altLang="en-US" sz="105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D1E129-A8F5-45AC-98D3-A4517A95F4BF}"/>
              </a:ext>
            </a:extLst>
          </p:cNvPr>
          <p:cNvSpPr/>
          <p:nvPr/>
        </p:nvSpPr>
        <p:spPr>
          <a:xfrm>
            <a:off x="2162185" y="3665291"/>
            <a:ext cx="441136" cy="40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nH3=3</a:t>
            </a:r>
            <a:endParaRPr lang="zh-TW" altLang="en-US" sz="105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799D3E-1A83-412F-9FD6-C66FBBB3315C}"/>
              </a:ext>
            </a:extLst>
          </p:cNvPr>
          <p:cNvSpPr/>
          <p:nvPr/>
        </p:nvSpPr>
        <p:spPr>
          <a:xfrm>
            <a:off x="2649264" y="3665291"/>
            <a:ext cx="441136" cy="406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nH4=5</a:t>
            </a:r>
            <a:endParaRPr lang="zh-TW" altLang="en-US" sz="105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9A8A1AE-5B53-4F41-8851-FF42ECB999ED}"/>
              </a:ext>
            </a:extLst>
          </p:cNvPr>
          <p:cNvSpPr/>
          <p:nvPr/>
        </p:nvSpPr>
        <p:spPr>
          <a:xfrm>
            <a:off x="48126" y="4128958"/>
            <a:ext cx="1963276" cy="75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Position BM2 = 4x2 combination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7BC2A64-FF20-434F-A2C3-F5E73FFB9144}"/>
              </a:ext>
            </a:extLst>
          </p:cNvPr>
          <p:cNvSpPr/>
          <p:nvPr/>
        </p:nvSpPr>
        <p:spPr>
          <a:xfrm>
            <a:off x="2162185" y="4128958"/>
            <a:ext cx="1963276" cy="75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Position BM1 = 3x5 combination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24E4BBE-9C4D-4762-A940-E41AB08D688E}"/>
              </a:ext>
            </a:extLst>
          </p:cNvPr>
          <p:cNvSpPr/>
          <p:nvPr/>
        </p:nvSpPr>
        <p:spPr>
          <a:xfrm>
            <a:off x="48125" y="5198686"/>
            <a:ext cx="4077335" cy="75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Draw by 8 position x1,y1</a:t>
            </a:r>
          </a:p>
          <a:p>
            <a:pPr algn="ctr"/>
            <a:r>
              <a:rPr lang="en-US" altLang="zh-TW" dirty="0"/>
              <a:t>x 15 position x2,y2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038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2F226DC-A150-4047-842A-61B09E5E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8601"/>
            <a:ext cx="5900055" cy="393337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3E259-DE4F-47DB-9F91-40A93B48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176154"/>
            <a:ext cx="9404723" cy="609607"/>
          </a:xfrm>
        </p:spPr>
        <p:txBody>
          <a:bodyPr/>
          <a:lstStyle/>
          <a:p>
            <a:r>
              <a:rPr lang="en-US" altLang="zh-TW" dirty="0"/>
              <a:t>BM1-ZDC: 2D position correlation plots(Un. Cal.)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738CA5B-F1EA-4343-A25B-4C9B7519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2D523D-E880-4D2F-A4FE-D437DFCE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0185AC5-57C1-4F5B-A471-84A55824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7" y="1008747"/>
            <a:ext cx="2986569" cy="121546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1A8DA94-DA4F-4EB3-8C81-AD434E911555}"/>
              </a:ext>
            </a:extLst>
          </p:cNvPr>
          <p:cNvSpPr/>
          <p:nvPr/>
        </p:nvSpPr>
        <p:spPr>
          <a:xfrm>
            <a:off x="8101222" y="2213811"/>
            <a:ext cx="1852863" cy="35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Wt.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ACF2FAC-1734-4B86-8061-59CF7FDAE065}"/>
              </a:ext>
            </a:extLst>
          </p:cNvPr>
          <p:cNvSpPr/>
          <p:nvPr/>
        </p:nvSpPr>
        <p:spPr>
          <a:xfrm>
            <a:off x="1938764" y="2213811"/>
            <a:ext cx="1852863" cy="35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Unw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B18C1B7-7BE6-4454-B514-75BB53CE4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947" y="2568600"/>
            <a:ext cx="5900057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5670446-20AA-42AE-B75D-E470B020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68600"/>
            <a:ext cx="5900055" cy="393337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C6E9CF4-CBD7-4074-9164-D32683E92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47" y="2568600"/>
            <a:ext cx="5900055" cy="393337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3E259-DE4F-47DB-9F91-40A93B48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176154"/>
            <a:ext cx="9404723" cy="609607"/>
          </a:xfrm>
        </p:spPr>
        <p:txBody>
          <a:bodyPr/>
          <a:lstStyle/>
          <a:p>
            <a:r>
              <a:rPr lang="en-US" altLang="zh-TW" dirty="0"/>
              <a:t>BM2-ZDC: 2D position correlation plots(Un. Cal.)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738CA5B-F1EA-4343-A25B-4C9B7519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2D523D-E880-4D2F-A4FE-D437DFCE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0185AC5-57C1-4F5B-A471-84A558248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47" y="1008747"/>
            <a:ext cx="2986569" cy="121546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1A8DA94-DA4F-4EB3-8C81-AD434E911555}"/>
              </a:ext>
            </a:extLst>
          </p:cNvPr>
          <p:cNvSpPr/>
          <p:nvPr/>
        </p:nvSpPr>
        <p:spPr>
          <a:xfrm>
            <a:off x="8101222" y="2213811"/>
            <a:ext cx="1852863" cy="35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Wt.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ACF2FAC-1734-4B86-8061-59CF7FDAE065}"/>
              </a:ext>
            </a:extLst>
          </p:cNvPr>
          <p:cNvSpPr/>
          <p:nvPr/>
        </p:nvSpPr>
        <p:spPr>
          <a:xfrm>
            <a:off x="1938764" y="2213811"/>
            <a:ext cx="1852863" cy="35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Unw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4947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83981</TotalTime>
  <Words>238</Words>
  <Application>Microsoft Office PowerPoint</Application>
  <PresentationFormat>寬螢幕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Wingdings</vt:lpstr>
      <vt:lpstr>Wingdings 3</vt:lpstr>
      <vt:lpstr>模板2</vt:lpstr>
      <vt:lpstr>Weekly meeting</vt:lpstr>
      <vt:lpstr>ADC distribution on ZDC(2D)</vt:lpstr>
      <vt:lpstr>BM: 2D position correlation plots(Un. Cal.)</vt:lpstr>
      <vt:lpstr>BM: 2D position correlation plots (Cartesian product of combinations)</vt:lpstr>
      <vt:lpstr>BM1-ZDC: 2D position correlation plots(Un. Cal.)</vt:lpstr>
      <vt:lpstr>BM2-ZDC: 2D position correlation plots(Un. Cal.)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12829</cp:revision>
  <dcterms:created xsi:type="dcterms:W3CDTF">2020-10-12T05:45:27Z</dcterms:created>
  <dcterms:modified xsi:type="dcterms:W3CDTF">2025-12-12T05:21:22Z</dcterms:modified>
</cp:coreProperties>
</file>